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 id="292" r:id="rId36"/>
    <p:sldId id="294" r:id="rId37"/>
    <p:sldId id="295" r:id="rId38"/>
    <p:sldId id="296" r:id="rId39"/>
    <p:sldId id="297" r:id="rId40"/>
    <p:sldId id="298" r:id="rId41"/>
    <p:sldId id="299" r:id="rId42"/>
    <p:sldId id="300" r:id="rId43"/>
    <p:sldId id="301" r:id="rId44"/>
    <p:sldId id="302" r:id="rId45"/>
    <p:sldId id="303" r:id="rId46"/>
    <p:sldId id="305" r:id="rId47"/>
    <p:sldId id="310" r:id="rId4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14/12/2021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14/12/2021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14/12/2021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6200" y="38"/>
            <a:ext cx="2133600" cy="10486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185928" y="1031747"/>
            <a:ext cx="8772144" cy="109727"/>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228600" y="1066800"/>
            <a:ext cx="8686800" cy="0"/>
          </a:xfrm>
          <a:custGeom>
            <a:avLst/>
            <a:gdLst/>
            <a:ahLst/>
            <a:cxnLst/>
            <a:rect l="l" t="t" r="r" b="b"/>
            <a:pathLst>
              <a:path w="8686800">
                <a:moveTo>
                  <a:pt x="0" y="0"/>
                </a:moveTo>
                <a:lnTo>
                  <a:pt x="8686800" y="0"/>
                </a:lnTo>
              </a:path>
            </a:pathLst>
          </a:custGeom>
          <a:ln w="25400">
            <a:solidFill>
              <a:srgbClr val="4AACC5"/>
            </a:solidFill>
          </a:ln>
        </p:spPr>
        <p:txBody>
          <a:bodyPr wrap="square" lIns="0" tIns="0" rIns="0" bIns="0" rtlCol="0"/>
          <a:lstStyle/>
          <a:p>
            <a:endParaRPr/>
          </a:p>
        </p:txBody>
      </p:sp>
      <p:sp>
        <p:nvSpPr>
          <p:cNvPr id="19" name="bg object 19"/>
          <p:cNvSpPr/>
          <p:nvPr/>
        </p:nvSpPr>
        <p:spPr>
          <a:xfrm>
            <a:off x="1942592" y="660018"/>
            <a:ext cx="228600" cy="304800"/>
          </a:xfrm>
          <a:custGeom>
            <a:avLst/>
            <a:gdLst/>
            <a:ahLst/>
            <a:cxnLst/>
            <a:rect l="l" t="t" r="r" b="b"/>
            <a:pathLst>
              <a:path w="228600" h="304800">
                <a:moveTo>
                  <a:pt x="228600" y="0"/>
                </a:moveTo>
                <a:lnTo>
                  <a:pt x="0" y="0"/>
                </a:lnTo>
                <a:lnTo>
                  <a:pt x="0" y="304800"/>
                </a:lnTo>
                <a:lnTo>
                  <a:pt x="228600" y="304800"/>
                </a:lnTo>
                <a:lnTo>
                  <a:pt x="228600" y="0"/>
                </a:lnTo>
                <a:close/>
              </a:path>
            </a:pathLst>
          </a:custGeom>
          <a:solidFill>
            <a:srgbClr val="FFFFFF"/>
          </a:solidFill>
        </p:spPr>
        <p:txBody>
          <a:bodyPr wrap="square" lIns="0" tIns="0" rIns="0" bIns="0" rtlCol="0"/>
          <a:lstStyle/>
          <a:p>
            <a:endParaRPr/>
          </a:p>
        </p:txBody>
      </p:sp>
      <p:sp>
        <p:nvSpPr>
          <p:cNvPr id="20" name="bg object 20"/>
          <p:cNvSpPr/>
          <p:nvPr/>
        </p:nvSpPr>
        <p:spPr>
          <a:xfrm>
            <a:off x="1431036" y="91440"/>
            <a:ext cx="1330452" cy="1184147"/>
          </a:xfrm>
          <a:prstGeom prst="rect">
            <a:avLst/>
          </a:prstGeom>
          <a:blipFill>
            <a:blip r:embed="rId4" cstate="print"/>
            <a:stretch>
              <a:fillRect/>
            </a:stretch>
          </a:blipFill>
        </p:spPr>
        <p:txBody>
          <a:bodyPr wrap="square" lIns="0" tIns="0" rIns="0" bIns="0" rtlCol="0"/>
          <a:lstStyle/>
          <a:p>
            <a:endParaRPr/>
          </a:p>
        </p:txBody>
      </p:sp>
      <p:sp>
        <p:nvSpPr>
          <p:cNvPr id="21" name="bg object 21"/>
          <p:cNvSpPr/>
          <p:nvPr/>
        </p:nvSpPr>
        <p:spPr>
          <a:xfrm>
            <a:off x="4821936" y="435609"/>
            <a:ext cx="249554" cy="295910"/>
          </a:xfrm>
          <a:custGeom>
            <a:avLst/>
            <a:gdLst/>
            <a:ahLst/>
            <a:cxnLst/>
            <a:rect l="l" t="t" r="r" b="b"/>
            <a:pathLst>
              <a:path w="249554" h="295909">
                <a:moveTo>
                  <a:pt x="249174" y="0"/>
                </a:moveTo>
                <a:lnTo>
                  <a:pt x="0" y="0"/>
                </a:lnTo>
                <a:lnTo>
                  <a:pt x="0" y="57150"/>
                </a:lnTo>
                <a:lnTo>
                  <a:pt x="87376" y="57150"/>
                </a:lnTo>
                <a:lnTo>
                  <a:pt x="87376" y="295910"/>
                </a:lnTo>
                <a:lnTo>
                  <a:pt x="161671" y="295910"/>
                </a:lnTo>
                <a:lnTo>
                  <a:pt x="161671" y="57150"/>
                </a:lnTo>
                <a:lnTo>
                  <a:pt x="249174" y="57150"/>
                </a:lnTo>
                <a:lnTo>
                  <a:pt x="249174" y="0"/>
                </a:lnTo>
                <a:close/>
              </a:path>
            </a:pathLst>
          </a:custGeom>
          <a:solidFill>
            <a:srgbClr val="FBFBFF"/>
          </a:solidFill>
        </p:spPr>
        <p:txBody>
          <a:bodyPr wrap="square" lIns="0" tIns="0" rIns="0" bIns="0" rtlCol="0"/>
          <a:lstStyle/>
          <a:p>
            <a:endParaRPr/>
          </a:p>
        </p:txBody>
      </p:sp>
      <p:sp>
        <p:nvSpPr>
          <p:cNvPr id="22" name="bg object 22"/>
          <p:cNvSpPr/>
          <p:nvPr/>
        </p:nvSpPr>
        <p:spPr>
          <a:xfrm>
            <a:off x="4821935" y="435736"/>
            <a:ext cx="249554" cy="295910"/>
          </a:xfrm>
          <a:custGeom>
            <a:avLst/>
            <a:gdLst/>
            <a:ahLst/>
            <a:cxnLst/>
            <a:rect l="l" t="t" r="r" b="b"/>
            <a:pathLst>
              <a:path w="249554" h="295909">
                <a:moveTo>
                  <a:pt x="0" y="0"/>
                </a:moveTo>
                <a:lnTo>
                  <a:pt x="249174" y="0"/>
                </a:lnTo>
                <a:lnTo>
                  <a:pt x="249174" y="56387"/>
                </a:lnTo>
                <a:lnTo>
                  <a:pt x="161671" y="56387"/>
                </a:lnTo>
                <a:lnTo>
                  <a:pt x="161671" y="295783"/>
                </a:lnTo>
                <a:lnTo>
                  <a:pt x="87375" y="295783"/>
                </a:lnTo>
                <a:lnTo>
                  <a:pt x="87375" y="56387"/>
                </a:lnTo>
                <a:lnTo>
                  <a:pt x="0" y="56387"/>
                </a:lnTo>
                <a:lnTo>
                  <a:pt x="0" y="0"/>
                </a:lnTo>
                <a:close/>
              </a:path>
            </a:pathLst>
          </a:custGeom>
          <a:ln w="3175">
            <a:solidFill>
              <a:srgbClr val="1D7CED"/>
            </a:solidFill>
          </a:ln>
        </p:spPr>
        <p:txBody>
          <a:bodyPr wrap="square" lIns="0" tIns="0" rIns="0" bIns="0" rtlCol="0"/>
          <a:lstStyle/>
          <a:p>
            <a:endParaRPr/>
          </a:p>
        </p:txBody>
      </p:sp>
      <p:sp>
        <p:nvSpPr>
          <p:cNvPr id="23" name="bg object 23"/>
          <p:cNvSpPr/>
          <p:nvPr/>
        </p:nvSpPr>
        <p:spPr>
          <a:xfrm>
            <a:off x="5069459" y="490600"/>
            <a:ext cx="462915" cy="307975"/>
          </a:xfrm>
          <a:custGeom>
            <a:avLst/>
            <a:gdLst/>
            <a:ahLst/>
            <a:cxnLst/>
            <a:rect l="l" t="t" r="r" b="b"/>
            <a:pathLst>
              <a:path w="462914" h="307975">
                <a:moveTo>
                  <a:pt x="140207" y="264668"/>
                </a:moveTo>
                <a:lnTo>
                  <a:pt x="83185" y="264668"/>
                </a:lnTo>
                <a:lnTo>
                  <a:pt x="83185" y="307975"/>
                </a:lnTo>
                <a:lnTo>
                  <a:pt x="140207" y="307975"/>
                </a:lnTo>
                <a:lnTo>
                  <a:pt x="140207" y="264668"/>
                </a:lnTo>
                <a:close/>
              </a:path>
              <a:path w="462914" h="307975">
                <a:moveTo>
                  <a:pt x="144271" y="4952"/>
                </a:moveTo>
                <a:lnTo>
                  <a:pt x="79628" y="4952"/>
                </a:lnTo>
                <a:lnTo>
                  <a:pt x="0" y="240919"/>
                </a:lnTo>
                <a:lnTo>
                  <a:pt x="59436" y="240919"/>
                </a:lnTo>
                <a:lnTo>
                  <a:pt x="74167" y="192786"/>
                </a:lnTo>
                <a:lnTo>
                  <a:pt x="207759" y="192786"/>
                </a:lnTo>
                <a:lnTo>
                  <a:pt x="193293" y="149987"/>
                </a:lnTo>
                <a:lnTo>
                  <a:pt x="87121" y="149987"/>
                </a:lnTo>
                <a:lnTo>
                  <a:pt x="111251" y="72136"/>
                </a:lnTo>
                <a:lnTo>
                  <a:pt x="166979" y="72136"/>
                </a:lnTo>
                <a:lnTo>
                  <a:pt x="144271" y="4952"/>
                </a:lnTo>
                <a:close/>
              </a:path>
              <a:path w="462914" h="307975">
                <a:moveTo>
                  <a:pt x="207759" y="192786"/>
                </a:moveTo>
                <a:lnTo>
                  <a:pt x="148336" y="192786"/>
                </a:lnTo>
                <a:lnTo>
                  <a:pt x="163067" y="240919"/>
                </a:lnTo>
                <a:lnTo>
                  <a:pt x="224027" y="240919"/>
                </a:lnTo>
                <a:lnTo>
                  <a:pt x="207759" y="192786"/>
                </a:lnTo>
                <a:close/>
              </a:path>
              <a:path w="462914" h="307975">
                <a:moveTo>
                  <a:pt x="166979" y="72136"/>
                </a:moveTo>
                <a:lnTo>
                  <a:pt x="111251" y="72136"/>
                </a:lnTo>
                <a:lnTo>
                  <a:pt x="135254" y="149987"/>
                </a:lnTo>
                <a:lnTo>
                  <a:pt x="193293" y="149987"/>
                </a:lnTo>
                <a:lnTo>
                  <a:pt x="166979" y="72136"/>
                </a:lnTo>
                <a:close/>
              </a:path>
              <a:path w="462914" h="307975">
                <a:moveTo>
                  <a:pt x="348233" y="0"/>
                </a:moveTo>
                <a:lnTo>
                  <a:pt x="300609" y="8270"/>
                </a:lnTo>
                <a:lnTo>
                  <a:pt x="264413" y="33020"/>
                </a:lnTo>
                <a:lnTo>
                  <a:pt x="241617" y="72072"/>
                </a:lnTo>
                <a:lnTo>
                  <a:pt x="234061" y="122936"/>
                </a:lnTo>
                <a:lnTo>
                  <a:pt x="235946" y="149750"/>
                </a:lnTo>
                <a:lnTo>
                  <a:pt x="251098" y="194569"/>
                </a:lnTo>
                <a:lnTo>
                  <a:pt x="281082" y="227173"/>
                </a:lnTo>
                <a:lnTo>
                  <a:pt x="322992" y="243798"/>
                </a:lnTo>
                <a:lnTo>
                  <a:pt x="348233" y="245872"/>
                </a:lnTo>
                <a:lnTo>
                  <a:pt x="373477" y="243822"/>
                </a:lnTo>
                <a:lnTo>
                  <a:pt x="395874" y="237664"/>
                </a:lnTo>
                <a:lnTo>
                  <a:pt x="415438" y="227387"/>
                </a:lnTo>
                <a:lnTo>
                  <a:pt x="432180" y="212978"/>
                </a:lnTo>
                <a:lnTo>
                  <a:pt x="440893" y="201295"/>
                </a:lnTo>
                <a:lnTo>
                  <a:pt x="341629" y="201295"/>
                </a:lnTo>
                <a:lnTo>
                  <a:pt x="334899" y="199898"/>
                </a:lnTo>
                <a:lnTo>
                  <a:pt x="304546" y="172243"/>
                </a:lnTo>
                <a:lnTo>
                  <a:pt x="295429" y="133340"/>
                </a:lnTo>
                <a:lnTo>
                  <a:pt x="295151" y="122809"/>
                </a:lnTo>
                <a:lnTo>
                  <a:pt x="295444" y="112694"/>
                </a:lnTo>
                <a:lnTo>
                  <a:pt x="304958" y="73009"/>
                </a:lnTo>
                <a:lnTo>
                  <a:pt x="334517" y="45847"/>
                </a:lnTo>
                <a:lnTo>
                  <a:pt x="341121" y="44576"/>
                </a:lnTo>
                <a:lnTo>
                  <a:pt x="440859" y="44576"/>
                </a:lnTo>
                <a:lnTo>
                  <a:pt x="432180" y="32893"/>
                </a:lnTo>
                <a:lnTo>
                  <a:pt x="415438" y="18484"/>
                </a:lnTo>
                <a:lnTo>
                  <a:pt x="395874" y="8207"/>
                </a:lnTo>
                <a:lnTo>
                  <a:pt x="373477" y="2049"/>
                </a:lnTo>
                <a:lnTo>
                  <a:pt x="348233" y="0"/>
                </a:lnTo>
                <a:close/>
              </a:path>
              <a:path w="462914" h="307975">
                <a:moveTo>
                  <a:pt x="440859" y="44576"/>
                </a:moveTo>
                <a:lnTo>
                  <a:pt x="355345" y="44576"/>
                </a:lnTo>
                <a:lnTo>
                  <a:pt x="361950" y="45974"/>
                </a:lnTo>
                <a:lnTo>
                  <a:pt x="374776" y="51562"/>
                </a:lnTo>
                <a:lnTo>
                  <a:pt x="397128" y="86995"/>
                </a:lnTo>
                <a:lnTo>
                  <a:pt x="401570" y="122936"/>
                </a:lnTo>
                <a:lnTo>
                  <a:pt x="401312" y="133407"/>
                </a:lnTo>
                <a:lnTo>
                  <a:pt x="392445" y="171608"/>
                </a:lnTo>
                <a:lnTo>
                  <a:pt x="368680" y="196723"/>
                </a:lnTo>
                <a:lnTo>
                  <a:pt x="362203" y="199771"/>
                </a:lnTo>
                <a:lnTo>
                  <a:pt x="355473" y="201295"/>
                </a:lnTo>
                <a:lnTo>
                  <a:pt x="440893" y="201295"/>
                </a:lnTo>
                <a:lnTo>
                  <a:pt x="445535" y="195070"/>
                </a:lnTo>
                <a:lnTo>
                  <a:pt x="455104" y="174101"/>
                </a:lnTo>
                <a:lnTo>
                  <a:pt x="460863" y="150060"/>
                </a:lnTo>
                <a:lnTo>
                  <a:pt x="462788" y="122936"/>
                </a:lnTo>
                <a:lnTo>
                  <a:pt x="460863" y="95883"/>
                </a:lnTo>
                <a:lnTo>
                  <a:pt x="455104" y="71866"/>
                </a:lnTo>
                <a:lnTo>
                  <a:pt x="445535" y="50873"/>
                </a:lnTo>
                <a:lnTo>
                  <a:pt x="440859" y="44576"/>
                </a:lnTo>
                <a:close/>
              </a:path>
            </a:pathLst>
          </a:custGeom>
          <a:solidFill>
            <a:srgbClr val="FBFBFF"/>
          </a:solidFill>
        </p:spPr>
        <p:txBody>
          <a:bodyPr wrap="square" lIns="0" tIns="0" rIns="0" bIns="0" rtlCol="0"/>
          <a:lstStyle/>
          <a:p>
            <a:endParaRPr/>
          </a:p>
        </p:txBody>
      </p:sp>
      <p:sp>
        <p:nvSpPr>
          <p:cNvPr id="24" name="bg object 24"/>
          <p:cNvSpPr/>
          <p:nvPr/>
        </p:nvSpPr>
        <p:spPr>
          <a:xfrm>
            <a:off x="5152644" y="755268"/>
            <a:ext cx="57150" cy="43815"/>
          </a:xfrm>
          <a:custGeom>
            <a:avLst/>
            <a:gdLst/>
            <a:ahLst/>
            <a:cxnLst/>
            <a:rect l="l" t="t" r="r" b="b"/>
            <a:pathLst>
              <a:path w="57150" h="43815">
                <a:moveTo>
                  <a:pt x="0" y="0"/>
                </a:moveTo>
                <a:lnTo>
                  <a:pt x="57022" y="0"/>
                </a:lnTo>
                <a:lnTo>
                  <a:pt x="57022" y="43306"/>
                </a:lnTo>
                <a:lnTo>
                  <a:pt x="0" y="43306"/>
                </a:lnTo>
                <a:lnTo>
                  <a:pt x="0" y="0"/>
                </a:lnTo>
                <a:close/>
              </a:path>
            </a:pathLst>
          </a:custGeom>
          <a:ln w="3175">
            <a:solidFill>
              <a:srgbClr val="1D7CED"/>
            </a:solidFill>
          </a:ln>
        </p:spPr>
        <p:txBody>
          <a:bodyPr wrap="square" lIns="0" tIns="0" rIns="0" bIns="0" rtlCol="0"/>
          <a:lstStyle/>
          <a:p>
            <a:endParaRPr/>
          </a:p>
        </p:txBody>
      </p:sp>
      <p:sp>
        <p:nvSpPr>
          <p:cNvPr id="25" name="bg object 25"/>
          <p:cNvSpPr/>
          <p:nvPr/>
        </p:nvSpPr>
        <p:spPr>
          <a:xfrm>
            <a:off x="5068570" y="489711"/>
            <a:ext cx="464565" cy="247650"/>
          </a:xfrm>
          <a:prstGeom prst="rect">
            <a:avLst/>
          </a:prstGeom>
          <a:blipFill>
            <a:blip r:embed="rId5" cstate="print"/>
            <a:stretch>
              <a:fillRect/>
            </a:stretch>
          </a:blipFill>
        </p:spPr>
        <p:txBody>
          <a:bodyPr wrap="square" lIns="0" tIns="0" rIns="0" bIns="0" rtlCol="0"/>
          <a:lstStyle/>
          <a:p>
            <a:endParaRPr/>
          </a:p>
        </p:txBody>
      </p:sp>
      <p:sp>
        <p:nvSpPr>
          <p:cNvPr id="26" name="bg object 26"/>
          <p:cNvSpPr/>
          <p:nvPr/>
        </p:nvSpPr>
        <p:spPr>
          <a:xfrm>
            <a:off x="5659120" y="495553"/>
            <a:ext cx="908050" cy="236220"/>
          </a:xfrm>
          <a:custGeom>
            <a:avLst/>
            <a:gdLst/>
            <a:ahLst/>
            <a:cxnLst/>
            <a:rect l="l" t="t" r="r" b="b"/>
            <a:pathLst>
              <a:path w="908050" h="236220">
                <a:moveTo>
                  <a:pt x="644905" y="0"/>
                </a:moveTo>
                <a:lnTo>
                  <a:pt x="583310" y="0"/>
                </a:lnTo>
                <a:lnTo>
                  <a:pt x="643127" y="235966"/>
                </a:lnTo>
                <a:lnTo>
                  <a:pt x="708151" y="235966"/>
                </a:lnTo>
                <a:lnTo>
                  <a:pt x="727701" y="158242"/>
                </a:lnTo>
                <a:lnTo>
                  <a:pt x="677417" y="158242"/>
                </a:lnTo>
                <a:lnTo>
                  <a:pt x="644905" y="0"/>
                </a:lnTo>
                <a:close/>
              </a:path>
              <a:path w="908050" h="236220">
                <a:moveTo>
                  <a:pt x="797161" y="90043"/>
                </a:moveTo>
                <a:lnTo>
                  <a:pt x="744854" y="90043"/>
                </a:lnTo>
                <a:lnTo>
                  <a:pt x="782701" y="235966"/>
                </a:lnTo>
                <a:lnTo>
                  <a:pt x="847725" y="235966"/>
                </a:lnTo>
                <a:lnTo>
                  <a:pt x="867427" y="158242"/>
                </a:lnTo>
                <a:lnTo>
                  <a:pt x="813307" y="158242"/>
                </a:lnTo>
                <a:lnTo>
                  <a:pt x="797161" y="90043"/>
                </a:lnTo>
                <a:close/>
              </a:path>
              <a:path w="908050" h="236220">
                <a:moveTo>
                  <a:pt x="775842" y="0"/>
                </a:moveTo>
                <a:lnTo>
                  <a:pt x="717041" y="0"/>
                </a:lnTo>
                <a:lnTo>
                  <a:pt x="677417" y="158242"/>
                </a:lnTo>
                <a:lnTo>
                  <a:pt x="727701" y="158242"/>
                </a:lnTo>
                <a:lnTo>
                  <a:pt x="744854" y="90043"/>
                </a:lnTo>
                <a:lnTo>
                  <a:pt x="797161" y="90043"/>
                </a:lnTo>
                <a:lnTo>
                  <a:pt x="775842" y="0"/>
                </a:lnTo>
                <a:close/>
              </a:path>
              <a:path w="908050" h="236220">
                <a:moveTo>
                  <a:pt x="907541" y="0"/>
                </a:moveTo>
                <a:lnTo>
                  <a:pt x="847598" y="0"/>
                </a:lnTo>
                <a:lnTo>
                  <a:pt x="813307" y="158242"/>
                </a:lnTo>
                <a:lnTo>
                  <a:pt x="867427" y="158242"/>
                </a:lnTo>
                <a:lnTo>
                  <a:pt x="907541" y="0"/>
                </a:lnTo>
                <a:close/>
              </a:path>
              <a:path w="908050" h="236220">
                <a:moveTo>
                  <a:pt x="562990" y="0"/>
                </a:moveTo>
                <a:lnTo>
                  <a:pt x="403351" y="0"/>
                </a:lnTo>
                <a:lnTo>
                  <a:pt x="403351" y="235966"/>
                </a:lnTo>
                <a:lnTo>
                  <a:pt x="562990" y="235966"/>
                </a:lnTo>
                <a:lnTo>
                  <a:pt x="562990" y="191008"/>
                </a:lnTo>
                <a:lnTo>
                  <a:pt x="462279" y="191008"/>
                </a:lnTo>
                <a:lnTo>
                  <a:pt x="462279" y="131318"/>
                </a:lnTo>
                <a:lnTo>
                  <a:pt x="555116" y="131318"/>
                </a:lnTo>
                <a:lnTo>
                  <a:pt x="555116" y="86360"/>
                </a:lnTo>
                <a:lnTo>
                  <a:pt x="462279" y="86360"/>
                </a:lnTo>
                <a:lnTo>
                  <a:pt x="462279" y="44958"/>
                </a:lnTo>
                <a:lnTo>
                  <a:pt x="562990" y="44958"/>
                </a:lnTo>
                <a:lnTo>
                  <a:pt x="562990" y="0"/>
                </a:lnTo>
                <a:close/>
              </a:path>
              <a:path w="908050" h="236220">
                <a:moveTo>
                  <a:pt x="363981" y="194818"/>
                </a:moveTo>
                <a:lnTo>
                  <a:pt x="236854" y="194818"/>
                </a:lnTo>
                <a:lnTo>
                  <a:pt x="236854" y="235966"/>
                </a:lnTo>
                <a:lnTo>
                  <a:pt x="363981" y="235966"/>
                </a:lnTo>
                <a:lnTo>
                  <a:pt x="363981" y="194818"/>
                </a:lnTo>
                <a:close/>
              </a:path>
              <a:path w="908050" h="236220">
                <a:moveTo>
                  <a:pt x="330072" y="41148"/>
                </a:moveTo>
                <a:lnTo>
                  <a:pt x="270763" y="41148"/>
                </a:lnTo>
                <a:lnTo>
                  <a:pt x="270763" y="194818"/>
                </a:lnTo>
                <a:lnTo>
                  <a:pt x="330072" y="194818"/>
                </a:lnTo>
                <a:lnTo>
                  <a:pt x="330072" y="41148"/>
                </a:lnTo>
                <a:close/>
              </a:path>
              <a:path w="908050" h="236220">
                <a:moveTo>
                  <a:pt x="363981" y="0"/>
                </a:moveTo>
                <a:lnTo>
                  <a:pt x="236854" y="0"/>
                </a:lnTo>
                <a:lnTo>
                  <a:pt x="236854" y="41148"/>
                </a:lnTo>
                <a:lnTo>
                  <a:pt x="363981" y="41148"/>
                </a:lnTo>
                <a:lnTo>
                  <a:pt x="363981" y="0"/>
                </a:lnTo>
                <a:close/>
              </a:path>
              <a:path w="908050" h="236220">
                <a:moveTo>
                  <a:pt x="61467" y="0"/>
                </a:moveTo>
                <a:lnTo>
                  <a:pt x="0" y="0"/>
                </a:lnTo>
                <a:lnTo>
                  <a:pt x="81152" y="235966"/>
                </a:lnTo>
                <a:lnTo>
                  <a:pt x="143001" y="235966"/>
                </a:lnTo>
                <a:lnTo>
                  <a:pt x="169164" y="159893"/>
                </a:lnTo>
                <a:lnTo>
                  <a:pt x="112902" y="159893"/>
                </a:lnTo>
                <a:lnTo>
                  <a:pt x="61467" y="0"/>
                </a:lnTo>
                <a:close/>
              </a:path>
              <a:path w="908050" h="236220">
                <a:moveTo>
                  <a:pt x="224154" y="0"/>
                </a:moveTo>
                <a:lnTo>
                  <a:pt x="164210" y="0"/>
                </a:lnTo>
                <a:lnTo>
                  <a:pt x="112902" y="159893"/>
                </a:lnTo>
                <a:lnTo>
                  <a:pt x="169164" y="159893"/>
                </a:lnTo>
                <a:lnTo>
                  <a:pt x="224154" y="0"/>
                </a:lnTo>
                <a:close/>
              </a:path>
            </a:pathLst>
          </a:custGeom>
          <a:solidFill>
            <a:srgbClr val="FBFBFF"/>
          </a:solidFill>
        </p:spPr>
        <p:txBody>
          <a:bodyPr wrap="square" lIns="0" tIns="0" rIns="0" bIns="0" rtlCol="0"/>
          <a:lstStyle/>
          <a:p>
            <a:endParaRPr/>
          </a:p>
        </p:txBody>
      </p:sp>
      <p:sp>
        <p:nvSpPr>
          <p:cNvPr id="27" name="bg object 27"/>
          <p:cNvSpPr/>
          <p:nvPr/>
        </p:nvSpPr>
        <p:spPr>
          <a:xfrm>
            <a:off x="5659120" y="495553"/>
            <a:ext cx="908050" cy="236220"/>
          </a:xfrm>
          <a:custGeom>
            <a:avLst/>
            <a:gdLst/>
            <a:ahLst/>
            <a:cxnLst/>
            <a:rect l="l" t="t" r="r" b="b"/>
            <a:pathLst>
              <a:path w="908050" h="236220">
                <a:moveTo>
                  <a:pt x="583310" y="0"/>
                </a:moveTo>
                <a:lnTo>
                  <a:pt x="644905" y="0"/>
                </a:lnTo>
                <a:lnTo>
                  <a:pt x="677417" y="158242"/>
                </a:lnTo>
                <a:lnTo>
                  <a:pt x="717041" y="0"/>
                </a:lnTo>
                <a:lnTo>
                  <a:pt x="775842" y="0"/>
                </a:lnTo>
                <a:lnTo>
                  <a:pt x="813307" y="158242"/>
                </a:lnTo>
                <a:lnTo>
                  <a:pt x="847598" y="0"/>
                </a:lnTo>
                <a:lnTo>
                  <a:pt x="907541" y="0"/>
                </a:lnTo>
                <a:lnTo>
                  <a:pt x="847725" y="235966"/>
                </a:lnTo>
                <a:lnTo>
                  <a:pt x="782701" y="235966"/>
                </a:lnTo>
                <a:lnTo>
                  <a:pt x="744854" y="90043"/>
                </a:lnTo>
                <a:lnTo>
                  <a:pt x="708151" y="235966"/>
                </a:lnTo>
                <a:lnTo>
                  <a:pt x="643127" y="235966"/>
                </a:lnTo>
                <a:lnTo>
                  <a:pt x="583310" y="0"/>
                </a:lnTo>
                <a:close/>
              </a:path>
              <a:path w="908050" h="236220">
                <a:moveTo>
                  <a:pt x="403351" y="0"/>
                </a:moveTo>
                <a:lnTo>
                  <a:pt x="562990" y="0"/>
                </a:lnTo>
                <a:lnTo>
                  <a:pt x="562990" y="44958"/>
                </a:lnTo>
                <a:lnTo>
                  <a:pt x="462279" y="44958"/>
                </a:lnTo>
                <a:lnTo>
                  <a:pt x="462279" y="86360"/>
                </a:lnTo>
                <a:lnTo>
                  <a:pt x="555116" y="86360"/>
                </a:lnTo>
                <a:lnTo>
                  <a:pt x="555116" y="131318"/>
                </a:lnTo>
                <a:lnTo>
                  <a:pt x="462279" y="131318"/>
                </a:lnTo>
                <a:lnTo>
                  <a:pt x="462279" y="191008"/>
                </a:lnTo>
                <a:lnTo>
                  <a:pt x="562990" y="191008"/>
                </a:lnTo>
                <a:lnTo>
                  <a:pt x="562990" y="235966"/>
                </a:lnTo>
                <a:lnTo>
                  <a:pt x="403351" y="235966"/>
                </a:lnTo>
                <a:lnTo>
                  <a:pt x="403351" y="0"/>
                </a:lnTo>
                <a:close/>
              </a:path>
              <a:path w="908050" h="236220">
                <a:moveTo>
                  <a:pt x="236854" y="0"/>
                </a:moveTo>
                <a:lnTo>
                  <a:pt x="363981" y="0"/>
                </a:lnTo>
                <a:lnTo>
                  <a:pt x="363981" y="41148"/>
                </a:lnTo>
                <a:lnTo>
                  <a:pt x="330072" y="41148"/>
                </a:lnTo>
                <a:lnTo>
                  <a:pt x="330072" y="194818"/>
                </a:lnTo>
                <a:lnTo>
                  <a:pt x="363981" y="194818"/>
                </a:lnTo>
                <a:lnTo>
                  <a:pt x="363981" y="235966"/>
                </a:lnTo>
                <a:lnTo>
                  <a:pt x="236854" y="235966"/>
                </a:lnTo>
                <a:lnTo>
                  <a:pt x="236854" y="194818"/>
                </a:lnTo>
                <a:lnTo>
                  <a:pt x="270763" y="194818"/>
                </a:lnTo>
                <a:lnTo>
                  <a:pt x="270763" y="41148"/>
                </a:lnTo>
                <a:lnTo>
                  <a:pt x="236854" y="41148"/>
                </a:lnTo>
                <a:lnTo>
                  <a:pt x="236854" y="0"/>
                </a:lnTo>
                <a:close/>
              </a:path>
              <a:path w="908050" h="236220">
                <a:moveTo>
                  <a:pt x="0" y="0"/>
                </a:moveTo>
                <a:lnTo>
                  <a:pt x="61467" y="0"/>
                </a:lnTo>
                <a:lnTo>
                  <a:pt x="112902" y="159893"/>
                </a:lnTo>
                <a:lnTo>
                  <a:pt x="164210" y="0"/>
                </a:lnTo>
                <a:lnTo>
                  <a:pt x="224154" y="0"/>
                </a:lnTo>
                <a:lnTo>
                  <a:pt x="143001" y="235966"/>
                </a:lnTo>
                <a:lnTo>
                  <a:pt x="81152" y="235966"/>
                </a:lnTo>
                <a:lnTo>
                  <a:pt x="0" y="0"/>
                </a:lnTo>
                <a:close/>
              </a:path>
            </a:pathLst>
          </a:custGeom>
          <a:ln w="3175">
            <a:solidFill>
              <a:srgbClr val="1D7CED"/>
            </a:solidFill>
          </a:ln>
        </p:spPr>
        <p:txBody>
          <a:bodyPr wrap="square" lIns="0" tIns="0" rIns="0" bIns="0" rtlCol="0"/>
          <a:lstStyle/>
          <a:p>
            <a:endParaRPr/>
          </a:p>
        </p:txBody>
      </p:sp>
      <p:sp>
        <p:nvSpPr>
          <p:cNvPr id="28" name="bg object 28"/>
          <p:cNvSpPr/>
          <p:nvPr/>
        </p:nvSpPr>
        <p:spPr>
          <a:xfrm>
            <a:off x="6702552" y="490600"/>
            <a:ext cx="694055" cy="246379"/>
          </a:xfrm>
          <a:custGeom>
            <a:avLst/>
            <a:gdLst/>
            <a:ahLst/>
            <a:cxnLst/>
            <a:rect l="l" t="t" r="r" b="b"/>
            <a:pathLst>
              <a:path w="694054" h="246379">
                <a:moveTo>
                  <a:pt x="578993" y="0"/>
                </a:moveTo>
                <a:lnTo>
                  <a:pt x="531368" y="8270"/>
                </a:lnTo>
                <a:lnTo>
                  <a:pt x="495173" y="33020"/>
                </a:lnTo>
                <a:lnTo>
                  <a:pt x="472376" y="72072"/>
                </a:lnTo>
                <a:lnTo>
                  <a:pt x="464820" y="122936"/>
                </a:lnTo>
                <a:lnTo>
                  <a:pt x="466705" y="149750"/>
                </a:lnTo>
                <a:lnTo>
                  <a:pt x="481857" y="194569"/>
                </a:lnTo>
                <a:lnTo>
                  <a:pt x="511841" y="227173"/>
                </a:lnTo>
                <a:lnTo>
                  <a:pt x="553751" y="243798"/>
                </a:lnTo>
                <a:lnTo>
                  <a:pt x="578993" y="245872"/>
                </a:lnTo>
                <a:lnTo>
                  <a:pt x="604236" y="243822"/>
                </a:lnTo>
                <a:lnTo>
                  <a:pt x="626633" y="237664"/>
                </a:lnTo>
                <a:lnTo>
                  <a:pt x="646197" y="227387"/>
                </a:lnTo>
                <a:lnTo>
                  <a:pt x="662940" y="212978"/>
                </a:lnTo>
                <a:lnTo>
                  <a:pt x="671652" y="201295"/>
                </a:lnTo>
                <a:lnTo>
                  <a:pt x="572389" y="201295"/>
                </a:lnTo>
                <a:lnTo>
                  <a:pt x="565657" y="199898"/>
                </a:lnTo>
                <a:lnTo>
                  <a:pt x="535304" y="172243"/>
                </a:lnTo>
                <a:lnTo>
                  <a:pt x="526188" y="133340"/>
                </a:lnTo>
                <a:lnTo>
                  <a:pt x="525910" y="122809"/>
                </a:lnTo>
                <a:lnTo>
                  <a:pt x="526203" y="112694"/>
                </a:lnTo>
                <a:lnTo>
                  <a:pt x="535717" y="73009"/>
                </a:lnTo>
                <a:lnTo>
                  <a:pt x="565276" y="45847"/>
                </a:lnTo>
                <a:lnTo>
                  <a:pt x="571880" y="44576"/>
                </a:lnTo>
                <a:lnTo>
                  <a:pt x="671618" y="44576"/>
                </a:lnTo>
                <a:lnTo>
                  <a:pt x="662940" y="32893"/>
                </a:lnTo>
                <a:lnTo>
                  <a:pt x="646197" y="18484"/>
                </a:lnTo>
                <a:lnTo>
                  <a:pt x="626633" y="8207"/>
                </a:lnTo>
                <a:lnTo>
                  <a:pt x="604236" y="2049"/>
                </a:lnTo>
                <a:lnTo>
                  <a:pt x="578993" y="0"/>
                </a:lnTo>
                <a:close/>
              </a:path>
              <a:path w="694054" h="246379">
                <a:moveTo>
                  <a:pt x="671618" y="44576"/>
                </a:moveTo>
                <a:lnTo>
                  <a:pt x="586104" y="44576"/>
                </a:lnTo>
                <a:lnTo>
                  <a:pt x="592708" y="45974"/>
                </a:lnTo>
                <a:lnTo>
                  <a:pt x="605536" y="51562"/>
                </a:lnTo>
                <a:lnTo>
                  <a:pt x="627888" y="86995"/>
                </a:lnTo>
                <a:lnTo>
                  <a:pt x="632329" y="122936"/>
                </a:lnTo>
                <a:lnTo>
                  <a:pt x="632071" y="133407"/>
                </a:lnTo>
                <a:lnTo>
                  <a:pt x="623204" y="171608"/>
                </a:lnTo>
                <a:lnTo>
                  <a:pt x="599440" y="196723"/>
                </a:lnTo>
                <a:lnTo>
                  <a:pt x="592963" y="199771"/>
                </a:lnTo>
                <a:lnTo>
                  <a:pt x="586231" y="201295"/>
                </a:lnTo>
                <a:lnTo>
                  <a:pt x="671652" y="201295"/>
                </a:lnTo>
                <a:lnTo>
                  <a:pt x="676294" y="195070"/>
                </a:lnTo>
                <a:lnTo>
                  <a:pt x="685863" y="174101"/>
                </a:lnTo>
                <a:lnTo>
                  <a:pt x="691622" y="150060"/>
                </a:lnTo>
                <a:lnTo>
                  <a:pt x="693547" y="122936"/>
                </a:lnTo>
                <a:lnTo>
                  <a:pt x="691622" y="95883"/>
                </a:lnTo>
                <a:lnTo>
                  <a:pt x="685863" y="71866"/>
                </a:lnTo>
                <a:lnTo>
                  <a:pt x="676294" y="50873"/>
                </a:lnTo>
                <a:lnTo>
                  <a:pt x="671618" y="44576"/>
                </a:lnTo>
                <a:close/>
              </a:path>
              <a:path w="694054" h="246379">
                <a:moveTo>
                  <a:pt x="289432" y="4952"/>
                </a:moveTo>
                <a:lnTo>
                  <a:pt x="230124" y="4952"/>
                </a:lnTo>
                <a:lnTo>
                  <a:pt x="230124" y="240919"/>
                </a:lnTo>
                <a:lnTo>
                  <a:pt x="289432" y="240919"/>
                </a:lnTo>
                <a:lnTo>
                  <a:pt x="289432" y="136271"/>
                </a:lnTo>
                <a:lnTo>
                  <a:pt x="429387" y="136271"/>
                </a:lnTo>
                <a:lnTo>
                  <a:pt x="429387" y="91312"/>
                </a:lnTo>
                <a:lnTo>
                  <a:pt x="289432" y="91312"/>
                </a:lnTo>
                <a:lnTo>
                  <a:pt x="289432" y="4952"/>
                </a:lnTo>
                <a:close/>
              </a:path>
              <a:path w="694054" h="246379">
                <a:moveTo>
                  <a:pt x="429387" y="136271"/>
                </a:moveTo>
                <a:lnTo>
                  <a:pt x="370077" y="136271"/>
                </a:lnTo>
                <a:lnTo>
                  <a:pt x="370077" y="240919"/>
                </a:lnTo>
                <a:lnTo>
                  <a:pt x="429387" y="240919"/>
                </a:lnTo>
                <a:lnTo>
                  <a:pt x="429387" y="136271"/>
                </a:lnTo>
                <a:close/>
              </a:path>
              <a:path w="694054" h="246379">
                <a:moveTo>
                  <a:pt x="429387" y="4952"/>
                </a:moveTo>
                <a:lnTo>
                  <a:pt x="370077" y="4952"/>
                </a:lnTo>
                <a:lnTo>
                  <a:pt x="370077" y="91312"/>
                </a:lnTo>
                <a:lnTo>
                  <a:pt x="429387" y="91312"/>
                </a:lnTo>
                <a:lnTo>
                  <a:pt x="429387" y="4952"/>
                </a:lnTo>
                <a:close/>
              </a:path>
              <a:path w="694054" h="246379">
                <a:moveTo>
                  <a:pt x="125095" y="253"/>
                </a:moveTo>
                <a:lnTo>
                  <a:pt x="115697" y="253"/>
                </a:lnTo>
                <a:lnTo>
                  <a:pt x="90481" y="2347"/>
                </a:lnTo>
                <a:lnTo>
                  <a:pt x="48242" y="19059"/>
                </a:lnTo>
                <a:lnTo>
                  <a:pt x="17573" y="51752"/>
                </a:lnTo>
                <a:lnTo>
                  <a:pt x="1952" y="96519"/>
                </a:lnTo>
                <a:lnTo>
                  <a:pt x="0" y="123189"/>
                </a:lnTo>
                <a:lnTo>
                  <a:pt x="1950" y="150620"/>
                </a:lnTo>
                <a:lnTo>
                  <a:pt x="17520" y="195716"/>
                </a:lnTo>
                <a:lnTo>
                  <a:pt x="48113" y="227435"/>
                </a:lnTo>
                <a:lnTo>
                  <a:pt x="90300" y="243488"/>
                </a:lnTo>
                <a:lnTo>
                  <a:pt x="115443" y="245490"/>
                </a:lnTo>
                <a:lnTo>
                  <a:pt x="123467" y="245391"/>
                </a:lnTo>
                <a:lnTo>
                  <a:pt x="162941" y="238760"/>
                </a:lnTo>
                <a:lnTo>
                  <a:pt x="186181" y="229488"/>
                </a:lnTo>
                <a:lnTo>
                  <a:pt x="191262" y="227202"/>
                </a:lnTo>
                <a:lnTo>
                  <a:pt x="195579" y="225171"/>
                </a:lnTo>
                <a:lnTo>
                  <a:pt x="195579" y="201295"/>
                </a:lnTo>
                <a:lnTo>
                  <a:pt x="117982" y="201295"/>
                </a:lnTo>
                <a:lnTo>
                  <a:pt x="110490" y="200025"/>
                </a:lnTo>
                <a:lnTo>
                  <a:pt x="77878" y="179526"/>
                </a:lnTo>
                <a:lnTo>
                  <a:pt x="62595" y="143605"/>
                </a:lnTo>
                <a:lnTo>
                  <a:pt x="61091" y="123189"/>
                </a:lnTo>
                <a:lnTo>
                  <a:pt x="61444" y="113194"/>
                </a:lnTo>
                <a:lnTo>
                  <a:pt x="73183" y="73183"/>
                </a:lnTo>
                <a:lnTo>
                  <a:pt x="108712" y="45847"/>
                </a:lnTo>
                <a:lnTo>
                  <a:pt x="116586" y="44576"/>
                </a:lnTo>
                <a:lnTo>
                  <a:pt x="195579" y="44576"/>
                </a:lnTo>
                <a:lnTo>
                  <a:pt x="195579" y="19938"/>
                </a:lnTo>
                <a:lnTo>
                  <a:pt x="155701" y="4445"/>
                </a:lnTo>
                <a:lnTo>
                  <a:pt x="133476" y="888"/>
                </a:lnTo>
                <a:lnTo>
                  <a:pt x="125095" y="253"/>
                </a:lnTo>
                <a:close/>
              </a:path>
              <a:path w="694054" h="246379">
                <a:moveTo>
                  <a:pt x="195579" y="169799"/>
                </a:moveTo>
                <a:lnTo>
                  <a:pt x="190119" y="169799"/>
                </a:lnTo>
                <a:lnTo>
                  <a:pt x="187198" y="172338"/>
                </a:lnTo>
                <a:lnTo>
                  <a:pt x="183769" y="175387"/>
                </a:lnTo>
                <a:lnTo>
                  <a:pt x="179704" y="178815"/>
                </a:lnTo>
                <a:lnTo>
                  <a:pt x="175641" y="182118"/>
                </a:lnTo>
                <a:lnTo>
                  <a:pt x="171069" y="185547"/>
                </a:lnTo>
                <a:lnTo>
                  <a:pt x="165734" y="188722"/>
                </a:lnTo>
                <a:lnTo>
                  <a:pt x="160908" y="191897"/>
                </a:lnTo>
                <a:lnTo>
                  <a:pt x="154940" y="194818"/>
                </a:lnTo>
                <a:lnTo>
                  <a:pt x="147827" y="197358"/>
                </a:lnTo>
                <a:lnTo>
                  <a:pt x="140716" y="200025"/>
                </a:lnTo>
                <a:lnTo>
                  <a:pt x="133350" y="201295"/>
                </a:lnTo>
                <a:lnTo>
                  <a:pt x="195579" y="201295"/>
                </a:lnTo>
                <a:lnTo>
                  <a:pt x="195579" y="169799"/>
                </a:lnTo>
                <a:close/>
              </a:path>
              <a:path w="694054" h="246379">
                <a:moveTo>
                  <a:pt x="195579" y="44576"/>
                </a:moveTo>
                <a:lnTo>
                  <a:pt x="132333" y="44576"/>
                </a:lnTo>
                <a:lnTo>
                  <a:pt x="139192" y="45720"/>
                </a:lnTo>
                <a:lnTo>
                  <a:pt x="145796" y="48133"/>
                </a:lnTo>
                <a:lnTo>
                  <a:pt x="152400" y="50419"/>
                </a:lnTo>
                <a:lnTo>
                  <a:pt x="158496" y="53339"/>
                </a:lnTo>
                <a:lnTo>
                  <a:pt x="163956" y="56769"/>
                </a:lnTo>
                <a:lnTo>
                  <a:pt x="169545" y="60071"/>
                </a:lnTo>
                <a:lnTo>
                  <a:pt x="174371" y="63626"/>
                </a:lnTo>
                <a:lnTo>
                  <a:pt x="178689" y="67183"/>
                </a:lnTo>
                <a:lnTo>
                  <a:pt x="183133" y="70612"/>
                </a:lnTo>
                <a:lnTo>
                  <a:pt x="186690" y="73660"/>
                </a:lnTo>
                <a:lnTo>
                  <a:pt x="189483" y="76200"/>
                </a:lnTo>
                <a:lnTo>
                  <a:pt x="195579" y="76200"/>
                </a:lnTo>
                <a:lnTo>
                  <a:pt x="195579" y="44576"/>
                </a:lnTo>
                <a:close/>
              </a:path>
            </a:pathLst>
          </a:custGeom>
          <a:solidFill>
            <a:srgbClr val="FBFBFF"/>
          </a:solidFill>
        </p:spPr>
        <p:txBody>
          <a:bodyPr wrap="square" lIns="0" tIns="0" rIns="0" bIns="0" rtlCol="0"/>
          <a:lstStyle/>
          <a:p>
            <a:endParaRPr/>
          </a:p>
        </p:txBody>
      </p:sp>
      <p:sp>
        <p:nvSpPr>
          <p:cNvPr id="29" name="bg object 29"/>
          <p:cNvSpPr/>
          <p:nvPr/>
        </p:nvSpPr>
        <p:spPr>
          <a:xfrm>
            <a:off x="6932676" y="495553"/>
            <a:ext cx="402590" cy="236220"/>
          </a:xfrm>
          <a:custGeom>
            <a:avLst/>
            <a:gdLst/>
            <a:ahLst/>
            <a:cxnLst/>
            <a:rect l="l" t="t" r="r" b="b"/>
            <a:pathLst>
              <a:path w="402590" h="236220">
                <a:moveTo>
                  <a:pt x="349123" y="39624"/>
                </a:moveTo>
                <a:lnTo>
                  <a:pt x="341756" y="39624"/>
                </a:lnTo>
                <a:lnTo>
                  <a:pt x="335152" y="40894"/>
                </a:lnTo>
                <a:lnTo>
                  <a:pt x="305593" y="68056"/>
                </a:lnTo>
                <a:lnTo>
                  <a:pt x="296068" y="107862"/>
                </a:lnTo>
                <a:lnTo>
                  <a:pt x="295782" y="117983"/>
                </a:lnTo>
                <a:lnTo>
                  <a:pt x="296064" y="128387"/>
                </a:lnTo>
                <a:lnTo>
                  <a:pt x="305180" y="167290"/>
                </a:lnTo>
                <a:lnTo>
                  <a:pt x="335533" y="194945"/>
                </a:lnTo>
                <a:lnTo>
                  <a:pt x="342265" y="196342"/>
                </a:lnTo>
                <a:lnTo>
                  <a:pt x="349123" y="196342"/>
                </a:lnTo>
                <a:lnTo>
                  <a:pt x="356107" y="196342"/>
                </a:lnTo>
                <a:lnTo>
                  <a:pt x="362839" y="194818"/>
                </a:lnTo>
                <a:lnTo>
                  <a:pt x="369316" y="191770"/>
                </a:lnTo>
                <a:lnTo>
                  <a:pt x="375920" y="188849"/>
                </a:lnTo>
                <a:lnTo>
                  <a:pt x="398018" y="153797"/>
                </a:lnTo>
                <a:lnTo>
                  <a:pt x="402208" y="117856"/>
                </a:lnTo>
                <a:lnTo>
                  <a:pt x="401925" y="107741"/>
                </a:lnTo>
                <a:lnTo>
                  <a:pt x="392747" y="68516"/>
                </a:lnTo>
                <a:lnTo>
                  <a:pt x="368934" y="43815"/>
                </a:lnTo>
                <a:lnTo>
                  <a:pt x="362584" y="41021"/>
                </a:lnTo>
                <a:lnTo>
                  <a:pt x="355980" y="39624"/>
                </a:lnTo>
                <a:lnTo>
                  <a:pt x="349123" y="39624"/>
                </a:lnTo>
                <a:close/>
              </a:path>
              <a:path w="402590" h="236220">
                <a:moveTo>
                  <a:pt x="0" y="0"/>
                </a:moveTo>
                <a:lnTo>
                  <a:pt x="59308" y="0"/>
                </a:lnTo>
                <a:lnTo>
                  <a:pt x="59308" y="86360"/>
                </a:lnTo>
                <a:lnTo>
                  <a:pt x="139953" y="86360"/>
                </a:lnTo>
                <a:lnTo>
                  <a:pt x="139953" y="0"/>
                </a:lnTo>
                <a:lnTo>
                  <a:pt x="199263" y="0"/>
                </a:lnTo>
                <a:lnTo>
                  <a:pt x="199263" y="235966"/>
                </a:lnTo>
                <a:lnTo>
                  <a:pt x="139953" y="235966"/>
                </a:lnTo>
                <a:lnTo>
                  <a:pt x="139953" y="131318"/>
                </a:lnTo>
                <a:lnTo>
                  <a:pt x="59308" y="131318"/>
                </a:lnTo>
                <a:lnTo>
                  <a:pt x="59308" y="235966"/>
                </a:lnTo>
                <a:lnTo>
                  <a:pt x="0" y="235966"/>
                </a:lnTo>
                <a:lnTo>
                  <a:pt x="0" y="0"/>
                </a:lnTo>
                <a:close/>
              </a:path>
            </a:pathLst>
          </a:custGeom>
          <a:ln w="3175">
            <a:solidFill>
              <a:srgbClr val="1D7CED"/>
            </a:solidFill>
          </a:ln>
        </p:spPr>
        <p:txBody>
          <a:bodyPr wrap="square" lIns="0" tIns="0" rIns="0" bIns="0" rtlCol="0"/>
          <a:lstStyle/>
          <a:p>
            <a:endParaRPr/>
          </a:p>
        </p:txBody>
      </p:sp>
      <p:sp>
        <p:nvSpPr>
          <p:cNvPr id="30" name="bg object 30"/>
          <p:cNvSpPr/>
          <p:nvPr/>
        </p:nvSpPr>
        <p:spPr>
          <a:xfrm>
            <a:off x="6701663" y="489965"/>
            <a:ext cx="197358" cy="247014"/>
          </a:xfrm>
          <a:prstGeom prst="rect">
            <a:avLst/>
          </a:prstGeom>
          <a:blipFill>
            <a:blip r:embed="rId6" cstate="print"/>
            <a:stretch>
              <a:fillRect/>
            </a:stretch>
          </a:blipFill>
        </p:spPr>
        <p:txBody>
          <a:bodyPr wrap="square" lIns="0" tIns="0" rIns="0" bIns="0" rtlCol="0"/>
          <a:lstStyle/>
          <a:p>
            <a:endParaRPr/>
          </a:p>
        </p:txBody>
      </p:sp>
      <p:sp>
        <p:nvSpPr>
          <p:cNvPr id="31" name="bg object 31"/>
          <p:cNvSpPr/>
          <p:nvPr/>
        </p:nvSpPr>
        <p:spPr>
          <a:xfrm>
            <a:off x="7167371" y="490600"/>
            <a:ext cx="229235" cy="246379"/>
          </a:xfrm>
          <a:custGeom>
            <a:avLst/>
            <a:gdLst/>
            <a:ahLst/>
            <a:cxnLst/>
            <a:rect l="l" t="t" r="r" b="b"/>
            <a:pathLst>
              <a:path w="229234" h="246379">
                <a:moveTo>
                  <a:pt x="114173" y="0"/>
                </a:moveTo>
                <a:lnTo>
                  <a:pt x="161813" y="8207"/>
                </a:lnTo>
                <a:lnTo>
                  <a:pt x="198120" y="32893"/>
                </a:lnTo>
                <a:lnTo>
                  <a:pt x="221043" y="71866"/>
                </a:lnTo>
                <a:lnTo>
                  <a:pt x="228726" y="122936"/>
                </a:lnTo>
                <a:lnTo>
                  <a:pt x="226802" y="150060"/>
                </a:lnTo>
                <a:lnTo>
                  <a:pt x="211474" y="195070"/>
                </a:lnTo>
                <a:lnTo>
                  <a:pt x="181377" y="227387"/>
                </a:lnTo>
                <a:lnTo>
                  <a:pt x="139416" y="243822"/>
                </a:lnTo>
                <a:lnTo>
                  <a:pt x="114173" y="245872"/>
                </a:lnTo>
                <a:lnTo>
                  <a:pt x="88931" y="243798"/>
                </a:lnTo>
                <a:lnTo>
                  <a:pt x="47021" y="227173"/>
                </a:lnTo>
                <a:lnTo>
                  <a:pt x="17037" y="194569"/>
                </a:lnTo>
                <a:lnTo>
                  <a:pt x="1885" y="149750"/>
                </a:lnTo>
                <a:lnTo>
                  <a:pt x="0" y="122936"/>
                </a:lnTo>
                <a:lnTo>
                  <a:pt x="1885" y="96027"/>
                </a:lnTo>
                <a:lnTo>
                  <a:pt x="17037" y="51069"/>
                </a:lnTo>
                <a:lnTo>
                  <a:pt x="47021" y="18591"/>
                </a:lnTo>
                <a:lnTo>
                  <a:pt x="88931" y="2069"/>
                </a:lnTo>
                <a:lnTo>
                  <a:pt x="114173" y="0"/>
                </a:lnTo>
                <a:close/>
              </a:path>
            </a:pathLst>
          </a:custGeom>
          <a:ln w="3175">
            <a:solidFill>
              <a:srgbClr val="1D7CED"/>
            </a:solidFill>
          </a:ln>
        </p:spPr>
        <p:txBody>
          <a:bodyPr wrap="square" lIns="0" tIns="0" rIns="0" bIns="0" rtlCol="0"/>
          <a:lstStyle/>
          <a:p>
            <a:endParaRPr/>
          </a:p>
        </p:txBody>
      </p:sp>
      <p:sp>
        <p:nvSpPr>
          <p:cNvPr id="32" name="bg object 32"/>
          <p:cNvSpPr/>
          <p:nvPr/>
        </p:nvSpPr>
        <p:spPr>
          <a:xfrm>
            <a:off x="7527670" y="490600"/>
            <a:ext cx="1271905" cy="246379"/>
          </a:xfrm>
          <a:custGeom>
            <a:avLst/>
            <a:gdLst/>
            <a:ahLst/>
            <a:cxnLst/>
            <a:rect l="l" t="t" r="r" b="b"/>
            <a:pathLst>
              <a:path w="1271904" h="246379">
                <a:moveTo>
                  <a:pt x="144272" y="4952"/>
                </a:moveTo>
                <a:lnTo>
                  <a:pt x="79628" y="4952"/>
                </a:lnTo>
                <a:lnTo>
                  <a:pt x="0" y="240919"/>
                </a:lnTo>
                <a:lnTo>
                  <a:pt x="59435" y="240919"/>
                </a:lnTo>
                <a:lnTo>
                  <a:pt x="74168" y="192786"/>
                </a:lnTo>
                <a:lnTo>
                  <a:pt x="207759" y="192786"/>
                </a:lnTo>
                <a:lnTo>
                  <a:pt x="193293" y="149987"/>
                </a:lnTo>
                <a:lnTo>
                  <a:pt x="87122" y="149987"/>
                </a:lnTo>
                <a:lnTo>
                  <a:pt x="111251" y="72136"/>
                </a:lnTo>
                <a:lnTo>
                  <a:pt x="166979" y="72136"/>
                </a:lnTo>
                <a:lnTo>
                  <a:pt x="144272" y="4952"/>
                </a:lnTo>
                <a:close/>
              </a:path>
              <a:path w="1271904" h="246379">
                <a:moveTo>
                  <a:pt x="207759" y="192786"/>
                </a:moveTo>
                <a:lnTo>
                  <a:pt x="148335" y="192786"/>
                </a:lnTo>
                <a:lnTo>
                  <a:pt x="163068" y="240919"/>
                </a:lnTo>
                <a:lnTo>
                  <a:pt x="224027" y="240919"/>
                </a:lnTo>
                <a:lnTo>
                  <a:pt x="207759" y="192786"/>
                </a:lnTo>
                <a:close/>
              </a:path>
              <a:path w="1271904" h="246379">
                <a:moveTo>
                  <a:pt x="166979" y="72136"/>
                </a:moveTo>
                <a:lnTo>
                  <a:pt x="111251" y="72136"/>
                </a:lnTo>
                <a:lnTo>
                  <a:pt x="135254" y="149987"/>
                </a:lnTo>
                <a:lnTo>
                  <a:pt x="193293" y="149987"/>
                </a:lnTo>
                <a:lnTo>
                  <a:pt x="166979" y="72136"/>
                </a:lnTo>
                <a:close/>
              </a:path>
              <a:path w="1271904" h="246379">
                <a:moveTo>
                  <a:pt x="919733" y="0"/>
                </a:moveTo>
                <a:lnTo>
                  <a:pt x="872108" y="8270"/>
                </a:lnTo>
                <a:lnTo>
                  <a:pt x="835913" y="33020"/>
                </a:lnTo>
                <a:lnTo>
                  <a:pt x="813117" y="72072"/>
                </a:lnTo>
                <a:lnTo>
                  <a:pt x="805560" y="122936"/>
                </a:lnTo>
                <a:lnTo>
                  <a:pt x="807446" y="149750"/>
                </a:lnTo>
                <a:lnTo>
                  <a:pt x="822598" y="194569"/>
                </a:lnTo>
                <a:lnTo>
                  <a:pt x="852582" y="227173"/>
                </a:lnTo>
                <a:lnTo>
                  <a:pt x="894492" y="243798"/>
                </a:lnTo>
                <a:lnTo>
                  <a:pt x="919733" y="245872"/>
                </a:lnTo>
                <a:lnTo>
                  <a:pt x="944977" y="243822"/>
                </a:lnTo>
                <a:lnTo>
                  <a:pt x="967374" y="237664"/>
                </a:lnTo>
                <a:lnTo>
                  <a:pt x="986938" y="227387"/>
                </a:lnTo>
                <a:lnTo>
                  <a:pt x="1003680" y="212978"/>
                </a:lnTo>
                <a:lnTo>
                  <a:pt x="1012393" y="201295"/>
                </a:lnTo>
                <a:lnTo>
                  <a:pt x="913129" y="201295"/>
                </a:lnTo>
                <a:lnTo>
                  <a:pt x="906399" y="199898"/>
                </a:lnTo>
                <a:lnTo>
                  <a:pt x="876046" y="172243"/>
                </a:lnTo>
                <a:lnTo>
                  <a:pt x="866929" y="133340"/>
                </a:lnTo>
                <a:lnTo>
                  <a:pt x="866651" y="122809"/>
                </a:lnTo>
                <a:lnTo>
                  <a:pt x="866944" y="112694"/>
                </a:lnTo>
                <a:lnTo>
                  <a:pt x="876458" y="73009"/>
                </a:lnTo>
                <a:lnTo>
                  <a:pt x="906018" y="45847"/>
                </a:lnTo>
                <a:lnTo>
                  <a:pt x="912622" y="44576"/>
                </a:lnTo>
                <a:lnTo>
                  <a:pt x="1012359" y="44576"/>
                </a:lnTo>
                <a:lnTo>
                  <a:pt x="1003680" y="32893"/>
                </a:lnTo>
                <a:lnTo>
                  <a:pt x="986938" y="18484"/>
                </a:lnTo>
                <a:lnTo>
                  <a:pt x="967374" y="8207"/>
                </a:lnTo>
                <a:lnTo>
                  <a:pt x="944977" y="2049"/>
                </a:lnTo>
                <a:lnTo>
                  <a:pt x="919733" y="0"/>
                </a:lnTo>
                <a:close/>
              </a:path>
              <a:path w="1271904" h="246379">
                <a:moveTo>
                  <a:pt x="1012359" y="44576"/>
                </a:moveTo>
                <a:lnTo>
                  <a:pt x="926846" y="44576"/>
                </a:lnTo>
                <a:lnTo>
                  <a:pt x="933450" y="45974"/>
                </a:lnTo>
                <a:lnTo>
                  <a:pt x="946276" y="51562"/>
                </a:lnTo>
                <a:lnTo>
                  <a:pt x="968628" y="86995"/>
                </a:lnTo>
                <a:lnTo>
                  <a:pt x="973070" y="122936"/>
                </a:lnTo>
                <a:lnTo>
                  <a:pt x="972812" y="133407"/>
                </a:lnTo>
                <a:lnTo>
                  <a:pt x="963945" y="171608"/>
                </a:lnTo>
                <a:lnTo>
                  <a:pt x="940180" y="196723"/>
                </a:lnTo>
                <a:lnTo>
                  <a:pt x="933703" y="199771"/>
                </a:lnTo>
                <a:lnTo>
                  <a:pt x="926973" y="201295"/>
                </a:lnTo>
                <a:lnTo>
                  <a:pt x="1012393" y="201295"/>
                </a:lnTo>
                <a:lnTo>
                  <a:pt x="1017035" y="195070"/>
                </a:lnTo>
                <a:lnTo>
                  <a:pt x="1026604" y="174101"/>
                </a:lnTo>
                <a:lnTo>
                  <a:pt x="1032363" y="150060"/>
                </a:lnTo>
                <a:lnTo>
                  <a:pt x="1034287" y="122936"/>
                </a:lnTo>
                <a:lnTo>
                  <a:pt x="1032363" y="95883"/>
                </a:lnTo>
                <a:lnTo>
                  <a:pt x="1026604" y="71866"/>
                </a:lnTo>
                <a:lnTo>
                  <a:pt x="1017035" y="50873"/>
                </a:lnTo>
                <a:lnTo>
                  <a:pt x="1012359" y="44576"/>
                </a:lnTo>
                <a:close/>
              </a:path>
              <a:path w="1271904" h="246379">
                <a:moveTo>
                  <a:pt x="1141983" y="4952"/>
                </a:moveTo>
                <a:lnTo>
                  <a:pt x="1069212" y="4952"/>
                </a:lnTo>
                <a:lnTo>
                  <a:pt x="1069212" y="240919"/>
                </a:lnTo>
                <a:lnTo>
                  <a:pt x="1123442" y="240919"/>
                </a:lnTo>
                <a:lnTo>
                  <a:pt x="1123442" y="76453"/>
                </a:lnTo>
                <a:lnTo>
                  <a:pt x="1181833" y="76453"/>
                </a:lnTo>
                <a:lnTo>
                  <a:pt x="1141983" y="4952"/>
                </a:lnTo>
                <a:close/>
              </a:path>
              <a:path w="1271904" h="246379">
                <a:moveTo>
                  <a:pt x="1181833" y="76453"/>
                </a:moveTo>
                <a:lnTo>
                  <a:pt x="1123442" y="76453"/>
                </a:lnTo>
                <a:lnTo>
                  <a:pt x="1214374" y="240919"/>
                </a:lnTo>
                <a:lnTo>
                  <a:pt x="1271524" y="240919"/>
                </a:lnTo>
                <a:lnTo>
                  <a:pt x="1271524" y="140081"/>
                </a:lnTo>
                <a:lnTo>
                  <a:pt x="1217295" y="140081"/>
                </a:lnTo>
                <a:lnTo>
                  <a:pt x="1181833" y="76453"/>
                </a:lnTo>
                <a:close/>
              </a:path>
              <a:path w="1271904" h="246379">
                <a:moveTo>
                  <a:pt x="1271524" y="4952"/>
                </a:moveTo>
                <a:lnTo>
                  <a:pt x="1217295" y="4952"/>
                </a:lnTo>
                <a:lnTo>
                  <a:pt x="1217295" y="140081"/>
                </a:lnTo>
                <a:lnTo>
                  <a:pt x="1271524" y="140081"/>
                </a:lnTo>
                <a:lnTo>
                  <a:pt x="1271524" y="4952"/>
                </a:lnTo>
                <a:close/>
              </a:path>
              <a:path w="1271904" h="246379">
                <a:moveTo>
                  <a:pt x="779906" y="199771"/>
                </a:moveTo>
                <a:lnTo>
                  <a:pt x="652779" y="199771"/>
                </a:lnTo>
                <a:lnTo>
                  <a:pt x="652779" y="240919"/>
                </a:lnTo>
                <a:lnTo>
                  <a:pt x="779906" y="240919"/>
                </a:lnTo>
                <a:lnTo>
                  <a:pt x="779906" y="199771"/>
                </a:lnTo>
                <a:close/>
              </a:path>
              <a:path w="1271904" h="246379">
                <a:moveTo>
                  <a:pt x="745998" y="46100"/>
                </a:moveTo>
                <a:lnTo>
                  <a:pt x="686688" y="46100"/>
                </a:lnTo>
                <a:lnTo>
                  <a:pt x="686688" y="199771"/>
                </a:lnTo>
                <a:lnTo>
                  <a:pt x="745998" y="199771"/>
                </a:lnTo>
                <a:lnTo>
                  <a:pt x="745998" y="46100"/>
                </a:lnTo>
                <a:close/>
              </a:path>
              <a:path w="1271904" h="246379">
                <a:moveTo>
                  <a:pt x="779906" y="4952"/>
                </a:moveTo>
                <a:lnTo>
                  <a:pt x="652779" y="4952"/>
                </a:lnTo>
                <a:lnTo>
                  <a:pt x="652779" y="46100"/>
                </a:lnTo>
                <a:lnTo>
                  <a:pt x="779906" y="46100"/>
                </a:lnTo>
                <a:lnTo>
                  <a:pt x="779906" y="4952"/>
                </a:lnTo>
                <a:close/>
              </a:path>
              <a:path w="1271904" h="246379">
                <a:moveTo>
                  <a:pt x="568832" y="49911"/>
                </a:moveTo>
                <a:lnTo>
                  <a:pt x="509524" y="49911"/>
                </a:lnTo>
                <a:lnTo>
                  <a:pt x="509524" y="240919"/>
                </a:lnTo>
                <a:lnTo>
                  <a:pt x="568832" y="240919"/>
                </a:lnTo>
                <a:lnTo>
                  <a:pt x="568832" y="49911"/>
                </a:lnTo>
                <a:close/>
              </a:path>
              <a:path w="1271904" h="246379">
                <a:moveTo>
                  <a:pt x="638555" y="4952"/>
                </a:moveTo>
                <a:lnTo>
                  <a:pt x="439800" y="4952"/>
                </a:lnTo>
                <a:lnTo>
                  <a:pt x="439800" y="49911"/>
                </a:lnTo>
                <a:lnTo>
                  <a:pt x="638555" y="49911"/>
                </a:lnTo>
                <a:lnTo>
                  <a:pt x="638555" y="4952"/>
                </a:lnTo>
                <a:close/>
              </a:path>
              <a:path w="1271904" h="246379">
                <a:moveTo>
                  <a:pt x="359155" y="253"/>
                </a:moveTo>
                <a:lnTo>
                  <a:pt x="349757" y="253"/>
                </a:lnTo>
                <a:lnTo>
                  <a:pt x="324542" y="2347"/>
                </a:lnTo>
                <a:lnTo>
                  <a:pt x="282303" y="19059"/>
                </a:lnTo>
                <a:lnTo>
                  <a:pt x="251634" y="51752"/>
                </a:lnTo>
                <a:lnTo>
                  <a:pt x="236013" y="96519"/>
                </a:lnTo>
                <a:lnTo>
                  <a:pt x="234060" y="123189"/>
                </a:lnTo>
                <a:lnTo>
                  <a:pt x="236011" y="150620"/>
                </a:lnTo>
                <a:lnTo>
                  <a:pt x="251581" y="195716"/>
                </a:lnTo>
                <a:lnTo>
                  <a:pt x="282174" y="227435"/>
                </a:lnTo>
                <a:lnTo>
                  <a:pt x="324361" y="243488"/>
                </a:lnTo>
                <a:lnTo>
                  <a:pt x="349503" y="245490"/>
                </a:lnTo>
                <a:lnTo>
                  <a:pt x="357528" y="245391"/>
                </a:lnTo>
                <a:lnTo>
                  <a:pt x="397001" y="238760"/>
                </a:lnTo>
                <a:lnTo>
                  <a:pt x="420243" y="229488"/>
                </a:lnTo>
                <a:lnTo>
                  <a:pt x="425323" y="227202"/>
                </a:lnTo>
                <a:lnTo>
                  <a:pt x="429640" y="225171"/>
                </a:lnTo>
                <a:lnTo>
                  <a:pt x="429640" y="201295"/>
                </a:lnTo>
                <a:lnTo>
                  <a:pt x="352044" y="201295"/>
                </a:lnTo>
                <a:lnTo>
                  <a:pt x="344550" y="200025"/>
                </a:lnTo>
                <a:lnTo>
                  <a:pt x="311939" y="179526"/>
                </a:lnTo>
                <a:lnTo>
                  <a:pt x="296656" y="143605"/>
                </a:lnTo>
                <a:lnTo>
                  <a:pt x="295152" y="123189"/>
                </a:lnTo>
                <a:lnTo>
                  <a:pt x="295505" y="113194"/>
                </a:lnTo>
                <a:lnTo>
                  <a:pt x="307244" y="73183"/>
                </a:lnTo>
                <a:lnTo>
                  <a:pt x="342773" y="45847"/>
                </a:lnTo>
                <a:lnTo>
                  <a:pt x="350647" y="44576"/>
                </a:lnTo>
                <a:lnTo>
                  <a:pt x="429640" y="44576"/>
                </a:lnTo>
                <a:lnTo>
                  <a:pt x="429640" y="19938"/>
                </a:lnTo>
                <a:lnTo>
                  <a:pt x="389762" y="4445"/>
                </a:lnTo>
                <a:lnTo>
                  <a:pt x="367537" y="888"/>
                </a:lnTo>
                <a:lnTo>
                  <a:pt x="359155" y="253"/>
                </a:lnTo>
                <a:close/>
              </a:path>
              <a:path w="1271904" h="246379">
                <a:moveTo>
                  <a:pt x="429640" y="169799"/>
                </a:moveTo>
                <a:lnTo>
                  <a:pt x="424179" y="169799"/>
                </a:lnTo>
                <a:lnTo>
                  <a:pt x="421258" y="172338"/>
                </a:lnTo>
                <a:lnTo>
                  <a:pt x="417829" y="175387"/>
                </a:lnTo>
                <a:lnTo>
                  <a:pt x="413765" y="178815"/>
                </a:lnTo>
                <a:lnTo>
                  <a:pt x="409701" y="182118"/>
                </a:lnTo>
                <a:lnTo>
                  <a:pt x="405129" y="185547"/>
                </a:lnTo>
                <a:lnTo>
                  <a:pt x="399796" y="188722"/>
                </a:lnTo>
                <a:lnTo>
                  <a:pt x="394970" y="191897"/>
                </a:lnTo>
                <a:lnTo>
                  <a:pt x="389000" y="194818"/>
                </a:lnTo>
                <a:lnTo>
                  <a:pt x="381888" y="197358"/>
                </a:lnTo>
                <a:lnTo>
                  <a:pt x="374776" y="200025"/>
                </a:lnTo>
                <a:lnTo>
                  <a:pt x="367410" y="201295"/>
                </a:lnTo>
                <a:lnTo>
                  <a:pt x="429640" y="201295"/>
                </a:lnTo>
                <a:lnTo>
                  <a:pt x="429640" y="169799"/>
                </a:lnTo>
                <a:close/>
              </a:path>
              <a:path w="1271904" h="246379">
                <a:moveTo>
                  <a:pt x="429640" y="44576"/>
                </a:moveTo>
                <a:lnTo>
                  <a:pt x="366395" y="44576"/>
                </a:lnTo>
                <a:lnTo>
                  <a:pt x="373252" y="45720"/>
                </a:lnTo>
                <a:lnTo>
                  <a:pt x="379856" y="48133"/>
                </a:lnTo>
                <a:lnTo>
                  <a:pt x="386460" y="50419"/>
                </a:lnTo>
                <a:lnTo>
                  <a:pt x="392556" y="53339"/>
                </a:lnTo>
                <a:lnTo>
                  <a:pt x="398018" y="56769"/>
                </a:lnTo>
                <a:lnTo>
                  <a:pt x="403605" y="60071"/>
                </a:lnTo>
                <a:lnTo>
                  <a:pt x="408431" y="63626"/>
                </a:lnTo>
                <a:lnTo>
                  <a:pt x="412750" y="67183"/>
                </a:lnTo>
                <a:lnTo>
                  <a:pt x="417195" y="70612"/>
                </a:lnTo>
                <a:lnTo>
                  <a:pt x="420750" y="73660"/>
                </a:lnTo>
                <a:lnTo>
                  <a:pt x="423545" y="76200"/>
                </a:lnTo>
                <a:lnTo>
                  <a:pt x="429640" y="76200"/>
                </a:lnTo>
                <a:lnTo>
                  <a:pt x="429640" y="44576"/>
                </a:lnTo>
                <a:close/>
              </a:path>
            </a:pathLst>
          </a:custGeom>
          <a:solidFill>
            <a:srgbClr val="FBFBFF"/>
          </a:solidFill>
        </p:spPr>
        <p:txBody>
          <a:bodyPr wrap="square" lIns="0" tIns="0" rIns="0" bIns="0" rtlCol="0"/>
          <a:lstStyle/>
          <a:p>
            <a:endParaRPr/>
          </a:p>
        </p:txBody>
      </p:sp>
      <p:sp>
        <p:nvSpPr>
          <p:cNvPr id="33" name="bg object 33"/>
          <p:cNvSpPr/>
          <p:nvPr/>
        </p:nvSpPr>
        <p:spPr>
          <a:xfrm>
            <a:off x="7614793" y="535178"/>
            <a:ext cx="886460" cy="156845"/>
          </a:xfrm>
          <a:custGeom>
            <a:avLst/>
            <a:gdLst/>
            <a:ahLst/>
            <a:cxnLst/>
            <a:rect l="l" t="t" r="r" b="b"/>
            <a:pathLst>
              <a:path w="886459" h="156845">
                <a:moveTo>
                  <a:pt x="24129" y="27559"/>
                </a:moveTo>
                <a:lnTo>
                  <a:pt x="0" y="105410"/>
                </a:lnTo>
                <a:lnTo>
                  <a:pt x="48132" y="105410"/>
                </a:lnTo>
                <a:lnTo>
                  <a:pt x="24129" y="27559"/>
                </a:lnTo>
                <a:close/>
              </a:path>
              <a:path w="886459" h="156845">
                <a:moveTo>
                  <a:pt x="832865" y="0"/>
                </a:moveTo>
                <a:lnTo>
                  <a:pt x="825500" y="0"/>
                </a:lnTo>
                <a:lnTo>
                  <a:pt x="818896" y="1270"/>
                </a:lnTo>
                <a:lnTo>
                  <a:pt x="789336" y="28432"/>
                </a:lnTo>
                <a:lnTo>
                  <a:pt x="779811" y="68238"/>
                </a:lnTo>
                <a:lnTo>
                  <a:pt x="779526" y="78359"/>
                </a:lnTo>
                <a:lnTo>
                  <a:pt x="779807" y="88763"/>
                </a:lnTo>
                <a:lnTo>
                  <a:pt x="788924" y="127666"/>
                </a:lnTo>
                <a:lnTo>
                  <a:pt x="819276" y="155321"/>
                </a:lnTo>
                <a:lnTo>
                  <a:pt x="826007" y="156718"/>
                </a:lnTo>
                <a:lnTo>
                  <a:pt x="832865" y="156718"/>
                </a:lnTo>
                <a:lnTo>
                  <a:pt x="839851" y="156718"/>
                </a:lnTo>
                <a:lnTo>
                  <a:pt x="846581" y="155194"/>
                </a:lnTo>
                <a:lnTo>
                  <a:pt x="853058" y="152146"/>
                </a:lnTo>
                <a:lnTo>
                  <a:pt x="859662" y="149225"/>
                </a:lnTo>
                <a:lnTo>
                  <a:pt x="881760" y="114173"/>
                </a:lnTo>
                <a:lnTo>
                  <a:pt x="885951" y="78232"/>
                </a:lnTo>
                <a:lnTo>
                  <a:pt x="885668" y="68117"/>
                </a:lnTo>
                <a:lnTo>
                  <a:pt x="876490" y="28892"/>
                </a:lnTo>
                <a:lnTo>
                  <a:pt x="852677" y="4191"/>
                </a:lnTo>
                <a:lnTo>
                  <a:pt x="846327" y="1397"/>
                </a:lnTo>
                <a:lnTo>
                  <a:pt x="839724" y="0"/>
                </a:lnTo>
                <a:lnTo>
                  <a:pt x="832865" y="0"/>
                </a:lnTo>
                <a:close/>
              </a:path>
            </a:pathLst>
          </a:custGeom>
          <a:ln w="3175">
            <a:solidFill>
              <a:srgbClr val="1D7CED"/>
            </a:solidFill>
          </a:ln>
        </p:spPr>
        <p:txBody>
          <a:bodyPr wrap="square" lIns="0" tIns="0" rIns="0" bIns="0" rtlCol="0"/>
          <a:lstStyle/>
          <a:p>
            <a:endParaRPr/>
          </a:p>
        </p:txBody>
      </p:sp>
      <p:sp>
        <p:nvSpPr>
          <p:cNvPr id="34" name="bg object 34"/>
          <p:cNvSpPr/>
          <p:nvPr/>
        </p:nvSpPr>
        <p:spPr>
          <a:xfrm>
            <a:off x="8595994" y="494664"/>
            <a:ext cx="204089" cy="237744"/>
          </a:xfrm>
          <a:prstGeom prst="rect">
            <a:avLst/>
          </a:prstGeom>
          <a:blipFill>
            <a:blip r:embed="rId7" cstate="print"/>
            <a:stretch>
              <a:fillRect/>
            </a:stretch>
          </a:blipFill>
        </p:spPr>
        <p:txBody>
          <a:bodyPr wrap="square" lIns="0" tIns="0" rIns="0" bIns="0" rtlCol="0"/>
          <a:lstStyle/>
          <a:p>
            <a:endParaRPr/>
          </a:p>
        </p:txBody>
      </p:sp>
      <p:sp>
        <p:nvSpPr>
          <p:cNvPr id="35" name="bg object 35"/>
          <p:cNvSpPr/>
          <p:nvPr/>
        </p:nvSpPr>
        <p:spPr>
          <a:xfrm>
            <a:off x="7527670" y="490600"/>
            <a:ext cx="1034415" cy="246379"/>
          </a:xfrm>
          <a:custGeom>
            <a:avLst/>
            <a:gdLst/>
            <a:ahLst/>
            <a:cxnLst/>
            <a:rect l="l" t="t" r="r" b="b"/>
            <a:pathLst>
              <a:path w="1034415" h="246379">
                <a:moveTo>
                  <a:pt x="652779" y="4952"/>
                </a:moveTo>
                <a:lnTo>
                  <a:pt x="779906" y="4952"/>
                </a:lnTo>
                <a:lnTo>
                  <a:pt x="779906" y="46100"/>
                </a:lnTo>
                <a:lnTo>
                  <a:pt x="745998" y="46100"/>
                </a:lnTo>
                <a:lnTo>
                  <a:pt x="745998" y="199771"/>
                </a:lnTo>
                <a:lnTo>
                  <a:pt x="779906" y="199771"/>
                </a:lnTo>
                <a:lnTo>
                  <a:pt x="779906" y="240919"/>
                </a:lnTo>
                <a:lnTo>
                  <a:pt x="652779" y="240919"/>
                </a:lnTo>
                <a:lnTo>
                  <a:pt x="652779" y="199771"/>
                </a:lnTo>
                <a:lnTo>
                  <a:pt x="686688" y="199771"/>
                </a:lnTo>
                <a:lnTo>
                  <a:pt x="686688" y="46100"/>
                </a:lnTo>
                <a:lnTo>
                  <a:pt x="652779" y="46100"/>
                </a:lnTo>
                <a:lnTo>
                  <a:pt x="652779" y="4952"/>
                </a:lnTo>
                <a:close/>
              </a:path>
              <a:path w="1034415" h="246379">
                <a:moveTo>
                  <a:pt x="439800" y="4952"/>
                </a:moveTo>
                <a:lnTo>
                  <a:pt x="638555" y="4952"/>
                </a:lnTo>
                <a:lnTo>
                  <a:pt x="638555" y="49911"/>
                </a:lnTo>
                <a:lnTo>
                  <a:pt x="568832" y="49911"/>
                </a:lnTo>
                <a:lnTo>
                  <a:pt x="568832" y="240919"/>
                </a:lnTo>
                <a:lnTo>
                  <a:pt x="509524" y="240919"/>
                </a:lnTo>
                <a:lnTo>
                  <a:pt x="509524" y="49911"/>
                </a:lnTo>
                <a:lnTo>
                  <a:pt x="439800" y="49911"/>
                </a:lnTo>
                <a:lnTo>
                  <a:pt x="439800" y="4952"/>
                </a:lnTo>
                <a:close/>
              </a:path>
              <a:path w="1034415" h="246379">
                <a:moveTo>
                  <a:pt x="79628" y="4952"/>
                </a:moveTo>
                <a:lnTo>
                  <a:pt x="144272" y="4952"/>
                </a:lnTo>
                <a:lnTo>
                  <a:pt x="224027" y="240919"/>
                </a:lnTo>
                <a:lnTo>
                  <a:pt x="163068" y="240919"/>
                </a:lnTo>
                <a:lnTo>
                  <a:pt x="148335" y="192786"/>
                </a:lnTo>
                <a:lnTo>
                  <a:pt x="74168" y="192786"/>
                </a:lnTo>
                <a:lnTo>
                  <a:pt x="59435" y="240919"/>
                </a:lnTo>
                <a:lnTo>
                  <a:pt x="0" y="240919"/>
                </a:lnTo>
                <a:lnTo>
                  <a:pt x="79628" y="4952"/>
                </a:lnTo>
                <a:close/>
              </a:path>
              <a:path w="1034415" h="246379">
                <a:moveTo>
                  <a:pt x="349757" y="253"/>
                </a:moveTo>
                <a:lnTo>
                  <a:pt x="359155" y="253"/>
                </a:lnTo>
                <a:lnTo>
                  <a:pt x="367537" y="888"/>
                </a:lnTo>
                <a:lnTo>
                  <a:pt x="407924" y="10033"/>
                </a:lnTo>
                <a:lnTo>
                  <a:pt x="429640" y="19938"/>
                </a:lnTo>
                <a:lnTo>
                  <a:pt x="429640" y="76200"/>
                </a:lnTo>
                <a:lnTo>
                  <a:pt x="423545" y="76200"/>
                </a:lnTo>
                <a:lnTo>
                  <a:pt x="420750" y="73660"/>
                </a:lnTo>
                <a:lnTo>
                  <a:pt x="417195" y="70612"/>
                </a:lnTo>
                <a:lnTo>
                  <a:pt x="412750" y="67183"/>
                </a:lnTo>
                <a:lnTo>
                  <a:pt x="408431" y="63626"/>
                </a:lnTo>
                <a:lnTo>
                  <a:pt x="403605" y="60071"/>
                </a:lnTo>
                <a:lnTo>
                  <a:pt x="398018" y="56769"/>
                </a:lnTo>
                <a:lnTo>
                  <a:pt x="392556" y="53339"/>
                </a:lnTo>
                <a:lnTo>
                  <a:pt x="386460" y="50419"/>
                </a:lnTo>
                <a:lnTo>
                  <a:pt x="379856" y="48133"/>
                </a:lnTo>
                <a:lnTo>
                  <a:pt x="373252" y="45720"/>
                </a:lnTo>
                <a:lnTo>
                  <a:pt x="366395" y="44576"/>
                </a:lnTo>
                <a:lnTo>
                  <a:pt x="359282" y="44576"/>
                </a:lnTo>
                <a:lnTo>
                  <a:pt x="350647" y="44576"/>
                </a:lnTo>
                <a:lnTo>
                  <a:pt x="342773" y="45847"/>
                </a:lnTo>
                <a:lnTo>
                  <a:pt x="311078" y="67492"/>
                </a:lnTo>
                <a:lnTo>
                  <a:pt x="296576" y="103774"/>
                </a:lnTo>
                <a:lnTo>
                  <a:pt x="295148" y="123316"/>
                </a:lnTo>
                <a:lnTo>
                  <a:pt x="295527" y="133913"/>
                </a:lnTo>
                <a:lnTo>
                  <a:pt x="307848" y="173831"/>
                </a:lnTo>
                <a:lnTo>
                  <a:pt x="344550" y="200025"/>
                </a:lnTo>
                <a:lnTo>
                  <a:pt x="352044" y="201295"/>
                </a:lnTo>
                <a:lnTo>
                  <a:pt x="359536" y="201295"/>
                </a:lnTo>
                <a:lnTo>
                  <a:pt x="367410" y="201295"/>
                </a:lnTo>
                <a:lnTo>
                  <a:pt x="374776" y="200025"/>
                </a:lnTo>
                <a:lnTo>
                  <a:pt x="381888" y="197358"/>
                </a:lnTo>
                <a:lnTo>
                  <a:pt x="389000" y="194818"/>
                </a:lnTo>
                <a:lnTo>
                  <a:pt x="394970" y="191897"/>
                </a:lnTo>
                <a:lnTo>
                  <a:pt x="399796" y="188722"/>
                </a:lnTo>
                <a:lnTo>
                  <a:pt x="405129" y="185547"/>
                </a:lnTo>
                <a:lnTo>
                  <a:pt x="409701" y="182118"/>
                </a:lnTo>
                <a:lnTo>
                  <a:pt x="413765" y="178815"/>
                </a:lnTo>
                <a:lnTo>
                  <a:pt x="417829" y="175387"/>
                </a:lnTo>
                <a:lnTo>
                  <a:pt x="421258" y="172338"/>
                </a:lnTo>
                <a:lnTo>
                  <a:pt x="424179" y="169799"/>
                </a:lnTo>
                <a:lnTo>
                  <a:pt x="429640" y="169799"/>
                </a:lnTo>
                <a:lnTo>
                  <a:pt x="429640" y="225171"/>
                </a:lnTo>
                <a:lnTo>
                  <a:pt x="425323" y="227202"/>
                </a:lnTo>
                <a:lnTo>
                  <a:pt x="420243" y="229488"/>
                </a:lnTo>
                <a:lnTo>
                  <a:pt x="414527" y="232156"/>
                </a:lnTo>
                <a:lnTo>
                  <a:pt x="376174" y="243712"/>
                </a:lnTo>
                <a:lnTo>
                  <a:pt x="349503" y="245490"/>
                </a:lnTo>
                <a:lnTo>
                  <a:pt x="324361" y="243488"/>
                </a:lnTo>
                <a:lnTo>
                  <a:pt x="282174" y="227435"/>
                </a:lnTo>
                <a:lnTo>
                  <a:pt x="251581" y="195716"/>
                </a:lnTo>
                <a:lnTo>
                  <a:pt x="236011" y="150620"/>
                </a:lnTo>
                <a:lnTo>
                  <a:pt x="234060" y="123189"/>
                </a:lnTo>
                <a:lnTo>
                  <a:pt x="236013" y="96519"/>
                </a:lnTo>
                <a:lnTo>
                  <a:pt x="251634" y="51752"/>
                </a:lnTo>
                <a:lnTo>
                  <a:pt x="282303" y="19059"/>
                </a:lnTo>
                <a:lnTo>
                  <a:pt x="324542" y="2347"/>
                </a:lnTo>
                <a:lnTo>
                  <a:pt x="349757" y="253"/>
                </a:lnTo>
                <a:close/>
              </a:path>
              <a:path w="1034415" h="246379">
                <a:moveTo>
                  <a:pt x="919733" y="0"/>
                </a:moveTo>
                <a:lnTo>
                  <a:pt x="967374" y="8207"/>
                </a:lnTo>
                <a:lnTo>
                  <a:pt x="1003680" y="32893"/>
                </a:lnTo>
                <a:lnTo>
                  <a:pt x="1026604" y="71866"/>
                </a:lnTo>
                <a:lnTo>
                  <a:pt x="1034287" y="122936"/>
                </a:lnTo>
                <a:lnTo>
                  <a:pt x="1032363" y="150060"/>
                </a:lnTo>
                <a:lnTo>
                  <a:pt x="1017035" y="195070"/>
                </a:lnTo>
                <a:lnTo>
                  <a:pt x="986938" y="227387"/>
                </a:lnTo>
                <a:lnTo>
                  <a:pt x="944977" y="243822"/>
                </a:lnTo>
                <a:lnTo>
                  <a:pt x="919733" y="245872"/>
                </a:lnTo>
                <a:lnTo>
                  <a:pt x="894492" y="243798"/>
                </a:lnTo>
                <a:lnTo>
                  <a:pt x="852582" y="227173"/>
                </a:lnTo>
                <a:lnTo>
                  <a:pt x="822598" y="194569"/>
                </a:lnTo>
                <a:lnTo>
                  <a:pt x="807446" y="149750"/>
                </a:lnTo>
                <a:lnTo>
                  <a:pt x="805560" y="122936"/>
                </a:lnTo>
                <a:lnTo>
                  <a:pt x="807446" y="96027"/>
                </a:lnTo>
                <a:lnTo>
                  <a:pt x="822598" y="51069"/>
                </a:lnTo>
                <a:lnTo>
                  <a:pt x="852582" y="18591"/>
                </a:lnTo>
                <a:lnTo>
                  <a:pt x="894492" y="2069"/>
                </a:lnTo>
                <a:lnTo>
                  <a:pt x="919733" y="0"/>
                </a:lnTo>
                <a:close/>
              </a:path>
            </a:pathLst>
          </a:custGeom>
          <a:ln w="3175">
            <a:solidFill>
              <a:srgbClr val="1D7CED"/>
            </a:solidFill>
          </a:ln>
        </p:spPr>
        <p:txBody>
          <a:bodyPr wrap="square" lIns="0" tIns="0" rIns="0" bIns="0" rtlCol="0"/>
          <a:lstStyle/>
          <a:p>
            <a:endParaRPr/>
          </a:p>
        </p:txBody>
      </p:sp>
      <p:sp>
        <p:nvSpPr>
          <p:cNvPr id="36" name="bg object 36"/>
          <p:cNvSpPr/>
          <p:nvPr/>
        </p:nvSpPr>
        <p:spPr>
          <a:xfrm>
            <a:off x="4576571" y="204215"/>
            <a:ext cx="739139" cy="612647"/>
          </a:xfrm>
          <a:prstGeom prst="rect">
            <a:avLst/>
          </a:prstGeom>
          <a:blipFill>
            <a:blip r:embed="rId8" cstate="print"/>
            <a:stretch>
              <a:fillRect/>
            </a:stretch>
          </a:blipFill>
        </p:spPr>
        <p:txBody>
          <a:bodyPr wrap="square" lIns="0" tIns="0" rIns="0" bIns="0" rtlCol="0"/>
          <a:lstStyle/>
          <a:p>
            <a:endParaRPr/>
          </a:p>
        </p:txBody>
      </p:sp>
      <p:sp>
        <p:nvSpPr>
          <p:cNvPr id="37" name="bg object 37"/>
          <p:cNvSpPr/>
          <p:nvPr/>
        </p:nvSpPr>
        <p:spPr>
          <a:xfrm>
            <a:off x="4873752" y="309372"/>
            <a:ext cx="865631" cy="507491"/>
          </a:xfrm>
          <a:prstGeom prst="rect">
            <a:avLst/>
          </a:prstGeom>
          <a:blipFill>
            <a:blip r:embed="rId9" cstate="print"/>
            <a:stretch>
              <a:fillRect/>
            </a:stretch>
          </a:blipFill>
        </p:spPr>
        <p:txBody>
          <a:bodyPr wrap="square" lIns="0" tIns="0" rIns="0" bIns="0" rtlCol="0"/>
          <a:lstStyle/>
          <a:p>
            <a:endParaRPr/>
          </a:p>
        </p:txBody>
      </p:sp>
      <p:sp>
        <p:nvSpPr>
          <p:cNvPr id="38" name="bg object 38"/>
          <p:cNvSpPr/>
          <p:nvPr/>
        </p:nvSpPr>
        <p:spPr>
          <a:xfrm>
            <a:off x="5465064" y="309372"/>
            <a:ext cx="1303019" cy="507491"/>
          </a:xfrm>
          <a:prstGeom prst="rect">
            <a:avLst/>
          </a:prstGeom>
          <a:blipFill>
            <a:blip r:embed="rId10" cstate="print"/>
            <a:stretch>
              <a:fillRect/>
            </a:stretch>
          </a:blipFill>
        </p:spPr>
        <p:txBody>
          <a:bodyPr wrap="square" lIns="0" tIns="0" rIns="0" bIns="0" rtlCol="0"/>
          <a:lstStyle/>
          <a:p>
            <a:endParaRPr/>
          </a:p>
        </p:txBody>
      </p:sp>
      <p:sp>
        <p:nvSpPr>
          <p:cNvPr id="39" name="bg object 39"/>
          <p:cNvSpPr/>
          <p:nvPr/>
        </p:nvSpPr>
        <p:spPr>
          <a:xfrm>
            <a:off x="6495288" y="309372"/>
            <a:ext cx="1107947" cy="507491"/>
          </a:xfrm>
          <a:prstGeom prst="rect">
            <a:avLst/>
          </a:prstGeom>
          <a:blipFill>
            <a:blip r:embed="rId11" cstate="print"/>
            <a:stretch>
              <a:fillRect/>
            </a:stretch>
          </a:blipFill>
        </p:spPr>
        <p:txBody>
          <a:bodyPr wrap="square" lIns="0" tIns="0" rIns="0" bIns="0" rtlCol="0"/>
          <a:lstStyle/>
          <a:p>
            <a:endParaRPr/>
          </a:p>
        </p:txBody>
      </p:sp>
      <p:sp>
        <p:nvSpPr>
          <p:cNvPr id="40" name="bg object 40"/>
          <p:cNvSpPr/>
          <p:nvPr/>
        </p:nvSpPr>
        <p:spPr>
          <a:xfrm>
            <a:off x="7331964" y="309372"/>
            <a:ext cx="1687068" cy="507491"/>
          </a:xfrm>
          <a:prstGeom prst="rect">
            <a:avLst/>
          </a:prstGeom>
          <a:blipFill>
            <a:blip r:embed="rId12" cstate="print"/>
            <a:stretch>
              <a:fillRect/>
            </a:stretch>
          </a:blipFill>
        </p:spPr>
        <p:txBody>
          <a:bodyPr wrap="square" lIns="0" tIns="0" rIns="0" bIns="0" rtlCol="0"/>
          <a:lstStyle/>
          <a:p>
            <a:endParaRPr/>
          </a:p>
        </p:txBody>
      </p:sp>
      <p:sp>
        <p:nvSpPr>
          <p:cNvPr id="41" name="bg object 41"/>
          <p:cNvSpPr/>
          <p:nvPr/>
        </p:nvSpPr>
        <p:spPr>
          <a:xfrm>
            <a:off x="228600" y="1143000"/>
            <a:ext cx="6705600" cy="1752600"/>
          </a:xfrm>
          <a:prstGeom prst="rect">
            <a:avLst/>
          </a:prstGeom>
          <a:blipFill>
            <a:blip r:embed="rId13" cstate="print"/>
            <a:stretch>
              <a:fillRect/>
            </a:stretch>
          </a:blipFill>
        </p:spPr>
        <p:txBody>
          <a:bodyPr wrap="square" lIns="0" tIns="0" rIns="0" bIns="0" rtlCol="0"/>
          <a:lstStyle/>
          <a:p>
            <a:endParaRPr/>
          </a:p>
        </p:txBody>
      </p:sp>
      <p:sp>
        <p:nvSpPr>
          <p:cNvPr id="42" name="bg object 42"/>
          <p:cNvSpPr/>
          <p:nvPr/>
        </p:nvSpPr>
        <p:spPr>
          <a:xfrm>
            <a:off x="227012" y="1141348"/>
            <a:ext cx="6708775" cy="1755775"/>
          </a:xfrm>
          <a:custGeom>
            <a:avLst/>
            <a:gdLst/>
            <a:ahLst/>
            <a:cxnLst/>
            <a:rect l="l" t="t" r="r" b="b"/>
            <a:pathLst>
              <a:path w="6708775" h="1755775">
                <a:moveTo>
                  <a:pt x="0" y="1755775"/>
                </a:moveTo>
                <a:lnTo>
                  <a:pt x="6708775" y="1755775"/>
                </a:lnTo>
                <a:lnTo>
                  <a:pt x="6708775" y="0"/>
                </a:lnTo>
                <a:lnTo>
                  <a:pt x="0" y="0"/>
                </a:lnTo>
                <a:lnTo>
                  <a:pt x="0" y="1755775"/>
                </a:lnTo>
                <a:close/>
              </a:path>
            </a:pathLst>
          </a:custGeom>
          <a:ln w="3175">
            <a:solidFill>
              <a:srgbClr val="000000"/>
            </a:solidFill>
          </a:ln>
        </p:spPr>
        <p:txBody>
          <a:bodyPr wrap="square" lIns="0" tIns="0" rIns="0" bIns="0" rtlCol="0"/>
          <a:lstStyle/>
          <a:p>
            <a:endParaRPr/>
          </a:p>
        </p:txBody>
      </p:sp>
      <p:sp>
        <p:nvSpPr>
          <p:cNvPr id="43" name="bg object 43"/>
          <p:cNvSpPr/>
          <p:nvPr/>
        </p:nvSpPr>
        <p:spPr>
          <a:xfrm>
            <a:off x="3200400" y="2743199"/>
            <a:ext cx="5715000" cy="3819525"/>
          </a:xfrm>
          <a:prstGeom prst="rect">
            <a:avLst/>
          </a:prstGeom>
          <a:blipFill>
            <a:blip r:embed="rId1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14/12/2021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14/12/2021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6200" y="38"/>
            <a:ext cx="2133600" cy="10486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185928" y="1031747"/>
            <a:ext cx="8772144" cy="109727"/>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228600" y="1066800"/>
            <a:ext cx="8686800" cy="0"/>
          </a:xfrm>
          <a:custGeom>
            <a:avLst/>
            <a:gdLst/>
            <a:ahLst/>
            <a:cxnLst/>
            <a:rect l="l" t="t" r="r" b="b"/>
            <a:pathLst>
              <a:path w="8686800">
                <a:moveTo>
                  <a:pt x="0" y="0"/>
                </a:moveTo>
                <a:lnTo>
                  <a:pt x="8686800" y="0"/>
                </a:lnTo>
              </a:path>
            </a:pathLst>
          </a:custGeom>
          <a:ln w="25400">
            <a:solidFill>
              <a:srgbClr val="4AACC5"/>
            </a:solidFill>
          </a:ln>
        </p:spPr>
        <p:txBody>
          <a:bodyPr wrap="square" lIns="0" tIns="0" rIns="0" bIns="0" rtlCol="0"/>
          <a:lstStyle/>
          <a:p>
            <a:endParaRPr/>
          </a:p>
        </p:txBody>
      </p:sp>
      <p:sp>
        <p:nvSpPr>
          <p:cNvPr id="19" name="bg object 19"/>
          <p:cNvSpPr/>
          <p:nvPr/>
        </p:nvSpPr>
        <p:spPr>
          <a:xfrm>
            <a:off x="1942592" y="660018"/>
            <a:ext cx="228600" cy="304800"/>
          </a:xfrm>
          <a:custGeom>
            <a:avLst/>
            <a:gdLst/>
            <a:ahLst/>
            <a:cxnLst/>
            <a:rect l="l" t="t" r="r" b="b"/>
            <a:pathLst>
              <a:path w="228600" h="304800">
                <a:moveTo>
                  <a:pt x="228600" y="0"/>
                </a:moveTo>
                <a:lnTo>
                  <a:pt x="0" y="0"/>
                </a:lnTo>
                <a:lnTo>
                  <a:pt x="0" y="304800"/>
                </a:lnTo>
                <a:lnTo>
                  <a:pt x="228600" y="304800"/>
                </a:lnTo>
                <a:lnTo>
                  <a:pt x="228600" y="0"/>
                </a:lnTo>
                <a:close/>
              </a:path>
            </a:pathLst>
          </a:custGeom>
          <a:solidFill>
            <a:srgbClr val="FFFFFF"/>
          </a:solidFill>
        </p:spPr>
        <p:txBody>
          <a:bodyPr wrap="square" lIns="0" tIns="0" rIns="0" bIns="0" rtlCol="0"/>
          <a:lstStyle/>
          <a:p>
            <a:endParaRPr/>
          </a:p>
        </p:txBody>
      </p:sp>
      <p:sp>
        <p:nvSpPr>
          <p:cNvPr id="20" name="bg object 20"/>
          <p:cNvSpPr/>
          <p:nvPr/>
        </p:nvSpPr>
        <p:spPr>
          <a:xfrm>
            <a:off x="1431036" y="91440"/>
            <a:ext cx="1330452" cy="1184147"/>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title"/>
          </p:nvPr>
        </p:nvSpPr>
        <p:spPr>
          <a:xfrm>
            <a:off x="307340" y="2898775"/>
            <a:ext cx="8529319" cy="924560"/>
          </a:xfrm>
          <a:prstGeom prst="rect">
            <a:avLst/>
          </a:prstGeom>
        </p:spPr>
        <p:txBody>
          <a:bodyPr wrap="square" lIns="0" tIns="0" rIns="0" bIns="0">
            <a:spAutoFit/>
          </a:bodyPr>
          <a:lstStyle>
            <a:lvl1pPr>
              <a:defRPr sz="3000" b="0" i="0">
                <a:solidFill>
                  <a:schemeClr val="tx1"/>
                </a:solidFill>
                <a:latin typeface="Arial"/>
                <a:cs typeface="Arial"/>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14/12/2021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g"/><Relationship Id="rId7"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jpg"/><Relationship Id="rId9" Type="http://schemas.openxmlformats.org/officeDocument/2006/relationships/image" Target="../media/image20.pn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g"/><Relationship Id="rId7"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78.png"/><Relationship Id="rId4" Type="http://schemas.openxmlformats.org/officeDocument/2006/relationships/image" Target="../media/image15.jp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83.jpg"/><Relationship Id="rId3" Type="http://schemas.openxmlformats.org/officeDocument/2006/relationships/image" Target="../media/image6.png"/><Relationship Id="rId7" Type="http://schemas.openxmlformats.org/officeDocument/2006/relationships/image" Target="../media/image54.png"/><Relationship Id="rId2" Type="http://schemas.openxmlformats.org/officeDocument/2006/relationships/image" Target="../media/image79.png"/><Relationship Id="rId1" Type="http://schemas.openxmlformats.org/officeDocument/2006/relationships/slideLayout" Target="../slideLayouts/slideLayout5.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90.jpg"/><Relationship Id="rId3" Type="http://schemas.openxmlformats.org/officeDocument/2006/relationships/image" Target="../media/image85.png"/><Relationship Id="rId7" Type="http://schemas.openxmlformats.org/officeDocument/2006/relationships/image" Target="../media/image6.png"/><Relationship Id="rId12" Type="http://schemas.openxmlformats.org/officeDocument/2006/relationships/image" Target="../media/image54.png"/><Relationship Id="rId2" Type="http://schemas.openxmlformats.org/officeDocument/2006/relationships/image" Target="../media/image84.png"/><Relationship Id="rId1" Type="http://schemas.openxmlformats.org/officeDocument/2006/relationships/slideLayout" Target="../slideLayouts/slideLayout5.xml"/><Relationship Id="rId6" Type="http://schemas.openxmlformats.org/officeDocument/2006/relationships/image" Target="../media/image79.png"/><Relationship Id="rId11" Type="http://schemas.openxmlformats.org/officeDocument/2006/relationships/image" Target="../media/image82.png"/><Relationship Id="rId5" Type="http://schemas.openxmlformats.org/officeDocument/2006/relationships/image" Target="../media/image87.png"/><Relationship Id="rId10" Type="http://schemas.openxmlformats.org/officeDocument/2006/relationships/image" Target="../media/image89.png"/><Relationship Id="rId4" Type="http://schemas.openxmlformats.org/officeDocument/2006/relationships/image" Target="../media/image86.png"/><Relationship Id="rId9" Type="http://schemas.openxmlformats.org/officeDocument/2006/relationships/image" Target="../media/image88.png"/></Relationships>
</file>

<file path=ppt/slides/_rels/slide14.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38.png"/><Relationship Id="rId7" Type="http://schemas.openxmlformats.org/officeDocument/2006/relationships/image" Target="../media/image7.png"/><Relationship Id="rId2"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image" Target="../media/image92.png"/><Relationship Id="rId11" Type="http://schemas.openxmlformats.org/officeDocument/2006/relationships/image" Target="../media/image96.png"/><Relationship Id="rId5" Type="http://schemas.openxmlformats.org/officeDocument/2006/relationships/image" Target="../media/image6.png"/><Relationship Id="rId10" Type="http://schemas.openxmlformats.org/officeDocument/2006/relationships/image" Target="../media/image95.png"/><Relationship Id="rId4" Type="http://schemas.openxmlformats.org/officeDocument/2006/relationships/image" Target="../media/image91.png"/><Relationship Id="rId9" Type="http://schemas.openxmlformats.org/officeDocument/2006/relationships/image" Target="../media/image94.png"/></Relationships>
</file>

<file path=ppt/slides/_rels/slide15.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38.png"/><Relationship Id="rId7" Type="http://schemas.openxmlformats.org/officeDocument/2006/relationships/image" Target="../media/image7.png"/><Relationship Id="rId2"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image" Target="../media/image92.png"/><Relationship Id="rId11" Type="http://schemas.openxmlformats.org/officeDocument/2006/relationships/image" Target="../media/image96.png"/><Relationship Id="rId5" Type="http://schemas.openxmlformats.org/officeDocument/2006/relationships/image" Target="../media/image6.png"/><Relationship Id="rId10" Type="http://schemas.openxmlformats.org/officeDocument/2006/relationships/image" Target="../media/image95.png"/><Relationship Id="rId4" Type="http://schemas.openxmlformats.org/officeDocument/2006/relationships/image" Target="../media/image91.png"/><Relationship Id="rId9" Type="http://schemas.openxmlformats.org/officeDocument/2006/relationships/image" Target="../media/image94.png"/></Relationships>
</file>

<file path=ppt/slides/_rels/slide16.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06.png"/><Relationship Id="rId3" Type="http://schemas.openxmlformats.org/officeDocument/2006/relationships/image" Target="../media/image46.png"/><Relationship Id="rId7" Type="http://schemas.openxmlformats.org/officeDocument/2006/relationships/image" Target="../media/image100.png"/><Relationship Id="rId12" Type="http://schemas.openxmlformats.org/officeDocument/2006/relationships/image" Target="../media/image105.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99.png"/><Relationship Id="rId11" Type="http://schemas.openxmlformats.org/officeDocument/2006/relationships/image" Target="../media/image104.png"/><Relationship Id="rId5" Type="http://schemas.openxmlformats.org/officeDocument/2006/relationships/image" Target="../media/image98.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s>
</file>

<file path=ppt/slides/_rels/slide17.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11.png"/><Relationship Id="rId3" Type="http://schemas.openxmlformats.org/officeDocument/2006/relationships/image" Target="../media/image46.png"/><Relationship Id="rId7" Type="http://schemas.openxmlformats.org/officeDocument/2006/relationships/image" Target="../media/image100.png"/><Relationship Id="rId12" Type="http://schemas.openxmlformats.org/officeDocument/2006/relationships/image" Target="../media/image110.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8.png"/><Relationship Id="rId11" Type="http://schemas.openxmlformats.org/officeDocument/2006/relationships/image" Target="../media/image109.png"/><Relationship Id="rId5" Type="http://schemas.openxmlformats.org/officeDocument/2006/relationships/image" Target="../media/image107.png"/><Relationship Id="rId15" Type="http://schemas.openxmlformats.org/officeDocument/2006/relationships/image" Target="../media/image113.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 Id="rId14" Type="http://schemas.openxmlformats.org/officeDocument/2006/relationships/image" Target="../media/image112.jpg"/></Relationships>
</file>

<file path=ppt/slides/_rels/slide18.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115.png"/><Relationship Id="rId7" Type="http://schemas.openxmlformats.org/officeDocument/2006/relationships/image" Target="../media/image8.png"/><Relationship Id="rId2" Type="http://schemas.openxmlformats.org/officeDocument/2006/relationships/image" Target="../media/image114.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117.png"/><Relationship Id="rId10" Type="http://schemas.openxmlformats.org/officeDocument/2006/relationships/image" Target="../media/image119.png"/><Relationship Id="rId4" Type="http://schemas.openxmlformats.org/officeDocument/2006/relationships/image" Target="../media/image116.png"/><Relationship Id="rId9" Type="http://schemas.openxmlformats.org/officeDocument/2006/relationships/image" Target="../media/image118.png"/></Relationships>
</file>

<file path=ppt/slides/_rels/slide19.xml.rels><?xml version="1.0" encoding="UTF-8" standalone="yes"?>
<Relationships xmlns="http://schemas.openxmlformats.org/package/2006/relationships"><Relationship Id="rId8" Type="http://schemas.openxmlformats.org/officeDocument/2006/relationships/image" Target="../media/image122.jpg"/><Relationship Id="rId3" Type="http://schemas.openxmlformats.org/officeDocument/2006/relationships/image" Target="../media/image6.png"/><Relationship Id="rId7" Type="http://schemas.openxmlformats.org/officeDocument/2006/relationships/image" Target="../media/image121.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120.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3.png"/></Relationships>
</file>

<file path=ppt/slides/_rels/slide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jp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0.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125.png"/><Relationship Id="rId7" Type="http://schemas.openxmlformats.org/officeDocument/2006/relationships/image" Target="../media/image127.png"/><Relationship Id="rId12" Type="http://schemas.openxmlformats.org/officeDocument/2006/relationships/image" Target="../media/image131.png"/><Relationship Id="rId2" Type="http://schemas.openxmlformats.org/officeDocument/2006/relationships/image" Target="../media/image124.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30.png"/><Relationship Id="rId4" Type="http://schemas.openxmlformats.org/officeDocument/2006/relationships/image" Target="../media/image126.png"/><Relationship Id="rId9" Type="http://schemas.openxmlformats.org/officeDocument/2006/relationships/image" Target="../media/image1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139.jpg"/><Relationship Id="rId3" Type="http://schemas.openxmlformats.org/officeDocument/2006/relationships/image" Target="../media/image133.png"/><Relationship Id="rId7" Type="http://schemas.openxmlformats.org/officeDocument/2006/relationships/image" Target="../media/image38.png"/><Relationship Id="rId12" Type="http://schemas.openxmlformats.org/officeDocument/2006/relationships/image" Target="../media/image9.png"/><Relationship Id="rId2" Type="http://schemas.openxmlformats.org/officeDocument/2006/relationships/image" Target="../media/image132.png"/><Relationship Id="rId1" Type="http://schemas.openxmlformats.org/officeDocument/2006/relationships/slideLayout" Target="../slideLayouts/slideLayout5.xml"/><Relationship Id="rId6" Type="http://schemas.openxmlformats.org/officeDocument/2006/relationships/image" Target="../media/image136.png"/><Relationship Id="rId11" Type="http://schemas.openxmlformats.org/officeDocument/2006/relationships/image" Target="../media/image10.png"/><Relationship Id="rId5" Type="http://schemas.openxmlformats.org/officeDocument/2006/relationships/image" Target="../media/image135.png"/><Relationship Id="rId10" Type="http://schemas.openxmlformats.org/officeDocument/2006/relationships/image" Target="../media/image138.png"/><Relationship Id="rId4" Type="http://schemas.openxmlformats.org/officeDocument/2006/relationships/image" Target="../media/image134.png"/><Relationship Id="rId9" Type="http://schemas.openxmlformats.org/officeDocument/2006/relationships/image" Target="../media/image137.png"/></Relationships>
</file>

<file path=ppt/slides/_rels/slide23.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125.png"/><Relationship Id="rId7" Type="http://schemas.openxmlformats.org/officeDocument/2006/relationships/image" Target="../media/image127.png"/><Relationship Id="rId12" Type="http://schemas.openxmlformats.org/officeDocument/2006/relationships/image" Target="../media/image140.jpg"/><Relationship Id="rId2" Type="http://schemas.openxmlformats.org/officeDocument/2006/relationships/image" Target="../media/image124.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30.png"/><Relationship Id="rId4" Type="http://schemas.openxmlformats.org/officeDocument/2006/relationships/image" Target="../media/image126.png"/><Relationship Id="rId9" Type="http://schemas.openxmlformats.org/officeDocument/2006/relationships/image" Target="../media/image129.png"/></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48.jpg"/><Relationship Id="rId3" Type="http://schemas.openxmlformats.org/officeDocument/2006/relationships/image" Target="../media/image6.png"/><Relationship Id="rId7" Type="http://schemas.openxmlformats.org/officeDocument/2006/relationships/image" Target="../media/image143.png"/><Relationship Id="rId12" Type="http://schemas.openxmlformats.org/officeDocument/2006/relationships/image" Target="../media/image147.png"/><Relationship Id="rId2" Type="http://schemas.openxmlformats.org/officeDocument/2006/relationships/image" Target="../media/image141.jpg"/><Relationship Id="rId1" Type="http://schemas.openxmlformats.org/officeDocument/2006/relationships/slideLayout" Target="../slideLayouts/slideLayout5.xml"/><Relationship Id="rId6" Type="http://schemas.openxmlformats.org/officeDocument/2006/relationships/image" Target="../media/image57.png"/><Relationship Id="rId11" Type="http://schemas.openxmlformats.org/officeDocument/2006/relationships/image" Target="../media/image146.png"/><Relationship Id="rId5" Type="http://schemas.openxmlformats.org/officeDocument/2006/relationships/image" Target="../media/image79.png"/><Relationship Id="rId10" Type="http://schemas.openxmlformats.org/officeDocument/2006/relationships/image" Target="../media/image145.png"/><Relationship Id="rId4" Type="http://schemas.openxmlformats.org/officeDocument/2006/relationships/image" Target="../media/image142.png"/><Relationship Id="rId9" Type="http://schemas.openxmlformats.org/officeDocument/2006/relationships/image" Target="../media/image144.png"/></Relationships>
</file>

<file path=ppt/slides/_rels/slide25.xml.rels><?xml version="1.0" encoding="UTF-8" standalone="yes"?>
<Relationships xmlns="http://schemas.openxmlformats.org/package/2006/relationships"><Relationship Id="rId8" Type="http://schemas.openxmlformats.org/officeDocument/2006/relationships/image" Target="../media/image152.jpg"/><Relationship Id="rId3" Type="http://schemas.openxmlformats.org/officeDocument/2006/relationships/image" Target="../media/image6.png"/><Relationship Id="rId7" Type="http://schemas.openxmlformats.org/officeDocument/2006/relationships/image" Target="../media/image151.png"/><Relationship Id="rId2" Type="http://schemas.openxmlformats.org/officeDocument/2006/relationships/image" Target="../media/image44.png"/><Relationship Id="rId1" Type="http://schemas.openxmlformats.org/officeDocument/2006/relationships/slideLayout" Target="../slideLayouts/slideLayout5.xml"/><Relationship Id="rId6" Type="http://schemas.openxmlformats.org/officeDocument/2006/relationships/image" Target="../media/image150.png"/><Relationship Id="rId5" Type="http://schemas.openxmlformats.org/officeDocument/2006/relationships/image" Target="../media/image47.png"/><Relationship Id="rId4" Type="http://schemas.openxmlformats.org/officeDocument/2006/relationships/image" Target="../media/image149.png"/></Relationships>
</file>

<file path=ppt/slides/_rels/slide26.xml.rels><?xml version="1.0" encoding="UTF-8" standalone="yes"?>
<Relationships xmlns="http://schemas.openxmlformats.org/package/2006/relationships"><Relationship Id="rId8" Type="http://schemas.openxmlformats.org/officeDocument/2006/relationships/image" Target="../media/image153.jpg"/><Relationship Id="rId3" Type="http://schemas.openxmlformats.org/officeDocument/2006/relationships/image" Target="../media/image6.png"/><Relationship Id="rId7" Type="http://schemas.openxmlformats.org/officeDocument/2006/relationships/image" Target="../media/image151.png"/><Relationship Id="rId2" Type="http://schemas.openxmlformats.org/officeDocument/2006/relationships/image" Target="../media/image44.png"/><Relationship Id="rId1" Type="http://schemas.openxmlformats.org/officeDocument/2006/relationships/slideLayout" Target="../slideLayouts/slideLayout5.xml"/><Relationship Id="rId6" Type="http://schemas.openxmlformats.org/officeDocument/2006/relationships/image" Target="../media/image150.png"/><Relationship Id="rId5" Type="http://schemas.openxmlformats.org/officeDocument/2006/relationships/image" Target="../media/image47.png"/><Relationship Id="rId4" Type="http://schemas.openxmlformats.org/officeDocument/2006/relationships/image" Target="../media/image149.png"/><Relationship Id="rId9" Type="http://schemas.openxmlformats.org/officeDocument/2006/relationships/image" Target="../media/image154.jpg"/></Relationships>
</file>

<file path=ppt/slides/_rels/slide2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g"/><Relationship Id="rId7"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155.png"/><Relationship Id="rId4" Type="http://schemas.openxmlformats.org/officeDocument/2006/relationships/image" Target="../media/image15.jpg"/><Relationship Id="rId9" Type="http://schemas.openxmlformats.org/officeDocument/2006/relationships/image" Target="../media/image20.png"/></Relationships>
</file>

<file path=ppt/slides/_rels/slide28.xml.rels><?xml version="1.0" encoding="UTF-8" standalone="yes"?>
<Relationships xmlns="http://schemas.openxmlformats.org/package/2006/relationships"><Relationship Id="rId8" Type="http://schemas.openxmlformats.org/officeDocument/2006/relationships/image" Target="../media/image159.png"/><Relationship Id="rId3" Type="http://schemas.openxmlformats.org/officeDocument/2006/relationships/image" Target="../media/image156.png"/><Relationship Id="rId7" Type="http://schemas.openxmlformats.org/officeDocument/2006/relationships/image" Target="../media/image158.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57.png"/><Relationship Id="rId5" Type="http://schemas.openxmlformats.org/officeDocument/2006/relationships/image" Target="../media/image121.png"/><Relationship Id="rId4" Type="http://schemas.openxmlformats.org/officeDocument/2006/relationships/image" Target="../media/image120.png"/><Relationship Id="rId9" Type="http://schemas.openxmlformats.org/officeDocument/2006/relationships/image" Target="../media/image160.png"/></Relationships>
</file>

<file path=ppt/slides/_rels/slide2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6.png"/><Relationship Id="rId7" Type="http://schemas.openxmlformats.org/officeDocument/2006/relationships/image" Target="../media/image60.png"/><Relationship Id="rId2" Type="http://schemas.openxmlformats.org/officeDocument/2006/relationships/image" Target="../media/image161.png"/><Relationship Id="rId1" Type="http://schemas.openxmlformats.org/officeDocument/2006/relationships/slideLayout" Target="../slideLayouts/slideLayout5.xml"/><Relationship Id="rId6" Type="http://schemas.openxmlformats.org/officeDocument/2006/relationships/image" Target="../media/image59.png"/><Relationship Id="rId5" Type="http://schemas.openxmlformats.org/officeDocument/2006/relationships/image" Target="../media/image92.png"/><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25.png"/><Relationship Id="rId4" Type="http://schemas.openxmlformats.org/officeDocument/2006/relationships/image" Target="../media/image31.png"/></Relationships>
</file>

<file path=ppt/slides/_rels/slide30.xml.rels><?xml version="1.0" encoding="UTF-8" standalone="yes"?>
<Relationships xmlns="http://schemas.openxmlformats.org/package/2006/relationships"><Relationship Id="rId8" Type="http://schemas.openxmlformats.org/officeDocument/2006/relationships/image" Target="../media/image166.png"/><Relationship Id="rId3" Type="http://schemas.openxmlformats.org/officeDocument/2006/relationships/image" Target="../media/image162.png"/><Relationship Id="rId7" Type="http://schemas.openxmlformats.org/officeDocument/2006/relationships/image" Target="../media/image165.png"/><Relationship Id="rId2"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image" Target="../media/image164.png"/><Relationship Id="rId5" Type="http://schemas.openxmlformats.org/officeDocument/2006/relationships/image" Target="../media/image7.png"/><Relationship Id="rId4" Type="http://schemas.openxmlformats.org/officeDocument/2006/relationships/image" Target="../media/image163.png"/><Relationship Id="rId9" Type="http://schemas.openxmlformats.org/officeDocument/2006/relationships/image" Target="../media/image167.png"/></Relationships>
</file>

<file path=ppt/slides/_rels/slide31.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174.png"/><Relationship Id="rId18" Type="http://schemas.openxmlformats.org/officeDocument/2006/relationships/image" Target="../media/image179.png"/><Relationship Id="rId3" Type="http://schemas.openxmlformats.org/officeDocument/2006/relationships/image" Target="../media/image168.png"/><Relationship Id="rId7" Type="http://schemas.openxmlformats.org/officeDocument/2006/relationships/image" Target="../media/image97.png"/><Relationship Id="rId12" Type="http://schemas.openxmlformats.org/officeDocument/2006/relationships/image" Target="../media/image165.png"/><Relationship Id="rId17" Type="http://schemas.openxmlformats.org/officeDocument/2006/relationships/image" Target="../media/image178.png"/><Relationship Id="rId2" Type="http://schemas.openxmlformats.org/officeDocument/2006/relationships/image" Target="../media/image35.png"/><Relationship Id="rId16" Type="http://schemas.openxmlformats.org/officeDocument/2006/relationships/image" Target="../media/image177.png"/><Relationship Id="rId1" Type="http://schemas.openxmlformats.org/officeDocument/2006/relationships/slideLayout" Target="../slideLayouts/slideLayout5.xml"/><Relationship Id="rId6" Type="http://schemas.openxmlformats.org/officeDocument/2006/relationships/image" Target="../media/image169.png"/><Relationship Id="rId11" Type="http://schemas.openxmlformats.org/officeDocument/2006/relationships/image" Target="../media/image173.png"/><Relationship Id="rId5" Type="http://schemas.openxmlformats.org/officeDocument/2006/relationships/image" Target="../media/image57.png"/><Relationship Id="rId15" Type="http://schemas.openxmlformats.org/officeDocument/2006/relationships/image" Target="../media/image176.png"/><Relationship Id="rId10" Type="http://schemas.openxmlformats.org/officeDocument/2006/relationships/image" Target="../media/image172.png"/><Relationship Id="rId19" Type="http://schemas.openxmlformats.org/officeDocument/2006/relationships/image" Target="../media/image180.png"/><Relationship Id="rId4" Type="http://schemas.openxmlformats.org/officeDocument/2006/relationships/image" Target="../media/image163.png"/><Relationship Id="rId9" Type="http://schemas.openxmlformats.org/officeDocument/2006/relationships/image" Target="../media/image171.png"/><Relationship Id="rId14" Type="http://schemas.openxmlformats.org/officeDocument/2006/relationships/image" Target="../media/image175.png"/></Relationships>
</file>

<file path=ppt/slides/_rels/slide32.xml.rels><?xml version="1.0" encoding="UTF-8" standalone="yes"?>
<Relationships xmlns="http://schemas.openxmlformats.org/package/2006/relationships"><Relationship Id="rId8" Type="http://schemas.openxmlformats.org/officeDocument/2006/relationships/image" Target="../media/image184.png"/><Relationship Id="rId3" Type="http://schemas.openxmlformats.org/officeDocument/2006/relationships/image" Target="../media/image58.png"/><Relationship Id="rId7" Type="http://schemas.openxmlformats.org/officeDocument/2006/relationships/image" Target="../media/image183.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71.png"/><Relationship Id="rId5" Type="http://schemas.openxmlformats.org/officeDocument/2006/relationships/image" Target="../media/image182.png"/><Relationship Id="rId10" Type="http://schemas.openxmlformats.org/officeDocument/2006/relationships/image" Target="../media/image186.png"/><Relationship Id="rId4" Type="http://schemas.openxmlformats.org/officeDocument/2006/relationships/image" Target="../media/image181.png"/><Relationship Id="rId9" Type="http://schemas.openxmlformats.org/officeDocument/2006/relationships/image" Target="../media/image185.png"/></Relationships>
</file>

<file path=ppt/slides/_rels/slide33.xml.rels><?xml version="1.0" encoding="UTF-8" standalone="yes"?>
<Relationships xmlns="http://schemas.openxmlformats.org/package/2006/relationships"><Relationship Id="rId8" Type="http://schemas.openxmlformats.org/officeDocument/2006/relationships/image" Target="../media/image188.png"/><Relationship Id="rId3" Type="http://schemas.openxmlformats.org/officeDocument/2006/relationships/image" Target="../media/image58.png"/><Relationship Id="rId7" Type="http://schemas.openxmlformats.org/officeDocument/2006/relationships/image" Target="../media/image183.png"/><Relationship Id="rId12" Type="http://schemas.openxmlformats.org/officeDocument/2006/relationships/image" Target="../media/image191.png"/><Relationship Id="rId2" Type="http://schemas.openxmlformats.org/officeDocument/2006/relationships/image" Target="../media/image52.png"/><Relationship Id="rId1" Type="http://schemas.openxmlformats.org/officeDocument/2006/relationships/slideLayout" Target="../slideLayouts/slideLayout5.xml"/><Relationship Id="rId6" Type="http://schemas.openxmlformats.org/officeDocument/2006/relationships/image" Target="../media/image171.png"/><Relationship Id="rId11" Type="http://schemas.openxmlformats.org/officeDocument/2006/relationships/image" Target="../media/image190.png"/><Relationship Id="rId5" Type="http://schemas.openxmlformats.org/officeDocument/2006/relationships/image" Target="../media/image182.png"/><Relationship Id="rId10" Type="http://schemas.openxmlformats.org/officeDocument/2006/relationships/image" Target="../media/image68.png"/><Relationship Id="rId4" Type="http://schemas.openxmlformats.org/officeDocument/2006/relationships/image" Target="../media/image187.png"/><Relationship Id="rId9" Type="http://schemas.openxmlformats.org/officeDocument/2006/relationships/image" Target="../media/image189.png"/></Relationships>
</file>

<file path=ppt/slides/_rels/slide34.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58.png"/><Relationship Id="rId7" Type="http://schemas.openxmlformats.org/officeDocument/2006/relationships/image" Target="../media/image183.png"/><Relationship Id="rId12" Type="http://schemas.openxmlformats.org/officeDocument/2006/relationships/image" Target="../media/image195.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71.png"/><Relationship Id="rId11" Type="http://schemas.openxmlformats.org/officeDocument/2006/relationships/image" Target="../media/image194.png"/><Relationship Id="rId5" Type="http://schemas.openxmlformats.org/officeDocument/2006/relationships/image" Target="../media/image182.png"/><Relationship Id="rId10" Type="http://schemas.openxmlformats.org/officeDocument/2006/relationships/image" Target="../media/image193.png"/><Relationship Id="rId4" Type="http://schemas.openxmlformats.org/officeDocument/2006/relationships/image" Target="../media/image192.png"/><Relationship Id="rId9" Type="http://schemas.openxmlformats.org/officeDocument/2006/relationships/image" Target="../media/image121.png"/></Relationships>
</file>

<file path=ppt/slides/_rels/slide35.xml.rels><?xml version="1.0" encoding="UTF-8" standalone="yes"?>
<Relationships xmlns="http://schemas.openxmlformats.org/package/2006/relationships"><Relationship Id="rId8" Type="http://schemas.openxmlformats.org/officeDocument/2006/relationships/image" Target="../media/image197.png"/><Relationship Id="rId3" Type="http://schemas.openxmlformats.org/officeDocument/2006/relationships/image" Target="../media/image58.png"/><Relationship Id="rId7" Type="http://schemas.openxmlformats.org/officeDocument/2006/relationships/image" Target="../media/image196.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83.png"/><Relationship Id="rId5" Type="http://schemas.openxmlformats.org/officeDocument/2006/relationships/image" Target="../media/image171.png"/><Relationship Id="rId10" Type="http://schemas.openxmlformats.org/officeDocument/2006/relationships/image" Target="../media/image199.png"/><Relationship Id="rId4" Type="http://schemas.openxmlformats.org/officeDocument/2006/relationships/image" Target="../media/image182.png"/><Relationship Id="rId9" Type="http://schemas.openxmlformats.org/officeDocument/2006/relationships/image" Target="../media/image198.png"/></Relationships>
</file>

<file path=ppt/slides/_rels/slide36.xml.rels><?xml version="1.0" encoding="UTF-8" standalone="yes"?>
<Relationships xmlns="http://schemas.openxmlformats.org/package/2006/relationships"><Relationship Id="rId8" Type="http://schemas.openxmlformats.org/officeDocument/2006/relationships/image" Target="../media/image204.png"/><Relationship Id="rId13" Type="http://schemas.openxmlformats.org/officeDocument/2006/relationships/image" Target="../media/image209.png"/><Relationship Id="rId3" Type="http://schemas.openxmlformats.org/officeDocument/2006/relationships/image" Target="../media/image6.png"/><Relationship Id="rId7" Type="http://schemas.openxmlformats.org/officeDocument/2006/relationships/image" Target="../media/image203.png"/><Relationship Id="rId12" Type="http://schemas.openxmlformats.org/officeDocument/2006/relationships/image" Target="../media/image208.png"/><Relationship Id="rId2" Type="http://schemas.openxmlformats.org/officeDocument/2006/relationships/image" Target="../media/image200.png"/><Relationship Id="rId1" Type="http://schemas.openxmlformats.org/officeDocument/2006/relationships/slideLayout" Target="../slideLayouts/slideLayout5.xml"/><Relationship Id="rId6" Type="http://schemas.openxmlformats.org/officeDocument/2006/relationships/image" Target="../media/image202.png"/><Relationship Id="rId11" Type="http://schemas.openxmlformats.org/officeDocument/2006/relationships/image" Target="../media/image207.png"/><Relationship Id="rId5" Type="http://schemas.openxmlformats.org/officeDocument/2006/relationships/image" Target="../media/image201.png"/><Relationship Id="rId10" Type="http://schemas.openxmlformats.org/officeDocument/2006/relationships/image" Target="../media/image206.png"/><Relationship Id="rId4" Type="http://schemas.openxmlformats.org/officeDocument/2006/relationships/image" Target="../media/image47.png"/><Relationship Id="rId9" Type="http://schemas.openxmlformats.org/officeDocument/2006/relationships/image" Target="../media/image205.png"/></Relationships>
</file>

<file path=ppt/slides/_rels/slide37.xml.rels><?xml version="1.0" encoding="UTF-8" standalone="yes"?>
<Relationships xmlns="http://schemas.openxmlformats.org/package/2006/relationships"><Relationship Id="rId8" Type="http://schemas.openxmlformats.org/officeDocument/2006/relationships/image" Target="../media/image204.png"/><Relationship Id="rId13" Type="http://schemas.openxmlformats.org/officeDocument/2006/relationships/image" Target="../media/image211.jpg"/><Relationship Id="rId3" Type="http://schemas.openxmlformats.org/officeDocument/2006/relationships/image" Target="../media/image6.png"/><Relationship Id="rId7" Type="http://schemas.openxmlformats.org/officeDocument/2006/relationships/image" Target="../media/image203.png"/><Relationship Id="rId12"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5.xml"/><Relationship Id="rId6" Type="http://schemas.openxmlformats.org/officeDocument/2006/relationships/image" Target="../media/image202.png"/><Relationship Id="rId11" Type="http://schemas.openxmlformats.org/officeDocument/2006/relationships/image" Target="../media/image207.png"/><Relationship Id="rId5" Type="http://schemas.openxmlformats.org/officeDocument/2006/relationships/image" Target="../media/image201.png"/><Relationship Id="rId15" Type="http://schemas.openxmlformats.org/officeDocument/2006/relationships/image" Target="../media/image213.png"/><Relationship Id="rId10" Type="http://schemas.openxmlformats.org/officeDocument/2006/relationships/image" Target="../media/image206.png"/><Relationship Id="rId4" Type="http://schemas.openxmlformats.org/officeDocument/2006/relationships/image" Target="../media/image47.png"/><Relationship Id="rId9" Type="http://schemas.openxmlformats.org/officeDocument/2006/relationships/image" Target="../media/image205.png"/><Relationship Id="rId14" Type="http://schemas.openxmlformats.org/officeDocument/2006/relationships/image" Target="../media/image212.png"/></Relationships>
</file>

<file path=ppt/slides/_rels/slide38.xml.rels><?xml version="1.0" encoding="UTF-8" standalone="yes"?>
<Relationships xmlns="http://schemas.openxmlformats.org/package/2006/relationships"><Relationship Id="rId8" Type="http://schemas.openxmlformats.org/officeDocument/2006/relationships/image" Target="../media/image216.png"/><Relationship Id="rId3" Type="http://schemas.openxmlformats.org/officeDocument/2006/relationships/image" Target="../media/image52.png"/><Relationship Id="rId7" Type="http://schemas.openxmlformats.org/officeDocument/2006/relationships/image" Target="../media/image215.png"/><Relationship Id="rId2" Type="http://schemas.openxmlformats.org/officeDocument/2006/relationships/image" Target="../media/image79.png"/><Relationship Id="rId1" Type="http://schemas.openxmlformats.org/officeDocument/2006/relationships/slideLayout" Target="../slideLayouts/slideLayout5.xml"/><Relationship Id="rId6" Type="http://schemas.openxmlformats.org/officeDocument/2006/relationships/image" Target="../media/image196.png"/><Relationship Id="rId5" Type="http://schemas.openxmlformats.org/officeDocument/2006/relationships/image" Target="../media/image214.png"/><Relationship Id="rId4" Type="http://schemas.openxmlformats.org/officeDocument/2006/relationships/image" Target="../media/image182.png"/></Relationships>
</file>

<file path=ppt/slides/_rels/slide39.xml.rels><?xml version="1.0" encoding="UTF-8" standalone="yes"?>
<Relationships xmlns="http://schemas.openxmlformats.org/package/2006/relationships"><Relationship Id="rId8" Type="http://schemas.openxmlformats.org/officeDocument/2006/relationships/image" Target="../media/image219.png"/><Relationship Id="rId3" Type="http://schemas.openxmlformats.org/officeDocument/2006/relationships/image" Target="../media/image134.png"/><Relationship Id="rId7" Type="http://schemas.openxmlformats.org/officeDocument/2006/relationships/image" Target="../media/image218.png"/><Relationship Id="rId2"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image" Target="../media/image217.png"/><Relationship Id="rId5" Type="http://schemas.openxmlformats.org/officeDocument/2006/relationships/image" Target="../media/image203.png"/><Relationship Id="rId10" Type="http://schemas.openxmlformats.org/officeDocument/2006/relationships/image" Target="../media/image221.jpg"/><Relationship Id="rId4" Type="http://schemas.openxmlformats.org/officeDocument/2006/relationships/image" Target="../media/image58.png"/><Relationship Id="rId9" Type="http://schemas.openxmlformats.org/officeDocument/2006/relationships/image" Target="../media/image220.png"/></Relationships>
</file>

<file path=ppt/slides/_rels/slide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23.png"/><Relationship Id="rId12"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image" Target="../media/image38.png"/><Relationship Id="rId11" Type="http://schemas.openxmlformats.org/officeDocument/2006/relationships/image" Target="../media/image42.png"/><Relationship Id="rId5" Type="http://schemas.openxmlformats.org/officeDocument/2006/relationships/image" Target="../media/image37.png"/><Relationship Id="rId10" Type="http://schemas.openxmlformats.org/officeDocument/2006/relationships/image" Target="../media/image41.png"/><Relationship Id="rId4" Type="http://schemas.openxmlformats.org/officeDocument/2006/relationships/image" Target="../media/image36.png"/><Relationship Id="rId9" Type="http://schemas.openxmlformats.org/officeDocument/2006/relationships/image" Target="../media/image40.png"/></Relationships>
</file>

<file path=ppt/slides/_rels/slide40.xml.rels><?xml version="1.0" encoding="UTF-8" standalone="yes"?>
<Relationships xmlns="http://schemas.openxmlformats.org/package/2006/relationships"><Relationship Id="rId3" Type="http://schemas.openxmlformats.org/officeDocument/2006/relationships/image" Target="../media/image223.png"/><Relationship Id="rId7" Type="http://schemas.openxmlformats.org/officeDocument/2006/relationships/image" Target="../media/image226.png"/><Relationship Id="rId2" Type="http://schemas.openxmlformats.org/officeDocument/2006/relationships/image" Target="../media/image222.png"/><Relationship Id="rId1" Type="http://schemas.openxmlformats.org/officeDocument/2006/relationships/slideLayout" Target="../slideLayouts/slideLayout5.xml"/><Relationship Id="rId6" Type="http://schemas.openxmlformats.org/officeDocument/2006/relationships/image" Target="../media/image225.png"/><Relationship Id="rId5" Type="http://schemas.openxmlformats.org/officeDocument/2006/relationships/image" Target="../media/image205.png"/><Relationship Id="rId4" Type="http://schemas.openxmlformats.org/officeDocument/2006/relationships/image" Target="../media/image224.png"/></Relationships>
</file>

<file path=ppt/slides/_rels/slide41.xml.rels><?xml version="1.0" encoding="UTF-8" standalone="yes"?>
<Relationships xmlns="http://schemas.openxmlformats.org/package/2006/relationships"><Relationship Id="rId8" Type="http://schemas.openxmlformats.org/officeDocument/2006/relationships/image" Target="../media/image229.png"/><Relationship Id="rId3" Type="http://schemas.openxmlformats.org/officeDocument/2006/relationships/image" Target="../media/image223.png"/><Relationship Id="rId7" Type="http://schemas.openxmlformats.org/officeDocument/2006/relationships/image" Target="../media/image228.png"/><Relationship Id="rId2" Type="http://schemas.openxmlformats.org/officeDocument/2006/relationships/image" Target="../media/image222.png"/><Relationship Id="rId1" Type="http://schemas.openxmlformats.org/officeDocument/2006/relationships/slideLayout" Target="../slideLayouts/slideLayout5.xml"/><Relationship Id="rId6" Type="http://schemas.openxmlformats.org/officeDocument/2006/relationships/image" Target="../media/image227.png"/><Relationship Id="rId5" Type="http://schemas.openxmlformats.org/officeDocument/2006/relationships/image" Target="../media/image205.png"/><Relationship Id="rId4" Type="http://schemas.openxmlformats.org/officeDocument/2006/relationships/image" Target="../media/image224.png"/><Relationship Id="rId9" Type="http://schemas.openxmlformats.org/officeDocument/2006/relationships/image" Target="../media/image230.png"/></Relationships>
</file>

<file path=ppt/slides/_rels/slide42.xml.rels><?xml version="1.0" encoding="UTF-8" standalone="yes"?>
<Relationships xmlns="http://schemas.openxmlformats.org/package/2006/relationships"><Relationship Id="rId8" Type="http://schemas.openxmlformats.org/officeDocument/2006/relationships/image" Target="../media/image233.png"/><Relationship Id="rId3" Type="http://schemas.openxmlformats.org/officeDocument/2006/relationships/image" Target="../media/image6.png"/><Relationship Id="rId7" Type="http://schemas.openxmlformats.org/officeDocument/2006/relationships/image" Target="../media/image232.png"/><Relationship Id="rId12" Type="http://schemas.openxmlformats.org/officeDocument/2006/relationships/image" Target="../media/image236.jpg"/><Relationship Id="rId2" Type="http://schemas.openxmlformats.org/officeDocument/2006/relationships/image" Target="../media/image125.png"/><Relationship Id="rId1" Type="http://schemas.openxmlformats.org/officeDocument/2006/relationships/slideLayout" Target="../slideLayouts/slideLayout5.xml"/><Relationship Id="rId6" Type="http://schemas.openxmlformats.org/officeDocument/2006/relationships/image" Target="../media/image203.png"/><Relationship Id="rId11" Type="http://schemas.openxmlformats.org/officeDocument/2006/relationships/image" Target="../media/image205.png"/><Relationship Id="rId5" Type="http://schemas.openxmlformats.org/officeDocument/2006/relationships/image" Target="../media/image231.png"/><Relationship Id="rId10" Type="http://schemas.openxmlformats.org/officeDocument/2006/relationships/image" Target="../media/image235.png"/><Relationship Id="rId4" Type="http://schemas.openxmlformats.org/officeDocument/2006/relationships/image" Target="../media/image87.png"/><Relationship Id="rId9" Type="http://schemas.openxmlformats.org/officeDocument/2006/relationships/image" Target="../media/image234.png"/></Relationships>
</file>

<file path=ppt/slides/_rels/slide43.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245.png"/><Relationship Id="rId3" Type="http://schemas.openxmlformats.org/officeDocument/2006/relationships/image" Target="../media/image238.png"/><Relationship Id="rId7" Type="http://schemas.openxmlformats.org/officeDocument/2006/relationships/image" Target="../media/image6.png"/><Relationship Id="rId12" Type="http://schemas.openxmlformats.org/officeDocument/2006/relationships/image" Target="../media/image244.png"/><Relationship Id="rId17" Type="http://schemas.openxmlformats.org/officeDocument/2006/relationships/image" Target="../media/image249.png"/><Relationship Id="rId2" Type="http://schemas.openxmlformats.org/officeDocument/2006/relationships/image" Target="../media/image237.png"/><Relationship Id="rId16" Type="http://schemas.openxmlformats.org/officeDocument/2006/relationships/image" Target="../media/image248.png"/><Relationship Id="rId1" Type="http://schemas.openxmlformats.org/officeDocument/2006/relationships/slideLayout" Target="../slideLayouts/slideLayout5.xml"/><Relationship Id="rId6" Type="http://schemas.openxmlformats.org/officeDocument/2006/relationships/image" Target="../media/image241.png"/><Relationship Id="rId11" Type="http://schemas.openxmlformats.org/officeDocument/2006/relationships/image" Target="../media/image243.png"/><Relationship Id="rId5" Type="http://schemas.openxmlformats.org/officeDocument/2006/relationships/image" Target="../media/image240.png"/><Relationship Id="rId15" Type="http://schemas.openxmlformats.org/officeDocument/2006/relationships/image" Target="../media/image247.png"/><Relationship Id="rId10" Type="http://schemas.openxmlformats.org/officeDocument/2006/relationships/image" Target="../media/image242.png"/><Relationship Id="rId4" Type="http://schemas.openxmlformats.org/officeDocument/2006/relationships/image" Target="../media/image239.png"/><Relationship Id="rId9" Type="http://schemas.openxmlformats.org/officeDocument/2006/relationships/image" Target="../media/image58.png"/><Relationship Id="rId14" Type="http://schemas.openxmlformats.org/officeDocument/2006/relationships/image" Target="../media/image246.png"/></Relationships>
</file>

<file path=ppt/slides/_rels/slide44.xml.rels><?xml version="1.0" encoding="UTF-8" standalone="yes"?>
<Relationships xmlns="http://schemas.openxmlformats.org/package/2006/relationships"><Relationship Id="rId8" Type="http://schemas.openxmlformats.org/officeDocument/2006/relationships/image" Target="../media/image256.png"/><Relationship Id="rId13" Type="http://schemas.openxmlformats.org/officeDocument/2006/relationships/image" Target="../media/image261.png"/><Relationship Id="rId18" Type="http://schemas.openxmlformats.org/officeDocument/2006/relationships/image" Target="../media/image266.png"/><Relationship Id="rId3" Type="http://schemas.openxmlformats.org/officeDocument/2006/relationships/image" Target="../media/image251.png"/><Relationship Id="rId7" Type="http://schemas.openxmlformats.org/officeDocument/2006/relationships/image" Target="../media/image255.png"/><Relationship Id="rId12" Type="http://schemas.openxmlformats.org/officeDocument/2006/relationships/image" Target="../media/image260.png"/><Relationship Id="rId17" Type="http://schemas.openxmlformats.org/officeDocument/2006/relationships/image" Target="../media/image265.png"/><Relationship Id="rId2" Type="http://schemas.openxmlformats.org/officeDocument/2006/relationships/image" Target="../media/image250.png"/><Relationship Id="rId16" Type="http://schemas.openxmlformats.org/officeDocument/2006/relationships/image" Target="../media/image264.png"/><Relationship Id="rId20" Type="http://schemas.openxmlformats.org/officeDocument/2006/relationships/image" Target="../media/image268.png"/><Relationship Id="rId1" Type="http://schemas.openxmlformats.org/officeDocument/2006/relationships/slideLayout" Target="../slideLayouts/slideLayout5.xml"/><Relationship Id="rId6" Type="http://schemas.openxmlformats.org/officeDocument/2006/relationships/image" Target="../media/image254.png"/><Relationship Id="rId11" Type="http://schemas.openxmlformats.org/officeDocument/2006/relationships/image" Target="../media/image259.png"/><Relationship Id="rId5" Type="http://schemas.openxmlformats.org/officeDocument/2006/relationships/image" Target="../media/image253.png"/><Relationship Id="rId15" Type="http://schemas.openxmlformats.org/officeDocument/2006/relationships/image" Target="../media/image263.png"/><Relationship Id="rId10" Type="http://schemas.openxmlformats.org/officeDocument/2006/relationships/image" Target="../media/image258.png"/><Relationship Id="rId19" Type="http://schemas.openxmlformats.org/officeDocument/2006/relationships/image" Target="../media/image267.png"/><Relationship Id="rId4" Type="http://schemas.openxmlformats.org/officeDocument/2006/relationships/image" Target="../media/image252.png"/><Relationship Id="rId9" Type="http://schemas.openxmlformats.org/officeDocument/2006/relationships/image" Target="../media/image257.png"/><Relationship Id="rId14" Type="http://schemas.openxmlformats.org/officeDocument/2006/relationships/image" Target="../media/image262.png"/></Relationships>
</file>

<file path=ppt/slides/_rels/slide4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g"/><Relationship Id="rId7"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69.png"/><Relationship Id="rId4" Type="http://schemas.openxmlformats.org/officeDocument/2006/relationships/image" Target="../media/image15.jpg"/><Relationship Id="rId9" Type="http://schemas.openxmlformats.org/officeDocument/2006/relationships/image" Target="../media/image20.png"/></Relationships>
</file>

<file path=ppt/slides/_rels/slide46.xml.rels><?xml version="1.0" encoding="UTF-8" standalone="yes"?>
<Relationships xmlns="http://schemas.openxmlformats.org/package/2006/relationships"><Relationship Id="rId8" Type="http://schemas.openxmlformats.org/officeDocument/2006/relationships/image" Target="../media/image184.png"/><Relationship Id="rId3" Type="http://schemas.openxmlformats.org/officeDocument/2006/relationships/image" Target="../media/image270.png"/><Relationship Id="rId7" Type="http://schemas.openxmlformats.org/officeDocument/2006/relationships/image" Target="../media/image121.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0.png"/><Relationship Id="rId5" Type="http://schemas.openxmlformats.org/officeDocument/2006/relationships/image" Target="../media/image271.png"/><Relationship Id="rId10" Type="http://schemas.openxmlformats.org/officeDocument/2006/relationships/image" Target="../media/image273.png"/><Relationship Id="rId4" Type="http://schemas.openxmlformats.org/officeDocument/2006/relationships/image" Target="../media/image57.png"/><Relationship Id="rId9" Type="http://schemas.openxmlformats.org/officeDocument/2006/relationships/image" Target="../media/image27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5" Type="http://schemas.openxmlformats.org/officeDocument/2006/relationships/image" Target="../media/image43.jpg"/><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5.png"/><Relationship Id="rId7" Type="http://schemas.openxmlformats.org/officeDocument/2006/relationships/image" Target="../media/image5.png"/><Relationship Id="rId12"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5.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4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8.png"/></Relationships>
</file>

<file path=ppt/slides/_rels/slide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0.png"/><Relationship Id="rId7" Type="http://schemas.openxmlformats.org/officeDocument/2006/relationships/image" Target="../media/image53.png"/><Relationship Id="rId2" Type="http://schemas.openxmlformats.org/officeDocument/2006/relationships/image" Target="../media/image44.png"/><Relationship Id="rId1" Type="http://schemas.openxmlformats.org/officeDocument/2006/relationships/slideLayout" Target="../slideLayouts/slideLayout5.xml"/><Relationship Id="rId6" Type="http://schemas.openxmlformats.org/officeDocument/2006/relationships/image" Target="../media/image47.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5.jpg"/></Relationships>
</file>

<file path=ppt/slides/_rels/slide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6.png"/><Relationship Id="rId7" Type="http://schemas.openxmlformats.org/officeDocument/2006/relationships/image" Target="../media/image60.png"/><Relationship Id="rId2" Type="http://schemas.openxmlformats.org/officeDocument/2006/relationships/image" Target="../media/image56.png"/><Relationship Id="rId1" Type="http://schemas.openxmlformats.org/officeDocument/2006/relationships/slideLayout" Target="../slideLayouts/slideLayout5.xml"/><Relationship Id="rId6" Type="http://schemas.openxmlformats.org/officeDocument/2006/relationships/image" Target="../media/image59.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9.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38.png"/><Relationship Id="rId7" Type="http://schemas.openxmlformats.org/officeDocument/2006/relationships/image" Target="../media/image67.png"/><Relationship Id="rId12" Type="http://schemas.openxmlformats.org/officeDocument/2006/relationships/image" Target="../media/image72.png"/><Relationship Id="rId17" Type="http://schemas.openxmlformats.org/officeDocument/2006/relationships/image" Target="../media/image77.png"/><Relationship Id="rId2" Type="http://schemas.openxmlformats.org/officeDocument/2006/relationships/image" Target="../media/image64.png"/><Relationship Id="rId16" Type="http://schemas.openxmlformats.org/officeDocument/2006/relationships/image" Target="../media/image76.png"/><Relationship Id="rId1" Type="http://schemas.openxmlformats.org/officeDocument/2006/relationships/slideLayout" Target="../slideLayouts/slideLayout5.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35.png"/><Relationship Id="rId15" Type="http://schemas.openxmlformats.org/officeDocument/2006/relationships/image" Target="../media/image75.png"/><Relationship Id="rId10" Type="http://schemas.openxmlformats.org/officeDocument/2006/relationships/image" Target="../media/image70.png"/><Relationship Id="rId4" Type="http://schemas.openxmlformats.org/officeDocument/2006/relationships/image" Target="../media/image65.png"/><Relationship Id="rId9" Type="http://schemas.openxmlformats.org/officeDocument/2006/relationships/image" Target="../media/image69.png"/><Relationship Id="rId14" Type="http://schemas.openxmlformats.org/officeDocument/2006/relationships/image" Target="../media/image74.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41019"/>
            <a:ext cx="4495800" cy="2209545"/>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0" y="1219200"/>
            <a:ext cx="8305800" cy="5638800"/>
            <a:chOff x="0" y="1219200"/>
            <a:chExt cx="8305800" cy="5638800"/>
          </a:xfrm>
        </p:grpSpPr>
        <p:sp>
          <p:nvSpPr>
            <p:cNvPr id="4" name="object 4"/>
            <p:cNvSpPr/>
            <p:nvPr/>
          </p:nvSpPr>
          <p:spPr>
            <a:xfrm>
              <a:off x="4904994" y="1219200"/>
              <a:ext cx="3400805" cy="203072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3048000"/>
              <a:ext cx="5080000" cy="3809997"/>
            </a:xfrm>
            <a:prstGeom prst="rect">
              <a:avLst/>
            </a:prstGeom>
            <a:blipFill>
              <a:blip r:embed="rId4" cstate="print"/>
              <a:stretch>
                <a:fillRect/>
              </a:stretch>
            </a:blipFill>
          </p:spPr>
          <p:txBody>
            <a:bodyPr wrap="square" lIns="0" tIns="0" rIns="0" bIns="0" rtlCol="0"/>
            <a:lstStyle/>
            <a:p>
              <a:endParaRPr/>
            </a:p>
          </p:txBody>
        </p:sp>
      </p:grpSp>
      <p:grpSp>
        <p:nvGrpSpPr>
          <p:cNvPr id="16" name="object 16"/>
          <p:cNvGrpSpPr/>
          <p:nvPr/>
        </p:nvGrpSpPr>
        <p:grpSpPr>
          <a:xfrm>
            <a:off x="0" y="932688"/>
            <a:ext cx="9144000" cy="161925"/>
            <a:chOff x="0" y="932688"/>
            <a:chExt cx="9144000" cy="161925"/>
          </a:xfrm>
        </p:grpSpPr>
        <p:sp>
          <p:nvSpPr>
            <p:cNvPr id="17" name="object 17"/>
            <p:cNvSpPr/>
            <p:nvPr/>
          </p:nvSpPr>
          <p:spPr>
            <a:xfrm>
              <a:off x="0" y="932688"/>
              <a:ext cx="9144000" cy="161544"/>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0" y="990600"/>
              <a:ext cx="9144000" cy="0"/>
            </a:xfrm>
            <a:custGeom>
              <a:avLst/>
              <a:gdLst/>
              <a:ahLst/>
              <a:cxnLst/>
              <a:rect l="l" t="t" r="r" b="b"/>
              <a:pathLst>
                <a:path w="9144000">
                  <a:moveTo>
                    <a:pt x="0" y="0"/>
                  </a:moveTo>
                  <a:lnTo>
                    <a:pt x="9144000" y="0"/>
                  </a:lnTo>
                </a:path>
              </a:pathLst>
            </a:custGeom>
            <a:ln w="76200">
              <a:solidFill>
                <a:srgbClr val="006FC0"/>
              </a:solidFill>
            </a:ln>
          </p:spPr>
          <p:txBody>
            <a:bodyPr wrap="square" lIns="0" tIns="0" rIns="0" bIns="0" rtlCol="0"/>
            <a:lstStyle/>
            <a:p>
              <a:endParaRPr/>
            </a:p>
          </p:txBody>
        </p:sp>
      </p:grpSp>
      <p:sp>
        <p:nvSpPr>
          <p:cNvPr id="19" name="object 19"/>
          <p:cNvSpPr/>
          <p:nvPr/>
        </p:nvSpPr>
        <p:spPr>
          <a:xfrm>
            <a:off x="3886200" y="2590800"/>
            <a:ext cx="381000" cy="457200"/>
          </a:xfrm>
          <a:custGeom>
            <a:avLst/>
            <a:gdLst/>
            <a:ahLst/>
            <a:cxnLst/>
            <a:rect l="l" t="t" r="r" b="b"/>
            <a:pathLst>
              <a:path w="381000" h="457200">
                <a:moveTo>
                  <a:pt x="381000" y="0"/>
                </a:moveTo>
                <a:lnTo>
                  <a:pt x="0" y="0"/>
                </a:lnTo>
                <a:lnTo>
                  <a:pt x="0" y="457200"/>
                </a:lnTo>
                <a:lnTo>
                  <a:pt x="381000" y="457200"/>
                </a:lnTo>
                <a:lnTo>
                  <a:pt x="381000" y="0"/>
                </a:lnTo>
                <a:close/>
              </a:path>
            </a:pathLst>
          </a:custGeom>
          <a:solidFill>
            <a:srgbClr val="FFFFFF"/>
          </a:solidFill>
        </p:spPr>
        <p:txBody>
          <a:bodyPr wrap="square" lIns="0" tIns="0" rIns="0" bIns="0" rtlCol="0"/>
          <a:lstStyle/>
          <a:p>
            <a:endParaRPr/>
          </a:p>
        </p:txBody>
      </p:sp>
      <p:grpSp>
        <p:nvGrpSpPr>
          <p:cNvPr id="20" name="object 20"/>
          <p:cNvGrpSpPr/>
          <p:nvPr/>
        </p:nvGrpSpPr>
        <p:grpSpPr>
          <a:xfrm>
            <a:off x="-1587" y="1216152"/>
            <a:ext cx="8926195" cy="4074160"/>
            <a:chOff x="-1587" y="1216152"/>
            <a:chExt cx="8926195" cy="4074160"/>
          </a:xfrm>
        </p:grpSpPr>
        <p:sp>
          <p:nvSpPr>
            <p:cNvPr id="21" name="object 21"/>
            <p:cNvSpPr/>
            <p:nvPr/>
          </p:nvSpPr>
          <p:spPr>
            <a:xfrm>
              <a:off x="4529328" y="4687823"/>
              <a:ext cx="4111752" cy="103631"/>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4572000" y="4708524"/>
              <a:ext cx="4025900" cy="15875"/>
            </a:xfrm>
            <a:custGeom>
              <a:avLst/>
              <a:gdLst/>
              <a:ahLst/>
              <a:cxnLst/>
              <a:rect l="l" t="t" r="r" b="b"/>
              <a:pathLst>
                <a:path w="4025900" h="15875">
                  <a:moveTo>
                    <a:pt x="0" y="15875"/>
                  </a:moveTo>
                  <a:lnTo>
                    <a:pt x="4025900" y="0"/>
                  </a:lnTo>
                </a:path>
              </a:pathLst>
            </a:custGeom>
            <a:ln w="3175">
              <a:solidFill>
                <a:srgbClr val="4F81BC"/>
              </a:solidFill>
              <a:prstDash val="sysDot"/>
            </a:ln>
          </p:spPr>
          <p:txBody>
            <a:bodyPr wrap="square" lIns="0" tIns="0" rIns="0" bIns="0" rtlCol="0"/>
            <a:lstStyle/>
            <a:p>
              <a:endParaRPr/>
            </a:p>
          </p:txBody>
        </p:sp>
        <p:sp>
          <p:nvSpPr>
            <p:cNvPr id="23" name="object 23"/>
            <p:cNvSpPr/>
            <p:nvPr/>
          </p:nvSpPr>
          <p:spPr>
            <a:xfrm>
              <a:off x="0" y="3240024"/>
              <a:ext cx="3547872" cy="103632"/>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0" y="3260725"/>
              <a:ext cx="3505200" cy="15875"/>
            </a:xfrm>
            <a:custGeom>
              <a:avLst/>
              <a:gdLst/>
              <a:ahLst/>
              <a:cxnLst/>
              <a:rect l="l" t="t" r="r" b="b"/>
              <a:pathLst>
                <a:path w="3505200" h="15875">
                  <a:moveTo>
                    <a:pt x="0" y="15875"/>
                  </a:moveTo>
                  <a:lnTo>
                    <a:pt x="3505200" y="0"/>
                  </a:lnTo>
                </a:path>
              </a:pathLst>
            </a:custGeom>
            <a:ln w="3175">
              <a:solidFill>
                <a:srgbClr val="4F81BC"/>
              </a:solidFill>
              <a:prstDash val="sysDot"/>
            </a:ln>
          </p:spPr>
          <p:txBody>
            <a:bodyPr wrap="square" lIns="0" tIns="0" rIns="0" bIns="0" rtlCol="0"/>
            <a:lstStyle/>
            <a:p>
              <a:endParaRPr/>
            </a:p>
          </p:txBody>
        </p:sp>
        <p:sp>
          <p:nvSpPr>
            <p:cNvPr id="25" name="object 25"/>
            <p:cNvSpPr/>
            <p:nvPr/>
          </p:nvSpPr>
          <p:spPr>
            <a:xfrm>
              <a:off x="3461003" y="3255263"/>
              <a:ext cx="1155191" cy="1536192"/>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3505200" y="3276600"/>
              <a:ext cx="1066800" cy="1447800"/>
            </a:xfrm>
            <a:custGeom>
              <a:avLst/>
              <a:gdLst/>
              <a:ahLst/>
              <a:cxnLst/>
              <a:rect l="l" t="t" r="r" b="b"/>
              <a:pathLst>
                <a:path w="1066800" h="1447800">
                  <a:moveTo>
                    <a:pt x="0" y="0"/>
                  </a:moveTo>
                  <a:lnTo>
                    <a:pt x="1066800" y="1447800"/>
                  </a:lnTo>
                </a:path>
              </a:pathLst>
            </a:custGeom>
            <a:ln w="3175">
              <a:solidFill>
                <a:srgbClr val="4F81BC"/>
              </a:solidFill>
              <a:prstDash val="sysDot"/>
            </a:ln>
          </p:spPr>
          <p:txBody>
            <a:bodyPr wrap="square" lIns="0" tIns="0" rIns="0" bIns="0" rtlCol="0"/>
            <a:lstStyle/>
            <a:p>
              <a:endParaRPr/>
            </a:p>
          </p:txBody>
        </p:sp>
        <p:sp>
          <p:nvSpPr>
            <p:cNvPr id="27" name="object 27"/>
            <p:cNvSpPr/>
            <p:nvPr/>
          </p:nvSpPr>
          <p:spPr>
            <a:xfrm>
              <a:off x="2912364" y="1216152"/>
              <a:ext cx="2734056" cy="2432304"/>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5824728" y="3689603"/>
              <a:ext cx="3099816" cy="1600200"/>
            </a:xfrm>
            <a:prstGeom prst="rect">
              <a:avLst/>
            </a:prstGeom>
            <a:blipFill>
              <a:blip r:embed="rId10" cstate="print"/>
              <a:stretch>
                <a:fillRect/>
              </a:stretch>
            </a:blipFill>
          </p:spPr>
          <p:txBody>
            <a:bodyPr wrap="square" lIns="0" tIns="0" rIns="0" bIns="0" rtlCol="0"/>
            <a:lstStyle/>
            <a:p>
              <a:endParaRPr/>
            </a:p>
          </p:txBody>
        </p:sp>
      </p:grpSp>
      <p:pic>
        <p:nvPicPr>
          <p:cNvPr id="1026" name="Picture 2" descr="G:\13. Doan\Logo\logo fit.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183880" y="18288"/>
            <a:ext cx="914400"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41019"/>
            <a:ext cx="4495800" cy="2209545"/>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0" y="1219200"/>
            <a:ext cx="8305800" cy="5638800"/>
            <a:chOff x="0" y="1219200"/>
            <a:chExt cx="8305800" cy="5638800"/>
          </a:xfrm>
        </p:grpSpPr>
        <p:sp>
          <p:nvSpPr>
            <p:cNvPr id="4" name="object 4"/>
            <p:cNvSpPr/>
            <p:nvPr/>
          </p:nvSpPr>
          <p:spPr>
            <a:xfrm>
              <a:off x="4904994" y="1219200"/>
              <a:ext cx="3400805" cy="203072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3048000"/>
              <a:ext cx="5080000" cy="3809997"/>
            </a:xfrm>
            <a:prstGeom prst="rect">
              <a:avLst/>
            </a:prstGeom>
            <a:blipFill>
              <a:blip r:embed="rId4" cstate="print"/>
              <a:stretch>
                <a:fillRect/>
              </a:stretch>
            </a:blipFill>
          </p:spPr>
          <p:txBody>
            <a:bodyPr wrap="square" lIns="0" tIns="0" rIns="0" bIns="0" rtlCol="0"/>
            <a:lstStyle/>
            <a:p>
              <a:endParaRPr/>
            </a:p>
          </p:txBody>
        </p:sp>
      </p:grpSp>
      <p:grpSp>
        <p:nvGrpSpPr>
          <p:cNvPr id="16" name="object 16"/>
          <p:cNvGrpSpPr/>
          <p:nvPr/>
        </p:nvGrpSpPr>
        <p:grpSpPr>
          <a:xfrm>
            <a:off x="0" y="932688"/>
            <a:ext cx="9144000" cy="161925"/>
            <a:chOff x="0" y="932688"/>
            <a:chExt cx="9144000" cy="161925"/>
          </a:xfrm>
        </p:grpSpPr>
        <p:sp>
          <p:nvSpPr>
            <p:cNvPr id="17" name="object 17"/>
            <p:cNvSpPr/>
            <p:nvPr/>
          </p:nvSpPr>
          <p:spPr>
            <a:xfrm>
              <a:off x="0" y="932688"/>
              <a:ext cx="9144000" cy="161544"/>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0" y="990600"/>
              <a:ext cx="9144000" cy="0"/>
            </a:xfrm>
            <a:custGeom>
              <a:avLst/>
              <a:gdLst/>
              <a:ahLst/>
              <a:cxnLst/>
              <a:rect l="l" t="t" r="r" b="b"/>
              <a:pathLst>
                <a:path w="9144000">
                  <a:moveTo>
                    <a:pt x="0" y="0"/>
                  </a:moveTo>
                  <a:lnTo>
                    <a:pt x="9144000" y="0"/>
                  </a:lnTo>
                </a:path>
              </a:pathLst>
            </a:custGeom>
            <a:ln w="76200">
              <a:solidFill>
                <a:srgbClr val="006FC0"/>
              </a:solidFill>
            </a:ln>
          </p:spPr>
          <p:txBody>
            <a:bodyPr wrap="square" lIns="0" tIns="0" rIns="0" bIns="0" rtlCol="0"/>
            <a:lstStyle/>
            <a:p>
              <a:endParaRPr/>
            </a:p>
          </p:txBody>
        </p:sp>
      </p:grpSp>
      <p:sp>
        <p:nvSpPr>
          <p:cNvPr id="19" name="object 19"/>
          <p:cNvSpPr/>
          <p:nvPr/>
        </p:nvSpPr>
        <p:spPr>
          <a:xfrm>
            <a:off x="3886200" y="2590800"/>
            <a:ext cx="381000" cy="457200"/>
          </a:xfrm>
          <a:custGeom>
            <a:avLst/>
            <a:gdLst/>
            <a:ahLst/>
            <a:cxnLst/>
            <a:rect l="l" t="t" r="r" b="b"/>
            <a:pathLst>
              <a:path w="381000" h="457200">
                <a:moveTo>
                  <a:pt x="381000" y="0"/>
                </a:moveTo>
                <a:lnTo>
                  <a:pt x="0" y="0"/>
                </a:lnTo>
                <a:lnTo>
                  <a:pt x="0" y="457200"/>
                </a:lnTo>
                <a:lnTo>
                  <a:pt x="381000" y="457200"/>
                </a:lnTo>
                <a:lnTo>
                  <a:pt x="381000" y="0"/>
                </a:lnTo>
                <a:close/>
              </a:path>
            </a:pathLst>
          </a:custGeom>
          <a:solidFill>
            <a:srgbClr val="FFFFFF"/>
          </a:solidFill>
        </p:spPr>
        <p:txBody>
          <a:bodyPr wrap="square" lIns="0" tIns="0" rIns="0" bIns="0" rtlCol="0"/>
          <a:lstStyle/>
          <a:p>
            <a:endParaRPr/>
          </a:p>
        </p:txBody>
      </p:sp>
      <p:grpSp>
        <p:nvGrpSpPr>
          <p:cNvPr id="20" name="object 20"/>
          <p:cNvGrpSpPr/>
          <p:nvPr/>
        </p:nvGrpSpPr>
        <p:grpSpPr>
          <a:xfrm>
            <a:off x="-1587" y="1216152"/>
            <a:ext cx="8921750" cy="4074160"/>
            <a:chOff x="-1587" y="1216152"/>
            <a:chExt cx="8921750" cy="4074160"/>
          </a:xfrm>
        </p:grpSpPr>
        <p:sp>
          <p:nvSpPr>
            <p:cNvPr id="21" name="object 21"/>
            <p:cNvSpPr/>
            <p:nvPr/>
          </p:nvSpPr>
          <p:spPr>
            <a:xfrm>
              <a:off x="4529328" y="4687823"/>
              <a:ext cx="4111752" cy="103631"/>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4572000" y="4708524"/>
              <a:ext cx="4025900" cy="15875"/>
            </a:xfrm>
            <a:custGeom>
              <a:avLst/>
              <a:gdLst/>
              <a:ahLst/>
              <a:cxnLst/>
              <a:rect l="l" t="t" r="r" b="b"/>
              <a:pathLst>
                <a:path w="4025900" h="15875">
                  <a:moveTo>
                    <a:pt x="0" y="15875"/>
                  </a:moveTo>
                  <a:lnTo>
                    <a:pt x="4025900" y="0"/>
                  </a:lnTo>
                </a:path>
              </a:pathLst>
            </a:custGeom>
            <a:ln w="3175">
              <a:solidFill>
                <a:srgbClr val="4F81BC"/>
              </a:solidFill>
              <a:prstDash val="sysDot"/>
            </a:ln>
          </p:spPr>
          <p:txBody>
            <a:bodyPr wrap="square" lIns="0" tIns="0" rIns="0" bIns="0" rtlCol="0"/>
            <a:lstStyle/>
            <a:p>
              <a:endParaRPr/>
            </a:p>
          </p:txBody>
        </p:sp>
        <p:sp>
          <p:nvSpPr>
            <p:cNvPr id="23" name="object 23"/>
            <p:cNvSpPr/>
            <p:nvPr/>
          </p:nvSpPr>
          <p:spPr>
            <a:xfrm>
              <a:off x="0" y="3240024"/>
              <a:ext cx="3547872" cy="103632"/>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0" y="3260725"/>
              <a:ext cx="3505200" cy="15875"/>
            </a:xfrm>
            <a:custGeom>
              <a:avLst/>
              <a:gdLst/>
              <a:ahLst/>
              <a:cxnLst/>
              <a:rect l="l" t="t" r="r" b="b"/>
              <a:pathLst>
                <a:path w="3505200" h="15875">
                  <a:moveTo>
                    <a:pt x="0" y="15875"/>
                  </a:moveTo>
                  <a:lnTo>
                    <a:pt x="3505200" y="0"/>
                  </a:lnTo>
                </a:path>
              </a:pathLst>
            </a:custGeom>
            <a:ln w="3175">
              <a:solidFill>
                <a:srgbClr val="4F81BC"/>
              </a:solidFill>
              <a:prstDash val="sysDot"/>
            </a:ln>
          </p:spPr>
          <p:txBody>
            <a:bodyPr wrap="square" lIns="0" tIns="0" rIns="0" bIns="0" rtlCol="0"/>
            <a:lstStyle/>
            <a:p>
              <a:endParaRPr/>
            </a:p>
          </p:txBody>
        </p:sp>
        <p:sp>
          <p:nvSpPr>
            <p:cNvPr id="25" name="object 25"/>
            <p:cNvSpPr/>
            <p:nvPr/>
          </p:nvSpPr>
          <p:spPr>
            <a:xfrm>
              <a:off x="3461003" y="3255263"/>
              <a:ext cx="1155191" cy="1536192"/>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3505200" y="3276600"/>
              <a:ext cx="1066800" cy="1447800"/>
            </a:xfrm>
            <a:custGeom>
              <a:avLst/>
              <a:gdLst/>
              <a:ahLst/>
              <a:cxnLst/>
              <a:rect l="l" t="t" r="r" b="b"/>
              <a:pathLst>
                <a:path w="1066800" h="1447800">
                  <a:moveTo>
                    <a:pt x="0" y="0"/>
                  </a:moveTo>
                  <a:lnTo>
                    <a:pt x="1066800" y="1447800"/>
                  </a:lnTo>
                </a:path>
              </a:pathLst>
            </a:custGeom>
            <a:ln w="3175">
              <a:solidFill>
                <a:srgbClr val="4F81BC"/>
              </a:solidFill>
              <a:prstDash val="sysDot"/>
            </a:ln>
          </p:spPr>
          <p:txBody>
            <a:bodyPr wrap="square" lIns="0" tIns="0" rIns="0" bIns="0" rtlCol="0"/>
            <a:lstStyle/>
            <a:p>
              <a:endParaRPr/>
            </a:p>
          </p:txBody>
        </p:sp>
        <p:sp>
          <p:nvSpPr>
            <p:cNvPr id="27" name="object 27"/>
            <p:cNvSpPr/>
            <p:nvPr/>
          </p:nvSpPr>
          <p:spPr>
            <a:xfrm>
              <a:off x="2912364" y="1216152"/>
              <a:ext cx="2734056" cy="2432304"/>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6373367" y="3689603"/>
              <a:ext cx="2546604" cy="1600200"/>
            </a:xfrm>
            <a:prstGeom prst="rect">
              <a:avLst/>
            </a:prstGeom>
            <a:blipFill>
              <a:blip r:embed="rId10" cstate="print"/>
              <a:stretch>
                <a:fillRect/>
              </a:stretch>
            </a:blipFill>
          </p:spPr>
          <p:txBody>
            <a:bodyPr wrap="square" lIns="0" tIns="0" rIns="0" bIns="0" rtlCol="0"/>
            <a:lstStyle/>
            <a:p>
              <a:endParaRPr/>
            </a:p>
          </p:txBody>
        </p:sp>
      </p:grpSp>
      <p:pic>
        <p:nvPicPr>
          <p:cNvPr id="29" name="Picture 2" descr="G:\13. Doan\Logo\logo fit.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183880" y="18288"/>
            <a:ext cx="914400"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6553200"/>
            <a:chOff x="76200" y="38"/>
            <a:chExt cx="8943340" cy="6553200"/>
          </a:xfrm>
        </p:grpSpPr>
        <p:sp>
          <p:nvSpPr>
            <p:cNvPr id="3" name="object 3"/>
            <p:cNvSpPr/>
            <p:nvPr/>
          </p:nvSpPr>
          <p:spPr>
            <a:xfrm>
              <a:off x="6778879" y="435609"/>
              <a:ext cx="197485" cy="295910"/>
            </a:xfrm>
            <a:custGeom>
              <a:avLst/>
              <a:gdLst/>
              <a:ahLst/>
              <a:cxnLst/>
              <a:rect l="l" t="t" r="r" b="b"/>
              <a:pathLst>
                <a:path w="197484" h="295909">
                  <a:moveTo>
                    <a:pt x="197485" y="240030"/>
                  </a:moveTo>
                  <a:lnTo>
                    <a:pt x="74295" y="240030"/>
                  </a:lnTo>
                  <a:lnTo>
                    <a:pt x="74295" y="0"/>
                  </a:lnTo>
                  <a:lnTo>
                    <a:pt x="0" y="0"/>
                  </a:lnTo>
                  <a:lnTo>
                    <a:pt x="0" y="240030"/>
                  </a:lnTo>
                  <a:lnTo>
                    <a:pt x="0" y="295910"/>
                  </a:lnTo>
                  <a:lnTo>
                    <a:pt x="197485" y="295910"/>
                  </a:lnTo>
                  <a:lnTo>
                    <a:pt x="197485" y="240030"/>
                  </a:lnTo>
                  <a:close/>
                </a:path>
              </a:pathLst>
            </a:custGeom>
            <a:solidFill>
              <a:srgbClr val="FBFBFF"/>
            </a:solidFill>
          </p:spPr>
          <p:txBody>
            <a:bodyPr wrap="square" lIns="0" tIns="0" rIns="0" bIns="0" rtlCol="0"/>
            <a:lstStyle/>
            <a:p>
              <a:endParaRPr/>
            </a:p>
          </p:txBody>
        </p:sp>
        <p:sp>
          <p:nvSpPr>
            <p:cNvPr id="4" name="object 4"/>
            <p:cNvSpPr/>
            <p:nvPr/>
          </p:nvSpPr>
          <p:spPr>
            <a:xfrm>
              <a:off x="6778879" y="435736"/>
              <a:ext cx="197485" cy="295910"/>
            </a:xfrm>
            <a:custGeom>
              <a:avLst/>
              <a:gdLst/>
              <a:ahLst/>
              <a:cxnLst/>
              <a:rect l="l" t="t" r="r" b="b"/>
              <a:pathLst>
                <a:path w="197484" h="295909">
                  <a:moveTo>
                    <a:pt x="0" y="0"/>
                  </a:moveTo>
                  <a:lnTo>
                    <a:pt x="74295" y="0"/>
                  </a:lnTo>
                  <a:lnTo>
                    <a:pt x="74295" y="239395"/>
                  </a:lnTo>
                  <a:lnTo>
                    <a:pt x="197485" y="239395"/>
                  </a:lnTo>
                  <a:lnTo>
                    <a:pt x="197485" y="295783"/>
                  </a:lnTo>
                  <a:lnTo>
                    <a:pt x="0" y="295783"/>
                  </a:lnTo>
                  <a:lnTo>
                    <a:pt x="0" y="0"/>
                  </a:lnTo>
                  <a:close/>
                </a:path>
              </a:pathLst>
            </a:custGeom>
            <a:ln w="3175">
              <a:solidFill>
                <a:srgbClr val="1D7CED"/>
              </a:solidFill>
            </a:ln>
          </p:spPr>
          <p:txBody>
            <a:bodyPr wrap="square" lIns="0" tIns="0" rIns="0" bIns="0" rtlCol="0"/>
            <a:lstStyle/>
            <a:p>
              <a:endParaRPr/>
            </a:p>
          </p:txBody>
        </p:sp>
        <p:sp>
          <p:nvSpPr>
            <p:cNvPr id="5" name="object 5"/>
            <p:cNvSpPr/>
            <p:nvPr/>
          </p:nvSpPr>
          <p:spPr>
            <a:xfrm>
              <a:off x="6992111" y="490600"/>
              <a:ext cx="603885" cy="307975"/>
            </a:xfrm>
            <a:custGeom>
              <a:avLst/>
              <a:gdLst/>
              <a:ahLst/>
              <a:cxnLst/>
              <a:rect l="l" t="t" r="r" b="b"/>
              <a:pathLst>
                <a:path w="603884" h="307975">
                  <a:moveTo>
                    <a:pt x="378587" y="264668"/>
                  </a:moveTo>
                  <a:lnTo>
                    <a:pt x="321564" y="264668"/>
                  </a:lnTo>
                  <a:lnTo>
                    <a:pt x="321564" y="307975"/>
                  </a:lnTo>
                  <a:lnTo>
                    <a:pt x="378587" y="307975"/>
                  </a:lnTo>
                  <a:lnTo>
                    <a:pt x="378587" y="264668"/>
                  </a:lnTo>
                  <a:close/>
                </a:path>
                <a:path w="603884" h="307975">
                  <a:moveTo>
                    <a:pt x="382651" y="4952"/>
                  </a:moveTo>
                  <a:lnTo>
                    <a:pt x="318008" y="4952"/>
                  </a:lnTo>
                  <a:lnTo>
                    <a:pt x="238379" y="240919"/>
                  </a:lnTo>
                  <a:lnTo>
                    <a:pt x="297815" y="240919"/>
                  </a:lnTo>
                  <a:lnTo>
                    <a:pt x="312547" y="192786"/>
                  </a:lnTo>
                  <a:lnTo>
                    <a:pt x="446138" y="192786"/>
                  </a:lnTo>
                  <a:lnTo>
                    <a:pt x="431672" y="149987"/>
                  </a:lnTo>
                  <a:lnTo>
                    <a:pt x="325501" y="149987"/>
                  </a:lnTo>
                  <a:lnTo>
                    <a:pt x="349631" y="72136"/>
                  </a:lnTo>
                  <a:lnTo>
                    <a:pt x="405358" y="72136"/>
                  </a:lnTo>
                  <a:lnTo>
                    <a:pt x="382651" y="4952"/>
                  </a:lnTo>
                  <a:close/>
                </a:path>
                <a:path w="603884" h="307975">
                  <a:moveTo>
                    <a:pt x="446138" y="192786"/>
                  </a:moveTo>
                  <a:lnTo>
                    <a:pt x="386715" y="192786"/>
                  </a:lnTo>
                  <a:lnTo>
                    <a:pt x="401447" y="240919"/>
                  </a:lnTo>
                  <a:lnTo>
                    <a:pt x="462407" y="240919"/>
                  </a:lnTo>
                  <a:lnTo>
                    <a:pt x="446138" y="192786"/>
                  </a:lnTo>
                  <a:close/>
                </a:path>
                <a:path w="603884" h="307975">
                  <a:moveTo>
                    <a:pt x="405358" y="72136"/>
                  </a:moveTo>
                  <a:lnTo>
                    <a:pt x="349631" y="72136"/>
                  </a:lnTo>
                  <a:lnTo>
                    <a:pt x="373634" y="149987"/>
                  </a:lnTo>
                  <a:lnTo>
                    <a:pt x="431672" y="149987"/>
                  </a:lnTo>
                  <a:lnTo>
                    <a:pt x="405358" y="72136"/>
                  </a:lnTo>
                  <a:close/>
                </a:path>
                <a:path w="603884" h="307975">
                  <a:moveTo>
                    <a:pt x="114173" y="0"/>
                  </a:moveTo>
                  <a:lnTo>
                    <a:pt x="66548" y="8270"/>
                  </a:lnTo>
                  <a:lnTo>
                    <a:pt x="30353" y="33020"/>
                  </a:lnTo>
                  <a:lnTo>
                    <a:pt x="7556" y="72072"/>
                  </a:lnTo>
                  <a:lnTo>
                    <a:pt x="0" y="122936"/>
                  </a:lnTo>
                  <a:lnTo>
                    <a:pt x="1885" y="149750"/>
                  </a:lnTo>
                  <a:lnTo>
                    <a:pt x="17037" y="194569"/>
                  </a:lnTo>
                  <a:lnTo>
                    <a:pt x="47021" y="227173"/>
                  </a:lnTo>
                  <a:lnTo>
                    <a:pt x="88931" y="243798"/>
                  </a:lnTo>
                  <a:lnTo>
                    <a:pt x="114173" y="245872"/>
                  </a:lnTo>
                  <a:lnTo>
                    <a:pt x="139416" y="243822"/>
                  </a:lnTo>
                  <a:lnTo>
                    <a:pt x="161813" y="237664"/>
                  </a:lnTo>
                  <a:lnTo>
                    <a:pt x="181377" y="227387"/>
                  </a:lnTo>
                  <a:lnTo>
                    <a:pt x="198120" y="212978"/>
                  </a:lnTo>
                  <a:lnTo>
                    <a:pt x="206832" y="201295"/>
                  </a:lnTo>
                  <a:lnTo>
                    <a:pt x="107569" y="201295"/>
                  </a:lnTo>
                  <a:lnTo>
                    <a:pt x="100838" y="199898"/>
                  </a:lnTo>
                  <a:lnTo>
                    <a:pt x="70485" y="172243"/>
                  </a:lnTo>
                  <a:lnTo>
                    <a:pt x="61368" y="133340"/>
                  </a:lnTo>
                  <a:lnTo>
                    <a:pt x="61090" y="122809"/>
                  </a:lnTo>
                  <a:lnTo>
                    <a:pt x="61383" y="112694"/>
                  </a:lnTo>
                  <a:lnTo>
                    <a:pt x="70897" y="73009"/>
                  </a:lnTo>
                  <a:lnTo>
                    <a:pt x="100457" y="45847"/>
                  </a:lnTo>
                  <a:lnTo>
                    <a:pt x="107061" y="44576"/>
                  </a:lnTo>
                  <a:lnTo>
                    <a:pt x="206798" y="44576"/>
                  </a:lnTo>
                  <a:lnTo>
                    <a:pt x="198120" y="32893"/>
                  </a:lnTo>
                  <a:lnTo>
                    <a:pt x="181377" y="18484"/>
                  </a:lnTo>
                  <a:lnTo>
                    <a:pt x="161813" y="8207"/>
                  </a:lnTo>
                  <a:lnTo>
                    <a:pt x="139416" y="2049"/>
                  </a:lnTo>
                  <a:lnTo>
                    <a:pt x="114173" y="0"/>
                  </a:lnTo>
                  <a:close/>
                </a:path>
                <a:path w="603884" h="307975">
                  <a:moveTo>
                    <a:pt x="206798" y="44576"/>
                  </a:moveTo>
                  <a:lnTo>
                    <a:pt x="121285" y="44576"/>
                  </a:lnTo>
                  <a:lnTo>
                    <a:pt x="127889" y="45974"/>
                  </a:lnTo>
                  <a:lnTo>
                    <a:pt x="140716" y="51562"/>
                  </a:lnTo>
                  <a:lnTo>
                    <a:pt x="163068" y="86995"/>
                  </a:lnTo>
                  <a:lnTo>
                    <a:pt x="167509" y="122936"/>
                  </a:lnTo>
                  <a:lnTo>
                    <a:pt x="167251" y="133407"/>
                  </a:lnTo>
                  <a:lnTo>
                    <a:pt x="158384" y="171608"/>
                  </a:lnTo>
                  <a:lnTo>
                    <a:pt x="134620" y="196723"/>
                  </a:lnTo>
                  <a:lnTo>
                    <a:pt x="128143" y="199771"/>
                  </a:lnTo>
                  <a:lnTo>
                    <a:pt x="121412" y="201295"/>
                  </a:lnTo>
                  <a:lnTo>
                    <a:pt x="206832" y="201295"/>
                  </a:lnTo>
                  <a:lnTo>
                    <a:pt x="211474" y="195070"/>
                  </a:lnTo>
                  <a:lnTo>
                    <a:pt x="221043" y="174101"/>
                  </a:lnTo>
                  <a:lnTo>
                    <a:pt x="226802" y="150060"/>
                  </a:lnTo>
                  <a:lnTo>
                    <a:pt x="228727" y="122936"/>
                  </a:lnTo>
                  <a:lnTo>
                    <a:pt x="226802" y="95883"/>
                  </a:lnTo>
                  <a:lnTo>
                    <a:pt x="221043" y="71866"/>
                  </a:lnTo>
                  <a:lnTo>
                    <a:pt x="211474" y="50873"/>
                  </a:lnTo>
                  <a:lnTo>
                    <a:pt x="206798" y="44576"/>
                  </a:lnTo>
                  <a:close/>
                </a:path>
                <a:path w="603884" h="307975">
                  <a:moveTo>
                    <a:pt x="603758" y="199771"/>
                  </a:moveTo>
                  <a:lnTo>
                    <a:pt x="476631" y="199771"/>
                  </a:lnTo>
                  <a:lnTo>
                    <a:pt x="476631" y="240919"/>
                  </a:lnTo>
                  <a:lnTo>
                    <a:pt x="603758" y="240919"/>
                  </a:lnTo>
                  <a:lnTo>
                    <a:pt x="603758" y="199771"/>
                  </a:lnTo>
                  <a:close/>
                </a:path>
                <a:path w="603884" h="307975">
                  <a:moveTo>
                    <a:pt x="569849" y="46100"/>
                  </a:moveTo>
                  <a:lnTo>
                    <a:pt x="510540" y="46100"/>
                  </a:lnTo>
                  <a:lnTo>
                    <a:pt x="510540" y="199771"/>
                  </a:lnTo>
                  <a:lnTo>
                    <a:pt x="569849" y="199771"/>
                  </a:lnTo>
                  <a:lnTo>
                    <a:pt x="569849" y="46100"/>
                  </a:lnTo>
                  <a:close/>
                </a:path>
                <a:path w="603884" h="307975">
                  <a:moveTo>
                    <a:pt x="603758" y="4952"/>
                  </a:moveTo>
                  <a:lnTo>
                    <a:pt x="476631" y="4952"/>
                  </a:lnTo>
                  <a:lnTo>
                    <a:pt x="476631" y="46100"/>
                  </a:lnTo>
                  <a:lnTo>
                    <a:pt x="603758" y="46100"/>
                  </a:lnTo>
                  <a:lnTo>
                    <a:pt x="603758" y="4952"/>
                  </a:lnTo>
                  <a:close/>
                </a:path>
              </a:pathLst>
            </a:custGeom>
            <a:solidFill>
              <a:srgbClr val="FBFBFF"/>
            </a:solidFill>
          </p:spPr>
          <p:txBody>
            <a:bodyPr wrap="square" lIns="0" tIns="0" rIns="0" bIns="0" rtlCol="0"/>
            <a:lstStyle/>
            <a:p>
              <a:endParaRPr/>
            </a:p>
          </p:txBody>
        </p:sp>
        <p:sp>
          <p:nvSpPr>
            <p:cNvPr id="6" name="object 6"/>
            <p:cNvSpPr/>
            <p:nvPr/>
          </p:nvSpPr>
          <p:spPr>
            <a:xfrm>
              <a:off x="6992111" y="490600"/>
              <a:ext cx="603885" cy="307975"/>
            </a:xfrm>
            <a:custGeom>
              <a:avLst/>
              <a:gdLst/>
              <a:ahLst/>
              <a:cxnLst/>
              <a:rect l="l" t="t" r="r" b="b"/>
              <a:pathLst>
                <a:path w="603884" h="307975">
                  <a:moveTo>
                    <a:pt x="321564" y="264668"/>
                  </a:moveTo>
                  <a:lnTo>
                    <a:pt x="378587" y="264668"/>
                  </a:lnTo>
                  <a:lnTo>
                    <a:pt x="378587" y="307975"/>
                  </a:lnTo>
                  <a:lnTo>
                    <a:pt x="321564" y="307975"/>
                  </a:lnTo>
                  <a:lnTo>
                    <a:pt x="321564" y="264668"/>
                  </a:lnTo>
                  <a:close/>
                </a:path>
                <a:path w="603884" h="307975">
                  <a:moveTo>
                    <a:pt x="349631" y="72136"/>
                  </a:moveTo>
                  <a:lnTo>
                    <a:pt x="325501" y="149987"/>
                  </a:lnTo>
                  <a:lnTo>
                    <a:pt x="373634" y="149987"/>
                  </a:lnTo>
                  <a:lnTo>
                    <a:pt x="349631" y="72136"/>
                  </a:lnTo>
                  <a:close/>
                </a:path>
                <a:path w="603884" h="307975">
                  <a:moveTo>
                    <a:pt x="114427" y="44576"/>
                  </a:moveTo>
                  <a:lnTo>
                    <a:pt x="107061" y="44576"/>
                  </a:lnTo>
                  <a:lnTo>
                    <a:pt x="100457" y="45847"/>
                  </a:lnTo>
                  <a:lnTo>
                    <a:pt x="70897" y="73009"/>
                  </a:lnTo>
                  <a:lnTo>
                    <a:pt x="61372" y="112815"/>
                  </a:lnTo>
                  <a:lnTo>
                    <a:pt x="61087" y="122936"/>
                  </a:lnTo>
                  <a:lnTo>
                    <a:pt x="61368" y="133340"/>
                  </a:lnTo>
                  <a:lnTo>
                    <a:pt x="70485" y="172243"/>
                  </a:lnTo>
                  <a:lnTo>
                    <a:pt x="100838" y="199898"/>
                  </a:lnTo>
                  <a:lnTo>
                    <a:pt x="107569" y="201295"/>
                  </a:lnTo>
                  <a:lnTo>
                    <a:pt x="114427" y="201295"/>
                  </a:lnTo>
                  <a:lnTo>
                    <a:pt x="121412" y="201295"/>
                  </a:lnTo>
                  <a:lnTo>
                    <a:pt x="128143" y="199771"/>
                  </a:lnTo>
                  <a:lnTo>
                    <a:pt x="134620" y="196723"/>
                  </a:lnTo>
                  <a:lnTo>
                    <a:pt x="141224" y="193801"/>
                  </a:lnTo>
                  <a:lnTo>
                    <a:pt x="163322" y="158750"/>
                  </a:lnTo>
                  <a:lnTo>
                    <a:pt x="167513" y="122809"/>
                  </a:lnTo>
                  <a:lnTo>
                    <a:pt x="167229" y="112694"/>
                  </a:lnTo>
                  <a:lnTo>
                    <a:pt x="158051" y="73469"/>
                  </a:lnTo>
                  <a:lnTo>
                    <a:pt x="134239" y="48768"/>
                  </a:lnTo>
                  <a:lnTo>
                    <a:pt x="127889" y="45974"/>
                  </a:lnTo>
                  <a:lnTo>
                    <a:pt x="121285" y="44576"/>
                  </a:lnTo>
                  <a:lnTo>
                    <a:pt x="114427" y="44576"/>
                  </a:lnTo>
                  <a:close/>
                </a:path>
                <a:path w="603884" h="307975">
                  <a:moveTo>
                    <a:pt x="476631" y="4952"/>
                  </a:moveTo>
                  <a:lnTo>
                    <a:pt x="603758" y="4952"/>
                  </a:lnTo>
                  <a:lnTo>
                    <a:pt x="603758" y="46100"/>
                  </a:lnTo>
                  <a:lnTo>
                    <a:pt x="569849" y="46100"/>
                  </a:lnTo>
                  <a:lnTo>
                    <a:pt x="569849" y="199771"/>
                  </a:lnTo>
                  <a:lnTo>
                    <a:pt x="603758" y="199771"/>
                  </a:lnTo>
                  <a:lnTo>
                    <a:pt x="603758" y="240919"/>
                  </a:lnTo>
                  <a:lnTo>
                    <a:pt x="476631" y="240919"/>
                  </a:lnTo>
                  <a:lnTo>
                    <a:pt x="476631" y="199771"/>
                  </a:lnTo>
                  <a:lnTo>
                    <a:pt x="510540" y="199771"/>
                  </a:lnTo>
                  <a:lnTo>
                    <a:pt x="510540" y="46100"/>
                  </a:lnTo>
                  <a:lnTo>
                    <a:pt x="476631" y="46100"/>
                  </a:lnTo>
                  <a:lnTo>
                    <a:pt x="476631" y="4952"/>
                  </a:lnTo>
                  <a:close/>
                </a:path>
                <a:path w="603884" h="307975">
                  <a:moveTo>
                    <a:pt x="318008" y="4952"/>
                  </a:moveTo>
                  <a:lnTo>
                    <a:pt x="382651" y="4952"/>
                  </a:lnTo>
                  <a:lnTo>
                    <a:pt x="462407" y="240919"/>
                  </a:lnTo>
                  <a:lnTo>
                    <a:pt x="401447" y="240919"/>
                  </a:lnTo>
                  <a:lnTo>
                    <a:pt x="386715" y="192786"/>
                  </a:lnTo>
                  <a:lnTo>
                    <a:pt x="312547" y="192786"/>
                  </a:lnTo>
                  <a:lnTo>
                    <a:pt x="297815" y="240919"/>
                  </a:lnTo>
                  <a:lnTo>
                    <a:pt x="238379" y="240919"/>
                  </a:lnTo>
                  <a:lnTo>
                    <a:pt x="318008" y="4952"/>
                  </a:lnTo>
                  <a:close/>
                </a:path>
                <a:path w="603884" h="307975">
                  <a:moveTo>
                    <a:pt x="114173" y="0"/>
                  </a:moveTo>
                  <a:lnTo>
                    <a:pt x="161813" y="8207"/>
                  </a:lnTo>
                  <a:lnTo>
                    <a:pt x="198120" y="32893"/>
                  </a:lnTo>
                  <a:lnTo>
                    <a:pt x="221043" y="71866"/>
                  </a:lnTo>
                  <a:lnTo>
                    <a:pt x="228727" y="122936"/>
                  </a:lnTo>
                  <a:lnTo>
                    <a:pt x="226802" y="150060"/>
                  </a:lnTo>
                  <a:lnTo>
                    <a:pt x="211474" y="195070"/>
                  </a:lnTo>
                  <a:lnTo>
                    <a:pt x="181377" y="227387"/>
                  </a:lnTo>
                  <a:lnTo>
                    <a:pt x="139416" y="243822"/>
                  </a:lnTo>
                  <a:lnTo>
                    <a:pt x="114173" y="245872"/>
                  </a:lnTo>
                  <a:lnTo>
                    <a:pt x="88931" y="243798"/>
                  </a:lnTo>
                  <a:lnTo>
                    <a:pt x="47021" y="227173"/>
                  </a:lnTo>
                  <a:lnTo>
                    <a:pt x="17037" y="194569"/>
                  </a:lnTo>
                  <a:lnTo>
                    <a:pt x="1885" y="149750"/>
                  </a:lnTo>
                  <a:lnTo>
                    <a:pt x="0" y="122936"/>
                  </a:lnTo>
                  <a:lnTo>
                    <a:pt x="1885" y="96027"/>
                  </a:lnTo>
                  <a:lnTo>
                    <a:pt x="17037" y="51069"/>
                  </a:lnTo>
                  <a:lnTo>
                    <a:pt x="47021" y="18591"/>
                  </a:lnTo>
                  <a:lnTo>
                    <a:pt x="88931" y="2069"/>
                  </a:lnTo>
                  <a:lnTo>
                    <a:pt x="114173" y="0"/>
                  </a:lnTo>
                  <a:close/>
                </a:path>
              </a:pathLst>
            </a:custGeom>
            <a:ln w="3175">
              <a:solidFill>
                <a:srgbClr val="1D7CED"/>
              </a:solidFill>
            </a:ln>
          </p:spPr>
          <p:txBody>
            <a:bodyPr wrap="square" lIns="0" tIns="0" rIns="0" bIns="0" rtlCol="0"/>
            <a:lstStyle/>
            <a:p>
              <a:endParaRPr/>
            </a:p>
          </p:txBody>
        </p:sp>
        <p:sp>
          <p:nvSpPr>
            <p:cNvPr id="7" name="object 7"/>
            <p:cNvSpPr/>
            <p:nvPr/>
          </p:nvSpPr>
          <p:spPr>
            <a:xfrm>
              <a:off x="7754111" y="445896"/>
              <a:ext cx="494030" cy="353060"/>
            </a:xfrm>
            <a:custGeom>
              <a:avLst/>
              <a:gdLst/>
              <a:ahLst/>
              <a:cxnLst/>
              <a:rect l="l" t="t" r="r" b="b"/>
              <a:pathLst>
                <a:path w="494029" h="353059">
                  <a:moveTo>
                    <a:pt x="368046" y="309372"/>
                  </a:moveTo>
                  <a:lnTo>
                    <a:pt x="311023" y="309372"/>
                  </a:lnTo>
                  <a:lnTo>
                    <a:pt x="311023" y="352678"/>
                  </a:lnTo>
                  <a:lnTo>
                    <a:pt x="368046" y="352678"/>
                  </a:lnTo>
                  <a:lnTo>
                    <a:pt x="368046" y="309372"/>
                  </a:lnTo>
                  <a:close/>
                </a:path>
                <a:path w="494029" h="353059">
                  <a:moveTo>
                    <a:pt x="73279" y="49656"/>
                  </a:moveTo>
                  <a:lnTo>
                    <a:pt x="0" y="49656"/>
                  </a:lnTo>
                  <a:lnTo>
                    <a:pt x="0" y="285623"/>
                  </a:lnTo>
                  <a:lnTo>
                    <a:pt x="73914" y="285623"/>
                  </a:lnTo>
                  <a:lnTo>
                    <a:pt x="85937" y="285408"/>
                  </a:lnTo>
                  <a:lnTo>
                    <a:pt x="130532" y="279955"/>
                  </a:lnTo>
                  <a:lnTo>
                    <a:pt x="170465" y="259220"/>
                  </a:lnTo>
                  <a:lnTo>
                    <a:pt x="186947" y="241426"/>
                  </a:lnTo>
                  <a:lnTo>
                    <a:pt x="59309" y="241426"/>
                  </a:lnTo>
                  <a:lnTo>
                    <a:pt x="59309" y="93725"/>
                  </a:lnTo>
                  <a:lnTo>
                    <a:pt x="187907" y="93725"/>
                  </a:lnTo>
                  <a:lnTo>
                    <a:pt x="181419" y="85645"/>
                  </a:lnTo>
                  <a:lnTo>
                    <a:pt x="150909" y="62654"/>
                  </a:lnTo>
                  <a:lnTo>
                    <a:pt x="108819" y="51425"/>
                  </a:lnTo>
                  <a:lnTo>
                    <a:pt x="85490" y="49849"/>
                  </a:lnTo>
                  <a:lnTo>
                    <a:pt x="73279" y="49656"/>
                  </a:lnTo>
                  <a:close/>
                </a:path>
                <a:path w="494029" h="353059">
                  <a:moveTo>
                    <a:pt x="187907" y="93725"/>
                  </a:moveTo>
                  <a:lnTo>
                    <a:pt x="60452" y="93725"/>
                  </a:lnTo>
                  <a:lnTo>
                    <a:pt x="77501" y="93852"/>
                  </a:lnTo>
                  <a:lnTo>
                    <a:pt x="85097" y="94047"/>
                  </a:lnTo>
                  <a:lnTo>
                    <a:pt x="125108" y="106719"/>
                  </a:lnTo>
                  <a:lnTo>
                    <a:pt x="147986" y="145780"/>
                  </a:lnTo>
                  <a:lnTo>
                    <a:pt x="149987" y="167386"/>
                  </a:lnTo>
                  <a:lnTo>
                    <a:pt x="149510" y="178575"/>
                  </a:lnTo>
                  <a:lnTo>
                    <a:pt x="133016" y="221281"/>
                  </a:lnTo>
                  <a:lnTo>
                    <a:pt x="94107" y="240664"/>
                  </a:lnTo>
                  <a:lnTo>
                    <a:pt x="59309" y="241426"/>
                  </a:lnTo>
                  <a:lnTo>
                    <a:pt x="186947" y="241426"/>
                  </a:lnTo>
                  <a:lnTo>
                    <a:pt x="207216" y="199136"/>
                  </a:lnTo>
                  <a:lnTo>
                    <a:pt x="210820" y="167893"/>
                  </a:lnTo>
                  <a:lnTo>
                    <a:pt x="209984" y="151318"/>
                  </a:lnTo>
                  <a:lnTo>
                    <a:pt x="207470" y="135874"/>
                  </a:lnTo>
                  <a:lnTo>
                    <a:pt x="203265" y="121548"/>
                  </a:lnTo>
                  <a:lnTo>
                    <a:pt x="197358" y="108330"/>
                  </a:lnTo>
                  <a:lnTo>
                    <a:pt x="189995" y="96327"/>
                  </a:lnTo>
                  <a:lnTo>
                    <a:pt x="187907" y="93725"/>
                  </a:lnTo>
                  <a:close/>
                </a:path>
                <a:path w="494029" h="353059">
                  <a:moveTo>
                    <a:pt x="301371" y="49656"/>
                  </a:moveTo>
                  <a:lnTo>
                    <a:pt x="242062" y="49656"/>
                  </a:lnTo>
                  <a:lnTo>
                    <a:pt x="242062" y="200405"/>
                  </a:lnTo>
                  <a:lnTo>
                    <a:pt x="248459" y="239283"/>
                  </a:lnTo>
                  <a:lnTo>
                    <a:pt x="281860" y="277610"/>
                  </a:lnTo>
                  <a:lnTo>
                    <a:pt x="318436" y="289127"/>
                  </a:lnTo>
                  <a:lnTo>
                    <a:pt x="340868" y="290575"/>
                  </a:lnTo>
                  <a:lnTo>
                    <a:pt x="363847" y="289103"/>
                  </a:lnTo>
                  <a:lnTo>
                    <a:pt x="400804" y="277395"/>
                  </a:lnTo>
                  <a:lnTo>
                    <a:pt x="430074" y="245490"/>
                  </a:lnTo>
                  <a:lnTo>
                    <a:pt x="340868" y="245490"/>
                  </a:lnTo>
                  <a:lnTo>
                    <a:pt x="331108" y="244748"/>
                  </a:lnTo>
                  <a:lnTo>
                    <a:pt x="303672" y="218281"/>
                  </a:lnTo>
                  <a:lnTo>
                    <a:pt x="301371" y="196850"/>
                  </a:lnTo>
                  <a:lnTo>
                    <a:pt x="301371" y="49656"/>
                  </a:lnTo>
                  <a:close/>
                </a:path>
                <a:path w="494029" h="353059">
                  <a:moveTo>
                    <a:pt x="489839" y="0"/>
                  </a:moveTo>
                  <a:lnTo>
                    <a:pt x="458089" y="0"/>
                  </a:lnTo>
                  <a:lnTo>
                    <a:pt x="458089" y="3048"/>
                  </a:lnTo>
                  <a:lnTo>
                    <a:pt x="459232" y="5587"/>
                  </a:lnTo>
                  <a:lnTo>
                    <a:pt x="460502" y="8889"/>
                  </a:lnTo>
                  <a:lnTo>
                    <a:pt x="461772" y="12953"/>
                  </a:lnTo>
                  <a:lnTo>
                    <a:pt x="463042" y="17144"/>
                  </a:lnTo>
                  <a:lnTo>
                    <a:pt x="463677" y="21336"/>
                  </a:lnTo>
                  <a:lnTo>
                    <a:pt x="463677" y="33019"/>
                  </a:lnTo>
                  <a:lnTo>
                    <a:pt x="461899" y="38862"/>
                  </a:lnTo>
                  <a:lnTo>
                    <a:pt x="458216" y="43179"/>
                  </a:lnTo>
                  <a:lnTo>
                    <a:pt x="454660" y="47498"/>
                  </a:lnTo>
                  <a:lnTo>
                    <a:pt x="448564" y="49656"/>
                  </a:lnTo>
                  <a:lnTo>
                    <a:pt x="380492" y="49656"/>
                  </a:lnTo>
                  <a:lnTo>
                    <a:pt x="380492" y="196850"/>
                  </a:lnTo>
                  <a:lnTo>
                    <a:pt x="370840" y="233933"/>
                  </a:lnTo>
                  <a:lnTo>
                    <a:pt x="340868" y="245490"/>
                  </a:lnTo>
                  <a:lnTo>
                    <a:pt x="430074" y="245490"/>
                  </a:lnTo>
                  <a:lnTo>
                    <a:pt x="433466" y="238728"/>
                  </a:lnTo>
                  <a:lnTo>
                    <a:pt x="438124" y="220702"/>
                  </a:lnTo>
                  <a:lnTo>
                    <a:pt x="439654" y="200405"/>
                  </a:lnTo>
                  <a:lnTo>
                    <a:pt x="439674" y="78993"/>
                  </a:lnTo>
                  <a:lnTo>
                    <a:pt x="440182" y="78993"/>
                  </a:lnTo>
                  <a:lnTo>
                    <a:pt x="479679" y="66928"/>
                  </a:lnTo>
                  <a:lnTo>
                    <a:pt x="493649" y="30606"/>
                  </a:lnTo>
                  <a:lnTo>
                    <a:pt x="493649" y="26797"/>
                  </a:lnTo>
                  <a:lnTo>
                    <a:pt x="493238" y="21336"/>
                  </a:lnTo>
                  <a:lnTo>
                    <a:pt x="491744" y="8636"/>
                  </a:lnTo>
                  <a:lnTo>
                    <a:pt x="490855" y="3555"/>
                  </a:lnTo>
                  <a:lnTo>
                    <a:pt x="489839" y="0"/>
                  </a:lnTo>
                  <a:close/>
                </a:path>
              </a:pathLst>
            </a:custGeom>
            <a:solidFill>
              <a:srgbClr val="FBFBFF"/>
            </a:solidFill>
          </p:spPr>
          <p:txBody>
            <a:bodyPr wrap="square" lIns="0" tIns="0" rIns="0" bIns="0" rtlCol="0"/>
            <a:lstStyle/>
            <a:p>
              <a:endParaRPr/>
            </a:p>
          </p:txBody>
        </p:sp>
        <p:sp>
          <p:nvSpPr>
            <p:cNvPr id="8" name="object 8"/>
            <p:cNvSpPr/>
            <p:nvPr/>
          </p:nvSpPr>
          <p:spPr>
            <a:xfrm>
              <a:off x="8065134" y="755268"/>
              <a:ext cx="57150" cy="43815"/>
            </a:xfrm>
            <a:custGeom>
              <a:avLst/>
              <a:gdLst/>
              <a:ahLst/>
              <a:cxnLst/>
              <a:rect l="l" t="t" r="r" b="b"/>
              <a:pathLst>
                <a:path w="57150" h="43815">
                  <a:moveTo>
                    <a:pt x="0" y="0"/>
                  </a:moveTo>
                  <a:lnTo>
                    <a:pt x="57023" y="0"/>
                  </a:lnTo>
                  <a:lnTo>
                    <a:pt x="57023" y="43306"/>
                  </a:lnTo>
                  <a:lnTo>
                    <a:pt x="0" y="43306"/>
                  </a:lnTo>
                  <a:lnTo>
                    <a:pt x="0" y="0"/>
                  </a:lnTo>
                  <a:close/>
                </a:path>
              </a:pathLst>
            </a:custGeom>
            <a:ln w="3175">
              <a:solidFill>
                <a:srgbClr val="1D7CED"/>
              </a:solidFill>
            </a:ln>
          </p:spPr>
          <p:txBody>
            <a:bodyPr wrap="square" lIns="0" tIns="0" rIns="0" bIns="0" rtlCol="0"/>
            <a:lstStyle/>
            <a:p>
              <a:endParaRPr/>
            </a:p>
          </p:txBody>
        </p:sp>
        <p:sp>
          <p:nvSpPr>
            <p:cNvPr id="9" name="object 9"/>
            <p:cNvSpPr/>
            <p:nvPr/>
          </p:nvSpPr>
          <p:spPr>
            <a:xfrm>
              <a:off x="7753222" y="494664"/>
              <a:ext cx="212598" cy="23774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7996173" y="445896"/>
              <a:ext cx="252095" cy="290830"/>
            </a:xfrm>
            <a:custGeom>
              <a:avLst/>
              <a:gdLst/>
              <a:ahLst/>
              <a:cxnLst/>
              <a:rect l="l" t="t" r="r" b="b"/>
              <a:pathLst>
                <a:path w="252095" h="290830">
                  <a:moveTo>
                    <a:pt x="216026" y="0"/>
                  </a:moveTo>
                  <a:lnTo>
                    <a:pt x="247776" y="0"/>
                  </a:lnTo>
                  <a:lnTo>
                    <a:pt x="248793" y="3555"/>
                  </a:lnTo>
                  <a:lnTo>
                    <a:pt x="249681" y="8636"/>
                  </a:lnTo>
                  <a:lnTo>
                    <a:pt x="250444" y="15112"/>
                  </a:lnTo>
                  <a:lnTo>
                    <a:pt x="251205" y="21589"/>
                  </a:lnTo>
                  <a:lnTo>
                    <a:pt x="251586" y="26797"/>
                  </a:lnTo>
                  <a:lnTo>
                    <a:pt x="251586" y="30606"/>
                  </a:lnTo>
                  <a:lnTo>
                    <a:pt x="237617" y="66928"/>
                  </a:lnTo>
                  <a:lnTo>
                    <a:pt x="198120" y="78993"/>
                  </a:lnTo>
                  <a:lnTo>
                    <a:pt x="197611" y="78993"/>
                  </a:lnTo>
                  <a:lnTo>
                    <a:pt x="197611" y="200151"/>
                  </a:lnTo>
                  <a:lnTo>
                    <a:pt x="191404" y="238728"/>
                  </a:lnTo>
                  <a:lnTo>
                    <a:pt x="158742" y="277395"/>
                  </a:lnTo>
                  <a:lnTo>
                    <a:pt x="121785" y="289103"/>
                  </a:lnTo>
                  <a:lnTo>
                    <a:pt x="98805" y="290575"/>
                  </a:lnTo>
                  <a:lnTo>
                    <a:pt x="76374" y="289127"/>
                  </a:lnTo>
                  <a:lnTo>
                    <a:pt x="39798" y="277610"/>
                  </a:lnTo>
                  <a:lnTo>
                    <a:pt x="6397" y="239283"/>
                  </a:lnTo>
                  <a:lnTo>
                    <a:pt x="0" y="200405"/>
                  </a:lnTo>
                  <a:lnTo>
                    <a:pt x="0" y="49656"/>
                  </a:lnTo>
                  <a:lnTo>
                    <a:pt x="59308" y="49656"/>
                  </a:lnTo>
                  <a:lnTo>
                    <a:pt x="59308" y="196850"/>
                  </a:lnTo>
                  <a:lnTo>
                    <a:pt x="59882" y="208351"/>
                  </a:lnTo>
                  <a:lnTo>
                    <a:pt x="80740" y="242506"/>
                  </a:lnTo>
                  <a:lnTo>
                    <a:pt x="98805" y="245490"/>
                  </a:lnTo>
                  <a:lnTo>
                    <a:pt x="108329" y="244774"/>
                  </a:lnTo>
                  <a:lnTo>
                    <a:pt x="137814" y="208734"/>
                  </a:lnTo>
                  <a:lnTo>
                    <a:pt x="138429" y="196850"/>
                  </a:lnTo>
                  <a:lnTo>
                    <a:pt x="138429" y="49656"/>
                  </a:lnTo>
                  <a:lnTo>
                    <a:pt x="197866" y="49656"/>
                  </a:lnTo>
                  <a:lnTo>
                    <a:pt x="206501" y="49656"/>
                  </a:lnTo>
                  <a:lnTo>
                    <a:pt x="212598" y="47498"/>
                  </a:lnTo>
                  <a:lnTo>
                    <a:pt x="216153" y="43179"/>
                  </a:lnTo>
                  <a:lnTo>
                    <a:pt x="219836" y="38862"/>
                  </a:lnTo>
                  <a:lnTo>
                    <a:pt x="221615" y="33019"/>
                  </a:lnTo>
                  <a:lnTo>
                    <a:pt x="221615" y="25526"/>
                  </a:lnTo>
                  <a:lnTo>
                    <a:pt x="221615" y="21336"/>
                  </a:lnTo>
                  <a:lnTo>
                    <a:pt x="216026" y="3048"/>
                  </a:lnTo>
                  <a:lnTo>
                    <a:pt x="216026" y="0"/>
                  </a:lnTo>
                  <a:close/>
                </a:path>
              </a:pathLst>
            </a:custGeom>
            <a:ln w="3175">
              <a:solidFill>
                <a:srgbClr val="1D7CED"/>
              </a:solidFill>
            </a:ln>
          </p:spPr>
          <p:txBody>
            <a:bodyPr wrap="square" lIns="0" tIns="0" rIns="0" bIns="0" rtlCol="0"/>
            <a:lstStyle/>
            <a:p>
              <a:endParaRPr/>
            </a:p>
          </p:txBody>
        </p:sp>
        <p:sp>
          <p:nvSpPr>
            <p:cNvPr id="11" name="object 11"/>
            <p:cNvSpPr/>
            <p:nvPr/>
          </p:nvSpPr>
          <p:spPr>
            <a:xfrm>
              <a:off x="8349106" y="406781"/>
              <a:ext cx="450215" cy="325120"/>
            </a:xfrm>
            <a:custGeom>
              <a:avLst/>
              <a:gdLst/>
              <a:ahLst/>
              <a:cxnLst/>
              <a:rect l="l" t="t" r="r" b="b"/>
              <a:pathLst>
                <a:path w="450215" h="325120">
                  <a:moveTo>
                    <a:pt x="144272" y="88773"/>
                  </a:moveTo>
                  <a:lnTo>
                    <a:pt x="79628" y="88773"/>
                  </a:lnTo>
                  <a:lnTo>
                    <a:pt x="0" y="324739"/>
                  </a:lnTo>
                  <a:lnTo>
                    <a:pt x="59436" y="324739"/>
                  </a:lnTo>
                  <a:lnTo>
                    <a:pt x="74168" y="276606"/>
                  </a:lnTo>
                  <a:lnTo>
                    <a:pt x="207759" y="276606"/>
                  </a:lnTo>
                  <a:lnTo>
                    <a:pt x="193293" y="233807"/>
                  </a:lnTo>
                  <a:lnTo>
                    <a:pt x="87122" y="233807"/>
                  </a:lnTo>
                  <a:lnTo>
                    <a:pt x="111251" y="155956"/>
                  </a:lnTo>
                  <a:lnTo>
                    <a:pt x="166979" y="155956"/>
                  </a:lnTo>
                  <a:lnTo>
                    <a:pt x="144272" y="88773"/>
                  </a:lnTo>
                  <a:close/>
                </a:path>
                <a:path w="450215" h="325120">
                  <a:moveTo>
                    <a:pt x="207759" y="276606"/>
                  </a:moveTo>
                  <a:lnTo>
                    <a:pt x="148336" y="276606"/>
                  </a:lnTo>
                  <a:lnTo>
                    <a:pt x="163068" y="324739"/>
                  </a:lnTo>
                  <a:lnTo>
                    <a:pt x="224027" y="324739"/>
                  </a:lnTo>
                  <a:lnTo>
                    <a:pt x="207759" y="276606"/>
                  </a:lnTo>
                  <a:close/>
                </a:path>
                <a:path w="450215" h="325120">
                  <a:moveTo>
                    <a:pt x="166979" y="155956"/>
                  </a:moveTo>
                  <a:lnTo>
                    <a:pt x="111251" y="155956"/>
                  </a:lnTo>
                  <a:lnTo>
                    <a:pt x="135254" y="233807"/>
                  </a:lnTo>
                  <a:lnTo>
                    <a:pt x="193293" y="233807"/>
                  </a:lnTo>
                  <a:lnTo>
                    <a:pt x="166979" y="155956"/>
                  </a:lnTo>
                  <a:close/>
                </a:path>
                <a:path w="450215" h="325120">
                  <a:moveTo>
                    <a:pt x="320548" y="88773"/>
                  </a:moveTo>
                  <a:lnTo>
                    <a:pt x="247776" y="88773"/>
                  </a:lnTo>
                  <a:lnTo>
                    <a:pt x="247776" y="324739"/>
                  </a:lnTo>
                  <a:lnTo>
                    <a:pt x="302006" y="324739"/>
                  </a:lnTo>
                  <a:lnTo>
                    <a:pt x="302006" y="160274"/>
                  </a:lnTo>
                  <a:lnTo>
                    <a:pt x="360397" y="160274"/>
                  </a:lnTo>
                  <a:lnTo>
                    <a:pt x="320548" y="88773"/>
                  </a:lnTo>
                  <a:close/>
                </a:path>
                <a:path w="450215" h="325120">
                  <a:moveTo>
                    <a:pt x="360397" y="160274"/>
                  </a:moveTo>
                  <a:lnTo>
                    <a:pt x="302006" y="160274"/>
                  </a:lnTo>
                  <a:lnTo>
                    <a:pt x="392938" y="324739"/>
                  </a:lnTo>
                  <a:lnTo>
                    <a:pt x="450088" y="324739"/>
                  </a:lnTo>
                  <a:lnTo>
                    <a:pt x="450088" y="223901"/>
                  </a:lnTo>
                  <a:lnTo>
                    <a:pt x="395859" y="223901"/>
                  </a:lnTo>
                  <a:lnTo>
                    <a:pt x="360397" y="160274"/>
                  </a:lnTo>
                  <a:close/>
                </a:path>
                <a:path w="450215" h="325120">
                  <a:moveTo>
                    <a:pt x="450088" y="88773"/>
                  </a:moveTo>
                  <a:lnTo>
                    <a:pt x="395859" y="88773"/>
                  </a:lnTo>
                  <a:lnTo>
                    <a:pt x="395859" y="223901"/>
                  </a:lnTo>
                  <a:lnTo>
                    <a:pt x="450088" y="223901"/>
                  </a:lnTo>
                  <a:lnTo>
                    <a:pt x="450088" y="88773"/>
                  </a:lnTo>
                  <a:close/>
                </a:path>
                <a:path w="450215" h="325120">
                  <a:moveTo>
                    <a:pt x="161163" y="0"/>
                  </a:moveTo>
                  <a:lnTo>
                    <a:pt x="108712" y="0"/>
                  </a:lnTo>
                  <a:lnTo>
                    <a:pt x="75819" y="62230"/>
                  </a:lnTo>
                  <a:lnTo>
                    <a:pt x="113538" y="62230"/>
                  </a:lnTo>
                  <a:lnTo>
                    <a:pt x="161163" y="0"/>
                  </a:lnTo>
                  <a:close/>
                </a:path>
              </a:pathLst>
            </a:custGeom>
            <a:solidFill>
              <a:srgbClr val="FBFBFF"/>
            </a:solidFill>
          </p:spPr>
          <p:txBody>
            <a:bodyPr wrap="square" lIns="0" tIns="0" rIns="0" bIns="0" rtlCol="0"/>
            <a:lstStyle/>
            <a:p>
              <a:endParaRPr/>
            </a:p>
          </p:txBody>
        </p:sp>
        <p:sp>
          <p:nvSpPr>
            <p:cNvPr id="12" name="object 12"/>
            <p:cNvSpPr/>
            <p:nvPr/>
          </p:nvSpPr>
          <p:spPr>
            <a:xfrm>
              <a:off x="8436229" y="562736"/>
              <a:ext cx="48260" cy="78105"/>
            </a:xfrm>
            <a:custGeom>
              <a:avLst/>
              <a:gdLst/>
              <a:ahLst/>
              <a:cxnLst/>
              <a:rect l="l" t="t" r="r" b="b"/>
              <a:pathLst>
                <a:path w="48259" h="78104">
                  <a:moveTo>
                    <a:pt x="24129" y="0"/>
                  </a:moveTo>
                  <a:lnTo>
                    <a:pt x="0" y="77850"/>
                  </a:lnTo>
                  <a:lnTo>
                    <a:pt x="48132" y="77850"/>
                  </a:lnTo>
                  <a:lnTo>
                    <a:pt x="24129" y="0"/>
                  </a:lnTo>
                  <a:close/>
                </a:path>
              </a:pathLst>
            </a:custGeom>
            <a:ln w="3175">
              <a:solidFill>
                <a:srgbClr val="1D7CED"/>
              </a:solidFill>
            </a:ln>
          </p:spPr>
          <p:txBody>
            <a:bodyPr wrap="square" lIns="0" tIns="0" rIns="0" bIns="0" rtlCol="0"/>
            <a:lstStyle/>
            <a:p>
              <a:endParaRPr/>
            </a:p>
          </p:txBody>
        </p:sp>
        <p:sp>
          <p:nvSpPr>
            <p:cNvPr id="13" name="object 13"/>
            <p:cNvSpPr/>
            <p:nvPr/>
          </p:nvSpPr>
          <p:spPr>
            <a:xfrm>
              <a:off x="8595994" y="494664"/>
              <a:ext cx="204089" cy="237744"/>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8349106" y="406781"/>
              <a:ext cx="224154" cy="325120"/>
            </a:xfrm>
            <a:custGeom>
              <a:avLst/>
              <a:gdLst/>
              <a:ahLst/>
              <a:cxnLst/>
              <a:rect l="l" t="t" r="r" b="b"/>
              <a:pathLst>
                <a:path w="224154" h="325120">
                  <a:moveTo>
                    <a:pt x="79628" y="88773"/>
                  </a:moveTo>
                  <a:lnTo>
                    <a:pt x="144272" y="88773"/>
                  </a:lnTo>
                  <a:lnTo>
                    <a:pt x="224027" y="324739"/>
                  </a:lnTo>
                  <a:lnTo>
                    <a:pt x="163068" y="324739"/>
                  </a:lnTo>
                  <a:lnTo>
                    <a:pt x="148336" y="276606"/>
                  </a:lnTo>
                  <a:lnTo>
                    <a:pt x="74168" y="276606"/>
                  </a:lnTo>
                  <a:lnTo>
                    <a:pt x="59436" y="324739"/>
                  </a:lnTo>
                  <a:lnTo>
                    <a:pt x="0" y="324739"/>
                  </a:lnTo>
                  <a:lnTo>
                    <a:pt x="79628" y="88773"/>
                  </a:lnTo>
                  <a:close/>
                </a:path>
                <a:path w="224154" h="325120">
                  <a:moveTo>
                    <a:pt x="108712" y="0"/>
                  </a:moveTo>
                  <a:lnTo>
                    <a:pt x="161163" y="0"/>
                  </a:lnTo>
                  <a:lnTo>
                    <a:pt x="113538" y="62230"/>
                  </a:lnTo>
                  <a:lnTo>
                    <a:pt x="75819" y="62230"/>
                  </a:lnTo>
                  <a:lnTo>
                    <a:pt x="108712" y="0"/>
                  </a:lnTo>
                  <a:close/>
                </a:path>
              </a:pathLst>
            </a:custGeom>
            <a:ln w="3175">
              <a:solidFill>
                <a:srgbClr val="1D7CED"/>
              </a:solidFill>
            </a:ln>
          </p:spPr>
          <p:txBody>
            <a:bodyPr wrap="square" lIns="0" tIns="0" rIns="0" bIns="0" rtlCol="0"/>
            <a:lstStyle/>
            <a:p>
              <a:endParaRPr/>
            </a:p>
          </p:txBody>
        </p:sp>
        <p:sp>
          <p:nvSpPr>
            <p:cNvPr id="15" name="object 15"/>
            <p:cNvSpPr/>
            <p:nvPr/>
          </p:nvSpPr>
          <p:spPr>
            <a:xfrm>
              <a:off x="6502908" y="204215"/>
              <a:ext cx="723900" cy="612647"/>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6784847" y="309372"/>
              <a:ext cx="1022603" cy="507491"/>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7533131" y="309372"/>
              <a:ext cx="894587" cy="507491"/>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8153400" y="309372"/>
              <a:ext cx="865631" cy="507491"/>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228600" y="1143000"/>
              <a:ext cx="8763000" cy="5410200"/>
            </a:xfrm>
            <a:prstGeom prst="rect">
              <a:avLst/>
            </a:prstGeom>
            <a:blipFill>
              <a:blip r:embed="rId8" cstate="print"/>
              <a:stretch>
                <a:fillRect/>
              </a:stretch>
            </a:blipFill>
          </p:spPr>
          <p:txBody>
            <a:bodyPr wrap="square" lIns="0" tIns="0" rIns="0" bIns="0" rtlCol="0"/>
            <a:lstStyle/>
            <a:p>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40" y="1106170"/>
            <a:ext cx="8320405" cy="4903470"/>
          </a:xfrm>
          <a:prstGeom prst="rect">
            <a:avLst/>
          </a:prstGeom>
        </p:spPr>
        <p:txBody>
          <a:bodyPr vert="horz" wrap="square" lIns="0" tIns="64135" rIns="0" bIns="0" rtlCol="0">
            <a:spAutoFit/>
          </a:bodyPr>
          <a:lstStyle/>
          <a:p>
            <a:pPr marL="355600" marR="32384" indent="-342900">
              <a:lnSpc>
                <a:spcPts val="3240"/>
              </a:lnSpc>
              <a:spcBef>
                <a:spcPts val="505"/>
              </a:spcBef>
              <a:buClr>
                <a:srgbClr val="006FC0"/>
              </a:buClr>
              <a:buSzPct val="80000"/>
              <a:buFont typeface="Wingdings"/>
              <a:buChar char=""/>
              <a:tabLst>
                <a:tab pos="355600" algn="l"/>
              </a:tabLst>
            </a:pPr>
            <a:r>
              <a:rPr sz="3000" b="1" spc="-5" dirty="0">
                <a:latin typeface="Carlito"/>
                <a:cs typeface="Carlito"/>
              </a:rPr>
              <a:t>Individual </a:t>
            </a:r>
            <a:r>
              <a:rPr sz="3000" b="1" dirty="0">
                <a:latin typeface="Carlito"/>
                <a:cs typeface="Carlito"/>
              </a:rPr>
              <a:t>User </a:t>
            </a:r>
            <a:r>
              <a:rPr sz="3000" b="1" spc="-10" dirty="0">
                <a:latin typeface="Carlito"/>
                <a:cs typeface="Carlito"/>
              </a:rPr>
              <a:t>Accounts</a:t>
            </a:r>
            <a:r>
              <a:rPr sz="3000" spc="-10" dirty="0">
                <a:latin typeface="Arial"/>
                <a:cs typeface="Arial"/>
              </a:rPr>
              <a:t>: </a:t>
            </a:r>
            <a:r>
              <a:rPr sz="3000" spc="-265" dirty="0">
                <a:latin typeface="Arial"/>
                <a:cs typeface="Arial"/>
              </a:rPr>
              <a:t>Dự </a:t>
            </a:r>
            <a:r>
              <a:rPr sz="3000" spc="-165" dirty="0">
                <a:latin typeface="Arial"/>
                <a:cs typeface="Arial"/>
              </a:rPr>
              <a:t>án </a:t>
            </a:r>
            <a:r>
              <a:rPr sz="3000" spc="-170" dirty="0">
                <a:latin typeface="Arial"/>
                <a:cs typeface="Arial"/>
              </a:rPr>
              <a:t>được </a:t>
            </a:r>
            <a:r>
              <a:rPr sz="3000" spc="-65" dirty="0">
                <a:latin typeface="Arial"/>
                <a:cs typeface="Arial"/>
              </a:rPr>
              <a:t>tạo </a:t>
            </a:r>
            <a:r>
              <a:rPr sz="3000" spc="-125" dirty="0">
                <a:latin typeface="Arial"/>
                <a:cs typeface="Arial"/>
              </a:rPr>
              <a:t>ra </a:t>
            </a:r>
            <a:r>
              <a:rPr sz="3000" spc="-110" dirty="0">
                <a:latin typeface="Arial"/>
                <a:cs typeface="Arial"/>
              </a:rPr>
              <a:t>là</a:t>
            </a:r>
            <a:r>
              <a:rPr sz="3000" spc="-355" dirty="0">
                <a:latin typeface="Arial"/>
                <a:cs typeface="Arial"/>
              </a:rPr>
              <a:t> </a:t>
            </a:r>
            <a:r>
              <a:rPr sz="3000" spc="-70" dirty="0">
                <a:latin typeface="Arial"/>
                <a:cs typeface="Arial"/>
              </a:rPr>
              <a:t>loại  </a:t>
            </a:r>
            <a:r>
              <a:rPr sz="3000" spc="-150" dirty="0">
                <a:latin typeface="Arial"/>
                <a:cs typeface="Arial"/>
              </a:rPr>
              <a:t>dự </a:t>
            </a:r>
            <a:r>
              <a:rPr sz="3000" spc="-165" dirty="0">
                <a:latin typeface="Arial"/>
                <a:cs typeface="Arial"/>
              </a:rPr>
              <a:t>án </a:t>
            </a:r>
            <a:r>
              <a:rPr sz="3000" spc="-45" dirty="0">
                <a:latin typeface="Arial"/>
                <a:cs typeface="Arial"/>
              </a:rPr>
              <a:t>Internet </a:t>
            </a:r>
            <a:r>
              <a:rPr sz="3000" spc="-140" dirty="0">
                <a:latin typeface="Arial"/>
                <a:cs typeface="Arial"/>
              </a:rPr>
              <a:t>bao </a:t>
            </a:r>
            <a:r>
              <a:rPr sz="3000" spc="-160" dirty="0">
                <a:latin typeface="Arial"/>
                <a:cs typeface="Arial"/>
              </a:rPr>
              <a:t>gồm </a:t>
            </a:r>
            <a:r>
              <a:rPr sz="3000" spc="-245" dirty="0">
                <a:latin typeface="Arial"/>
                <a:cs typeface="Arial"/>
              </a:rPr>
              <a:t>cả </a:t>
            </a:r>
            <a:r>
              <a:rPr sz="3000" spc="-135" dirty="0">
                <a:latin typeface="Arial"/>
                <a:cs typeface="Arial"/>
              </a:rPr>
              <a:t>phần</a:t>
            </a:r>
            <a:r>
              <a:rPr sz="3000" spc="-229" dirty="0">
                <a:latin typeface="Arial"/>
                <a:cs typeface="Arial"/>
              </a:rPr>
              <a:t> </a:t>
            </a:r>
            <a:r>
              <a:rPr sz="3000" spc="-100" dirty="0">
                <a:latin typeface="Arial"/>
                <a:cs typeface="Arial"/>
              </a:rPr>
              <a:t>security</a:t>
            </a:r>
            <a:endParaRPr sz="3000">
              <a:latin typeface="Arial"/>
              <a:cs typeface="Arial"/>
            </a:endParaRPr>
          </a:p>
          <a:p>
            <a:pPr marL="355600" marR="695325" indent="-342900">
              <a:lnSpc>
                <a:spcPts val="3240"/>
              </a:lnSpc>
              <a:spcBef>
                <a:spcPts val="605"/>
              </a:spcBef>
              <a:buClr>
                <a:srgbClr val="006FC0"/>
              </a:buClr>
              <a:buSzPct val="80000"/>
              <a:buFont typeface="Wingdings"/>
              <a:buChar char=""/>
              <a:tabLst>
                <a:tab pos="355600" algn="l"/>
              </a:tabLst>
            </a:pPr>
            <a:r>
              <a:rPr sz="3000" b="1" dirty="0">
                <a:latin typeface="Carlito"/>
                <a:cs typeface="Carlito"/>
              </a:rPr>
              <a:t>No </a:t>
            </a:r>
            <a:r>
              <a:rPr sz="3000" b="1" spc="-10" dirty="0">
                <a:latin typeface="Carlito"/>
                <a:cs typeface="Carlito"/>
              </a:rPr>
              <a:t>Authentication</a:t>
            </a:r>
            <a:r>
              <a:rPr sz="3000" spc="-10" dirty="0">
                <a:latin typeface="Arial"/>
                <a:cs typeface="Arial"/>
              </a:rPr>
              <a:t>: </a:t>
            </a:r>
            <a:r>
              <a:rPr sz="3000" spc="-260" dirty="0">
                <a:latin typeface="Arial"/>
                <a:cs typeface="Arial"/>
              </a:rPr>
              <a:t>Dự </a:t>
            </a:r>
            <a:r>
              <a:rPr sz="3000" spc="-165" dirty="0">
                <a:latin typeface="Arial"/>
                <a:cs typeface="Arial"/>
              </a:rPr>
              <a:t>án </a:t>
            </a:r>
            <a:r>
              <a:rPr sz="3000" spc="-170" dirty="0">
                <a:latin typeface="Arial"/>
                <a:cs typeface="Arial"/>
              </a:rPr>
              <a:t>được </a:t>
            </a:r>
            <a:r>
              <a:rPr sz="3000" spc="-60" dirty="0">
                <a:latin typeface="Arial"/>
                <a:cs typeface="Arial"/>
              </a:rPr>
              <a:t>tạo </a:t>
            </a:r>
            <a:r>
              <a:rPr sz="3000" spc="-125" dirty="0">
                <a:latin typeface="Arial"/>
                <a:cs typeface="Arial"/>
              </a:rPr>
              <a:t>ra </a:t>
            </a:r>
            <a:r>
              <a:rPr sz="3000" spc="-110" dirty="0">
                <a:latin typeface="Arial"/>
                <a:cs typeface="Arial"/>
              </a:rPr>
              <a:t>là </a:t>
            </a:r>
            <a:r>
              <a:rPr sz="3000" spc="-155" dirty="0">
                <a:latin typeface="Arial"/>
                <a:cs typeface="Arial"/>
              </a:rPr>
              <a:t>dự</a:t>
            </a:r>
            <a:r>
              <a:rPr sz="3000" spc="-440" dirty="0">
                <a:latin typeface="Arial"/>
                <a:cs typeface="Arial"/>
              </a:rPr>
              <a:t> </a:t>
            </a:r>
            <a:r>
              <a:rPr sz="3000" spc="-165" dirty="0">
                <a:latin typeface="Arial"/>
                <a:cs typeface="Arial"/>
              </a:rPr>
              <a:t>án  </a:t>
            </a:r>
            <a:r>
              <a:rPr sz="3000" spc="-45" dirty="0">
                <a:latin typeface="Arial"/>
                <a:cs typeface="Arial"/>
              </a:rPr>
              <a:t>Internet </a:t>
            </a:r>
            <a:r>
              <a:rPr sz="3000" spc="-135" dirty="0">
                <a:latin typeface="Arial"/>
                <a:cs typeface="Arial"/>
              </a:rPr>
              <a:t>không </a:t>
            </a:r>
            <a:r>
              <a:rPr sz="3000" spc="-140" dirty="0">
                <a:latin typeface="Arial"/>
                <a:cs typeface="Arial"/>
              </a:rPr>
              <a:t>bao </a:t>
            </a:r>
            <a:r>
              <a:rPr sz="3000" spc="-160" dirty="0">
                <a:latin typeface="Arial"/>
                <a:cs typeface="Arial"/>
              </a:rPr>
              <a:t>gồm </a:t>
            </a:r>
            <a:r>
              <a:rPr sz="3000" spc="-135" dirty="0">
                <a:latin typeface="Arial"/>
                <a:cs typeface="Arial"/>
              </a:rPr>
              <a:t>phần</a:t>
            </a:r>
            <a:r>
              <a:rPr sz="3000" spc="-320" dirty="0">
                <a:latin typeface="Arial"/>
                <a:cs typeface="Arial"/>
              </a:rPr>
              <a:t> </a:t>
            </a:r>
            <a:r>
              <a:rPr sz="3000" spc="-120" dirty="0">
                <a:latin typeface="Arial"/>
                <a:cs typeface="Arial"/>
              </a:rPr>
              <a:t>security.</a:t>
            </a:r>
            <a:endParaRPr sz="3000">
              <a:latin typeface="Arial"/>
              <a:cs typeface="Arial"/>
            </a:endParaRPr>
          </a:p>
          <a:p>
            <a:pPr marL="355600" marR="5080" indent="-342900">
              <a:lnSpc>
                <a:spcPct val="90000"/>
              </a:lnSpc>
              <a:spcBef>
                <a:spcPts val="550"/>
              </a:spcBef>
              <a:buClr>
                <a:srgbClr val="006FC0"/>
              </a:buClr>
              <a:buSzPct val="80000"/>
              <a:buFont typeface="Wingdings"/>
              <a:buChar char=""/>
              <a:tabLst>
                <a:tab pos="355600" algn="l"/>
              </a:tabLst>
            </a:pPr>
            <a:r>
              <a:rPr sz="3000" b="1" spc="-10" dirty="0">
                <a:latin typeface="Carlito"/>
                <a:cs typeface="Carlito"/>
              </a:rPr>
              <a:t>Windows Authentication</a:t>
            </a:r>
            <a:r>
              <a:rPr sz="3000" spc="-10" dirty="0">
                <a:latin typeface="Arial"/>
                <a:cs typeface="Arial"/>
              </a:rPr>
              <a:t>: </a:t>
            </a:r>
            <a:r>
              <a:rPr sz="3000" spc="-265" dirty="0">
                <a:latin typeface="Arial"/>
                <a:cs typeface="Arial"/>
              </a:rPr>
              <a:t>Dự </a:t>
            </a:r>
            <a:r>
              <a:rPr sz="3000" spc="-165" dirty="0">
                <a:latin typeface="Arial"/>
                <a:cs typeface="Arial"/>
              </a:rPr>
              <a:t>án </a:t>
            </a:r>
            <a:r>
              <a:rPr sz="3000" spc="-170" dirty="0">
                <a:latin typeface="Arial"/>
                <a:cs typeface="Arial"/>
              </a:rPr>
              <a:t>được </a:t>
            </a:r>
            <a:r>
              <a:rPr sz="3000" spc="-65" dirty="0">
                <a:latin typeface="Arial"/>
                <a:cs typeface="Arial"/>
              </a:rPr>
              <a:t>tạo </a:t>
            </a:r>
            <a:r>
              <a:rPr sz="3000" spc="-125" dirty="0">
                <a:latin typeface="Arial"/>
                <a:cs typeface="Arial"/>
              </a:rPr>
              <a:t>ra </a:t>
            </a:r>
            <a:r>
              <a:rPr sz="3000" spc="-110" dirty="0">
                <a:latin typeface="Arial"/>
                <a:cs typeface="Arial"/>
              </a:rPr>
              <a:t>là</a:t>
            </a:r>
            <a:r>
              <a:rPr sz="3000" spc="-325" dirty="0">
                <a:latin typeface="Arial"/>
                <a:cs typeface="Arial"/>
              </a:rPr>
              <a:t> </a:t>
            </a:r>
            <a:r>
              <a:rPr sz="3000" spc="-70" dirty="0">
                <a:latin typeface="Arial"/>
                <a:cs typeface="Arial"/>
              </a:rPr>
              <a:t>loại  </a:t>
            </a:r>
            <a:r>
              <a:rPr sz="3000" spc="-150" dirty="0">
                <a:latin typeface="Arial"/>
                <a:cs typeface="Arial"/>
              </a:rPr>
              <a:t>dự </a:t>
            </a:r>
            <a:r>
              <a:rPr sz="3000" spc="-165">
                <a:latin typeface="Arial"/>
                <a:cs typeface="Arial"/>
              </a:rPr>
              <a:t>án </a:t>
            </a:r>
            <a:r>
              <a:rPr sz="3000" spc="-50">
                <a:latin typeface="Arial"/>
                <a:cs typeface="Arial"/>
              </a:rPr>
              <a:t>Int</a:t>
            </a:r>
            <a:r>
              <a:rPr lang="en-US" sz="3000" spc="-50">
                <a:latin typeface="Arial"/>
                <a:cs typeface="Arial"/>
              </a:rPr>
              <a:t>er</a:t>
            </a:r>
            <a:r>
              <a:rPr sz="3000" spc="-50">
                <a:latin typeface="Arial"/>
                <a:cs typeface="Arial"/>
              </a:rPr>
              <a:t>net </a:t>
            </a:r>
            <a:r>
              <a:rPr sz="3000" spc="-140" dirty="0">
                <a:latin typeface="Arial"/>
                <a:cs typeface="Arial"/>
              </a:rPr>
              <a:t>bao </a:t>
            </a:r>
            <a:r>
              <a:rPr sz="3000" spc="-160" dirty="0">
                <a:latin typeface="Arial"/>
                <a:cs typeface="Arial"/>
              </a:rPr>
              <a:t>gồm </a:t>
            </a:r>
            <a:r>
              <a:rPr sz="3000" spc="-245" dirty="0">
                <a:latin typeface="Arial"/>
                <a:cs typeface="Arial"/>
              </a:rPr>
              <a:t>cả </a:t>
            </a:r>
            <a:r>
              <a:rPr sz="3000" spc="-135" dirty="0">
                <a:latin typeface="Arial"/>
                <a:cs typeface="Arial"/>
              </a:rPr>
              <a:t>phần </a:t>
            </a:r>
            <a:r>
              <a:rPr sz="3000" spc="-100" dirty="0">
                <a:latin typeface="Arial"/>
                <a:cs typeface="Arial"/>
              </a:rPr>
              <a:t>security </a:t>
            </a:r>
            <a:r>
              <a:rPr sz="3000" spc="-155" dirty="0">
                <a:latin typeface="Arial"/>
                <a:cs typeface="Arial"/>
              </a:rPr>
              <a:t>nhưng </a:t>
            </a:r>
            <a:r>
              <a:rPr sz="3000" spc="-25" dirty="0">
                <a:latin typeface="Arial"/>
                <a:cs typeface="Arial"/>
              </a:rPr>
              <a:t>tài  </a:t>
            </a:r>
            <a:r>
              <a:rPr sz="3000" spc="-130" dirty="0">
                <a:latin typeface="Arial"/>
                <a:cs typeface="Arial"/>
              </a:rPr>
              <a:t>khoản </a:t>
            </a:r>
            <a:r>
              <a:rPr sz="3000" spc="-170" dirty="0">
                <a:latin typeface="Arial"/>
                <a:cs typeface="Arial"/>
              </a:rPr>
              <a:t>được </a:t>
            </a:r>
            <a:r>
              <a:rPr sz="3000" spc="-130" dirty="0">
                <a:latin typeface="Arial"/>
                <a:cs typeface="Arial"/>
              </a:rPr>
              <a:t>quản </a:t>
            </a:r>
            <a:r>
              <a:rPr sz="3000" spc="-65" dirty="0">
                <a:latin typeface="Arial"/>
                <a:cs typeface="Arial"/>
              </a:rPr>
              <a:t>lý </a:t>
            </a:r>
            <a:r>
              <a:rPr sz="3000" spc="-25" dirty="0">
                <a:latin typeface="Arial"/>
                <a:cs typeface="Arial"/>
              </a:rPr>
              <a:t>trên </a:t>
            </a:r>
            <a:r>
              <a:rPr sz="3000" spc="-170" dirty="0">
                <a:latin typeface="Arial"/>
                <a:cs typeface="Arial"/>
              </a:rPr>
              <a:t>mạng </a:t>
            </a:r>
            <a:r>
              <a:rPr sz="3000" spc="-55" dirty="0">
                <a:latin typeface="Arial"/>
                <a:cs typeface="Arial"/>
              </a:rPr>
              <a:t>nội</a:t>
            </a:r>
            <a:r>
              <a:rPr sz="3000" spc="-490" dirty="0">
                <a:latin typeface="Arial"/>
                <a:cs typeface="Arial"/>
              </a:rPr>
              <a:t> </a:t>
            </a:r>
            <a:r>
              <a:rPr sz="3000" spc="-90" dirty="0">
                <a:latin typeface="Arial"/>
                <a:cs typeface="Arial"/>
              </a:rPr>
              <a:t>bộ.</a:t>
            </a:r>
            <a:endParaRPr sz="3000">
              <a:latin typeface="Arial"/>
              <a:cs typeface="Arial"/>
            </a:endParaRPr>
          </a:p>
          <a:p>
            <a:pPr marL="355600" marR="121920" indent="-342900">
              <a:lnSpc>
                <a:spcPts val="3240"/>
              </a:lnSpc>
              <a:spcBef>
                <a:spcPts val="650"/>
              </a:spcBef>
              <a:buClr>
                <a:srgbClr val="006FC0"/>
              </a:buClr>
              <a:buSzPct val="80000"/>
              <a:buFont typeface="Wingdings"/>
              <a:buChar char=""/>
              <a:tabLst>
                <a:tab pos="355600" algn="l"/>
              </a:tabLst>
            </a:pPr>
            <a:r>
              <a:rPr sz="3000" b="1" spc="-15" dirty="0">
                <a:latin typeface="Carlito"/>
                <a:cs typeface="Carlito"/>
              </a:rPr>
              <a:t>Organizational </a:t>
            </a:r>
            <a:r>
              <a:rPr sz="3000" b="1" spc="-10" dirty="0">
                <a:latin typeface="Carlito"/>
                <a:cs typeface="Carlito"/>
              </a:rPr>
              <a:t>Accounts</a:t>
            </a:r>
            <a:r>
              <a:rPr sz="3000" spc="-10" dirty="0">
                <a:latin typeface="Arial"/>
                <a:cs typeface="Arial"/>
              </a:rPr>
              <a:t>: </a:t>
            </a:r>
            <a:r>
              <a:rPr sz="3000" spc="-265" dirty="0">
                <a:latin typeface="Arial"/>
                <a:cs typeface="Arial"/>
              </a:rPr>
              <a:t>Dự </a:t>
            </a:r>
            <a:r>
              <a:rPr sz="3000" spc="-165" dirty="0">
                <a:latin typeface="Arial"/>
                <a:cs typeface="Arial"/>
              </a:rPr>
              <a:t>án </a:t>
            </a:r>
            <a:r>
              <a:rPr sz="3000" spc="-170" dirty="0">
                <a:latin typeface="Arial"/>
                <a:cs typeface="Arial"/>
              </a:rPr>
              <a:t>được </a:t>
            </a:r>
            <a:r>
              <a:rPr sz="3000" spc="-65" dirty="0">
                <a:latin typeface="Arial"/>
                <a:cs typeface="Arial"/>
              </a:rPr>
              <a:t>tạo </a:t>
            </a:r>
            <a:r>
              <a:rPr sz="3000" spc="-125" dirty="0">
                <a:latin typeface="Arial"/>
                <a:cs typeface="Arial"/>
              </a:rPr>
              <a:t>ra </a:t>
            </a:r>
            <a:r>
              <a:rPr sz="3000" spc="-110" dirty="0">
                <a:latin typeface="Arial"/>
                <a:cs typeface="Arial"/>
              </a:rPr>
              <a:t>là</a:t>
            </a:r>
            <a:r>
              <a:rPr sz="3000" spc="-370" dirty="0">
                <a:latin typeface="Arial"/>
                <a:cs typeface="Arial"/>
              </a:rPr>
              <a:t> </a:t>
            </a:r>
            <a:r>
              <a:rPr sz="3000" spc="-70" dirty="0">
                <a:latin typeface="Arial"/>
                <a:cs typeface="Arial"/>
              </a:rPr>
              <a:t>loại  </a:t>
            </a:r>
            <a:r>
              <a:rPr sz="3000" spc="-150" dirty="0">
                <a:latin typeface="Arial"/>
                <a:cs typeface="Arial"/>
              </a:rPr>
              <a:t>dự </a:t>
            </a:r>
            <a:r>
              <a:rPr sz="3000" spc="-165" dirty="0">
                <a:latin typeface="Arial"/>
                <a:cs typeface="Arial"/>
              </a:rPr>
              <a:t>án </a:t>
            </a:r>
            <a:r>
              <a:rPr sz="3000" spc="-265" dirty="0">
                <a:latin typeface="Arial"/>
                <a:cs typeface="Arial"/>
              </a:rPr>
              <a:t>sử </a:t>
            </a:r>
            <a:r>
              <a:rPr sz="3000" spc="-140" dirty="0">
                <a:latin typeface="Arial"/>
                <a:cs typeface="Arial"/>
              </a:rPr>
              <a:t>dụng </a:t>
            </a:r>
            <a:r>
              <a:rPr sz="3000" spc="-25" dirty="0">
                <a:latin typeface="Arial"/>
                <a:cs typeface="Arial"/>
              </a:rPr>
              <a:t>tài </a:t>
            </a:r>
            <a:r>
              <a:rPr sz="3000" spc="-130" dirty="0">
                <a:latin typeface="Arial"/>
                <a:cs typeface="Arial"/>
              </a:rPr>
              <a:t>khoản </a:t>
            </a:r>
            <a:r>
              <a:rPr sz="3000" spc="-15" dirty="0">
                <a:latin typeface="Arial"/>
                <a:cs typeface="Arial"/>
              </a:rPr>
              <a:t>từ </a:t>
            </a:r>
            <a:r>
              <a:rPr sz="3000" spc="-100" dirty="0">
                <a:latin typeface="Arial"/>
                <a:cs typeface="Arial"/>
              </a:rPr>
              <a:t>cloud</a:t>
            </a:r>
            <a:r>
              <a:rPr sz="3000" spc="-405" dirty="0">
                <a:latin typeface="Arial"/>
                <a:cs typeface="Arial"/>
              </a:rPr>
              <a:t> </a:t>
            </a:r>
            <a:r>
              <a:rPr sz="3000" spc="-95" dirty="0">
                <a:latin typeface="Arial"/>
                <a:cs typeface="Arial"/>
              </a:rPr>
              <a:t>computing.</a:t>
            </a:r>
            <a:endParaRPr sz="3000">
              <a:latin typeface="Arial"/>
              <a:cs typeface="Arial"/>
            </a:endParaRPr>
          </a:p>
          <a:p>
            <a:pPr marL="355600" marR="177800" indent="-342900">
              <a:lnSpc>
                <a:spcPts val="3240"/>
              </a:lnSpc>
              <a:spcBef>
                <a:spcPts val="605"/>
              </a:spcBef>
              <a:buClr>
                <a:srgbClr val="006FC0"/>
              </a:buClr>
              <a:buSzPct val="80000"/>
              <a:buFont typeface="Wingdings"/>
              <a:buChar char=""/>
              <a:tabLst>
                <a:tab pos="355600" algn="l"/>
              </a:tabLst>
            </a:pPr>
            <a:r>
              <a:rPr sz="3000" spc="-165" dirty="0">
                <a:latin typeface="Arial"/>
                <a:cs typeface="Arial"/>
              </a:rPr>
              <a:t>Ngoài </a:t>
            </a:r>
            <a:r>
              <a:rPr sz="3000" spc="-95" dirty="0">
                <a:latin typeface="Arial"/>
                <a:cs typeface="Arial"/>
              </a:rPr>
              <a:t>ra: </a:t>
            </a:r>
            <a:r>
              <a:rPr sz="3000" spc="-145" dirty="0">
                <a:latin typeface="Arial"/>
                <a:cs typeface="Arial"/>
              </a:rPr>
              <a:t>bạn </a:t>
            </a:r>
            <a:r>
              <a:rPr sz="3000" spc="-175" dirty="0">
                <a:latin typeface="Arial"/>
                <a:cs typeface="Arial"/>
              </a:rPr>
              <a:t>có </a:t>
            </a:r>
            <a:r>
              <a:rPr sz="3000" spc="-35" dirty="0">
                <a:latin typeface="Arial"/>
                <a:cs typeface="Arial"/>
              </a:rPr>
              <a:t>thể </a:t>
            </a:r>
            <a:r>
              <a:rPr sz="3000" spc="-125" dirty="0">
                <a:latin typeface="Arial"/>
                <a:cs typeface="Arial"/>
              </a:rPr>
              <a:t>chọn </a:t>
            </a:r>
            <a:r>
              <a:rPr sz="3000" spc="-185" dirty="0">
                <a:latin typeface="Arial"/>
                <a:cs typeface="Arial"/>
              </a:rPr>
              <a:t>Web </a:t>
            </a:r>
            <a:r>
              <a:rPr sz="3000" spc="-265" dirty="0">
                <a:latin typeface="Arial"/>
                <a:cs typeface="Arial"/>
              </a:rPr>
              <a:t>API </a:t>
            </a:r>
            <a:r>
              <a:rPr sz="3000" spc="-100" dirty="0">
                <a:latin typeface="Arial"/>
                <a:cs typeface="Arial"/>
              </a:rPr>
              <a:t>để </a:t>
            </a:r>
            <a:r>
              <a:rPr sz="3000" spc="-95" dirty="0">
                <a:latin typeface="Arial"/>
                <a:cs typeface="Arial"/>
              </a:rPr>
              <a:t>bổ </a:t>
            </a:r>
            <a:r>
              <a:rPr sz="3000" spc="-195" dirty="0">
                <a:latin typeface="Arial"/>
                <a:cs typeface="Arial"/>
              </a:rPr>
              <a:t>sung</a:t>
            </a:r>
            <a:r>
              <a:rPr sz="3000" spc="-459" dirty="0">
                <a:latin typeface="Arial"/>
                <a:cs typeface="Arial"/>
              </a:rPr>
              <a:t> </a:t>
            </a:r>
            <a:r>
              <a:rPr sz="3000" spc="-155" dirty="0">
                <a:latin typeface="Arial"/>
                <a:cs typeface="Arial"/>
              </a:rPr>
              <a:t>khả  </a:t>
            </a:r>
            <a:r>
              <a:rPr sz="3000" spc="-175" dirty="0">
                <a:latin typeface="Arial"/>
                <a:cs typeface="Arial"/>
              </a:rPr>
              <a:t>năng </a:t>
            </a:r>
            <a:r>
              <a:rPr sz="3000" spc="-95" dirty="0">
                <a:latin typeface="Arial"/>
                <a:cs typeface="Arial"/>
              </a:rPr>
              <a:t>hỗ </a:t>
            </a:r>
            <a:r>
              <a:rPr sz="3000" spc="-25" dirty="0">
                <a:latin typeface="Arial"/>
                <a:cs typeface="Arial"/>
              </a:rPr>
              <a:t>trợ </a:t>
            </a:r>
            <a:r>
              <a:rPr sz="3000" spc="-229" dirty="0">
                <a:latin typeface="Arial"/>
                <a:cs typeface="Arial"/>
              </a:rPr>
              <a:t>xây </a:t>
            </a:r>
            <a:r>
              <a:rPr sz="3000" spc="-165" dirty="0">
                <a:latin typeface="Arial"/>
                <a:cs typeface="Arial"/>
              </a:rPr>
              <a:t>dựng </a:t>
            </a:r>
            <a:r>
              <a:rPr sz="3000" spc="-45" dirty="0">
                <a:latin typeface="Arial"/>
                <a:cs typeface="Arial"/>
              </a:rPr>
              <a:t>thư </a:t>
            </a:r>
            <a:r>
              <a:rPr sz="3000" spc="-105" dirty="0">
                <a:latin typeface="Arial"/>
                <a:cs typeface="Arial"/>
              </a:rPr>
              <a:t>viện</a:t>
            </a:r>
            <a:r>
              <a:rPr sz="3000" spc="-385" dirty="0">
                <a:latin typeface="Arial"/>
                <a:cs typeface="Arial"/>
              </a:rPr>
              <a:t> </a:t>
            </a:r>
            <a:r>
              <a:rPr sz="3000" spc="-105" dirty="0">
                <a:latin typeface="Arial"/>
                <a:cs typeface="Arial"/>
              </a:rPr>
              <a:t>web</a:t>
            </a:r>
            <a:endParaRPr sz="30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6553200"/>
            <a:chOff x="76200" y="38"/>
            <a:chExt cx="8943340" cy="6553200"/>
          </a:xfrm>
        </p:grpSpPr>
        <p:sp>
          <p:nvSpPr>
            <p:cNvPr id="3" name="object 3"/>
            <p:cNvSpPr/>
            <p:nvPr/>
          </p:nvSpPr>
          <p:spPr>
            <a:xfrm>
              <a:off x="5880734" y="429895"/>
              <a:ext cx="245110" cy="307340"/>
            </a:xfrm>
            <a:custGeom>
              <a:avLst/>
              <a:gdLst/>
              <a:ahLst/>
              <a:cxnLst/>
              <a:rect l="l" t="t" r="r" b="b"/>
              <a:pathLst>
                <a:path w="245110" h="307340">
                  <a:moveTo>
                    <a:pt x="153656" y="121"/>
                  </a:moveTo>
                  <a:lnTo>
                    <a:pt x="113430" y="2617"/>
                  </a:lnTo>
                  <a:lnTo>
                    <a:pt x="60559" y="23520"/>
                  </a:lnTo>
                  <a:lnTo>
                    <a:pt x="22074" y="64504"/>
                  </a:lnTo>
                  <a:lnTo>
                    <a:pt x="2452" y="120614"/>
                  </a:lnTo>
                  <a:lnTo>
                    <a:pt x="0" y="154050"/>
                  </a:lnTo>
                  <a:lnTo>
                    <a:pt x="2450" y="188412"/>
                  </a:lnTo>
                  <a:lnTo>
                    <a:pt x="22020" y="244990"/>
                  </a:lnTo>
                  <a:lnTo>
                    <a:pt x="60376" y="284783"/>
                  </a:lnTo>
                  <a:lnTo>
                    <a:pt x="113232" y="304837"/>
                  </a:lnTo>
                  <a:lnTo>
                    <a:pt x="144779" y="307339"/>
                  </a:lnTo>
                  <a:lnTo>
                    <a:pt x="154874" y="307216"/>
                  </a:lnTo>
                  <a:lnTo>
                    <a:pt x="197379" y="300805"/>
                  </a:lnTo>
                  <a:lnTo>
                    <a:pt x="245110" y="281939"/>
                  </a:lnTo>
                  <a:lnTo>
                    <a:pt x="245110" y="212470"/>
                  </a:lnTo>
                  <a:lnTo>
                    <a:pt x="238378" y="212470"/>
                  </a:lnTo>
                  <a:lnTo>
                    <a:pt x="220217" y="227964"/>
                  </a:lnTo>
                  <a:lnTo>
                    <a:pt x="214375" y="232155"/>
                  </a:lnTo>
                  <a:lnTo>
                    <a:pt x="207772" y="236219"/>
                  </a:lnTo>
                  <a:lnTo>
                    <a:pt x="201675" y="240283"/>
                  </a:lnTo>
                  <a:lnTo>
                    <a:pt x="194182" y="243839"/>
                  </a:lnTo>
                  <a:lnTo>
                    <a:pt x="157352" y="251967"/>
                  </a:lnTo>
                  <a:lnTo>
                    <a:pt x="150302" y="251658"/>
                  </a:lnTo>
                  <a:lnTo>
                    <a:pt x="109208" y="236049"/>
                  </a:lnTo>
                  <a:lnTo>
                    <a:pt x="84074" y="200532"/>
                  </a:lnTo>
                  <a:lnTo>
                    <a:pt x="76707" y="154177"/>
                  </a:lnTo>
                  <a:lnTo>
                    <a:pt x="77138" y="141537"/>
                  </a:lnTo>
                  <a:lnTo>
                    <a:pt x="87477" y="99571"/>
                  </a:lnTo>
                  <a:lnTo>
                    <a:pt x="114331" y="67437"/>
                  </a:lnTo>
                  <a:lnTo>
                    <a:pt x="156972" y="55499"/>
                  </a:lnTo>
                  <a:lnTo>
                    <a:pt x="163663" y="55764"/>
                  </a:lnTo>
                  <a:lnTo>
                    <a:pt x="212470" y="74929"/>
                  </a:lnTo>
                  <a:lnTo>
                    <a:pt x="237616" y="95250"/>
                  </a:lnTo>
                  <a:lnTo>
                    <a:pt x="245110" y="95250"/>
                  </a:lnTo>
                  <a:lnTo>
                    <a:pt x="245110" y="24637"/>
                  </a:lnTo>
                  <a:lnTo>
                    <a:pt x="240284" y="22097"/>
                  </a:lnTo>
                  <a:lnTo>
                    <a:pt x="197286" y="5907"/>
                  </a:lnTo>
                  <a:lnTo>
                    <a:pt x="161813" y="492"/>
                  </a:lnTo>
                  <a:lnTo>
                    <a:pt x="153656" y="121"/>
                  </a:lnTo>
                  <a:close/>
                </a:path>
              </a:pathLst>
            </a:custGeom>
            <a:solidFill>
              <a:srgbClr val="FBFBFF"/>
            </a:solidFill>
          </p:spPr>
          <p:txBody>
            <a:bodyPr wrap="square" lIns="0" tIns="0" rIns="0" bIns="0" rtlCol="0"/>
            <a:lstStyle/>
            <a:p>
              <a:endParaRPr/>
            </a:p>
          </p:txBody>
        </p:sp>
        <p:sp>
          <p:nvSpPr>
            <p:cNvPr id="4" name="object 4"/>
            <p:cNvSpPr/>
            <p:nvPr/>
          </p:nvSpPr>
          <p:spPr>
            <a:xfrm>
              <a:off x="5880734" y="429895"/>
              <a:ext cx="245110" cy="307340"/>
            </a:xfrm>
            <a:custGeom>
              <a:avLst/>
              <a:gdLst/>
              <a:ahLst/>
              <a:cxnLst/>
              <a:rect l="l" t="t" r="r" b="b"/>
              <a:pathLst>
                <a:path w="245110" h="307340">
                  <a:moveTo>
                    <a:pt x="145034" y="0"/>
                  </a:moveTo>
                  <a:lnTo>
                    <a:pt x="183761" y="3101"/>
                  </a:lnTo>
                  <a:lnTo>
                    <a:pt x="225932" y="15747"/>
                  </a:lnTo>
                  <a:lnTo>
                    <a:pt x="245110" y="24637"/>
                  </a:lnTo>
                  <a:lnTo>
                    <a:pt x="245110" y="95250"/>
                  </a:lnTo>
                  <a:lnTo>
                    <a:pt x="237616" y="95250"/>
                  </a:lnTo>
                  <a:lnTo>
                    <a:pt x="234061" y="92075"/>
                  </a:lnTo>
                  <a:lnTo>
                    <a:pt x="229488" y="88264"/>
                  </a:lnTo>
                  <a:lnTo>
                    <a:pt x="224154" y="83819"/>
                  </a:lnTo>
                  <a:lnTo>
                    <a:pt x="218693" y="79375"/>
                  </a:lnTo>
                  <a:lnTo>
                    <a:pt x="212470" y="74929"/>
                  </a:lnTo>
                  <a:lnTo>
                    <a:pt x="205612" y="70738"/>
                  </a:lnTo>
                  <a:lnTo>
                    <a:pt x="198754" y="66547"/>
                  </a:lnTo>
                  <a:lnTo>
                    <a:pt x="156972" y="55499"/>
                  </a:lnTo>
                  <a:lnTo>
                    <a:pt x="149062" y="55810"/>
                  </a:lnTo>
                  <a:lnTo>
                    <a:pt x="108021" y="72294"/>
                  </a:lnTo>
                  <a:lnTo>
                    <a:pt x="83692" y="108712"/>
                  </a:lnTo>
                  <a:lnTo>
                    <a:pt x="76707" y="154177"/>
                  </a:lnTo>
                  <a:lnTo>
                    <a:pt x="77162" y="167439"/>
                  </a:lnTo>
                  <a:lnTo>
                    <a:pt x="87999" y="209508"/>
                  </a:lnTo>
                  <a:lnTo>
                    <a:pt x="115474" y="240474"/>
                  </a:lnTo>
                  <a:lnTo>
                    <a:pt x="157352" y="251967"/>
                  </a:lnTo>
                  <a:lnTo>
                    <a:pt x="164611" y="251660"/>
                  </a:lnTo>
                  <a:lnTo>
                    <a:pt x="201675" y="240283"/>
                  </a:lnTo>
                  <a:lnTo>
                    <a:pt x="207772" y="236219"/>
                  </a:lnTo>
                  <a:lnTo>
                    <a:pt x="214375" y="232155"/>
                  </a:lnTo>
                  <a:lnTo>
                    <a:pt x="238378" y="212470"/>
                  </a:lnTo>
                  <a:lnTo>
                    <a:pt x="245110" y="212470"/>
                  </a:lnTo>
                  <a:lnTo>
                    <a:pt x="245110" y="281939"/>
                  </a:lnTo>
                  <a:lnTo>
                    <a:pt x="239775" y="284479"/>
                  </a:lnTo>
                  <a:lnTo>
                    <a:pt x="233425" y="287400"/>
                  </a:lnTo>
                  <a:lnTo>
                    <a:pt x="226313" y="290575"/>
                  </a:lnTo>
                  <a:lnTo>
                    <a:pt x="219075" y="293877"/>
                  </a:lnTo>
                  <a:lnTo>
                    <a:pt x="178180" y="305180"/>
                  </a:lnTo>
                  <a:lnTo>
                    <a:pt x="144779" y="307339"/>
                  </a:lnTo>
                  <a:lnTo>
                    <a:pt x="113232" y="304837"/>
                  </a:lnTo>
                  <a:lnTo>
                    <a:pt x="60376" y="284783"/>
                  </a:lnTo>
                  <a:lnTo>
                    <a:pt x="22020" y="244990"/>
                  </a:lnTo>
                  <a:lnTo>
                    <a:pt x="2450" y="188412"/>
                  </a:lnTo>
                  <a:lnTo>
                    <a:pt x="0" y="154050"/>
                  </a:lnTo>
                  <a:lnTo>
                    <a:pt x="2452" y="120614"/>
                  </a:lnTo>
                  <a:lnTo>
                    <a:pt x="22074" y="64504"/>
                  </a:lnTo>
                  <a:lnTo>
                    <a:pt x="60559" y="23520"/>
                  </a:lnTo>
                  <a:lnTo>
                    <a:pt x="113430" y="2617"/>
                  </a:lnTo>
                  <a:lnTo>
                    <a:pt x="145034" y="0"/>
                  </a:lnTo>
                  <a:close/>
                </a:path>
              </a:pathLst>
            </a:custGeom>
            <a:ln w="3175">
              <a:solidFill>
                <a:srgbClr val="1D7CED"/>
              </a:solidFill>
            </a:ln>
          </p:spPr>
          <p:txBody>
            <a:bodyPr wrap="square" lIns="0" tIns="0" rIns="0" bIns="0" rtlCol="0"/>
            <a:lstStyle/>
            <a:p>
              <a:endParaRPr/>
            </a:p>
          </p:txBody>
        </p:sp>
        <p:sp>
          <p:nvSpPr>
            <p:cNvPr id="5" name="object 5"/>
            <p:cNvSpPr/>
            <p:nvPr/>
          </p:nvSpPr>
          <p:spPr>
            <a:xfrm>
              <a:off x="6137783" y="409956"/>
              <a:ext cx="442595" cy="327025"/>
            </a:xfrm>
            <a:custGeom>
              <a:avLst/>
              <a:gdLst/>
              <a:ahLst/>
              <a:cxnLst/>
              <a:rect l="l" t="t" r="r" b="b"/>
              <a:pathLst>
                <a:path w="442595" h="327025">
                  <a:moveTo>
                    <a:pt x="144271" y="85598"/>
                  </a:moveTo>
                  <a:lnTo>
                    <a:pt x="79628" y="85598"/>
                  </a:lnTo>
                  <a:lnTo>
                    <a:pt x="0" y="321564"/>
                  </a:lnTo>
                  <a:lnTo>
                    <a:pt x="59436" y="321564"/>
                  </a:lnTo>
                  <a:lnTo>
                    <a:pt x="74167" y="273431"/>
                  </a:lnTo>
                  <a:lnTo>
                    <a:pt x="207759" y="273431"/>
                  </a:lnTo>
                  <a:lnTo>
                    <a:pt x="193293" y="230632"/>
                  </a:lnTo>
                  <a:lnTo>
                    <a:pt x="87121" y="230632"/>
                  </a:lnTo>
                  <a:lnTo>
                    <a:pt x="111251" y="152781"/>
                  </a:lnTo>
                  <a:lnTo>
                    <a:pt x="166979" y="152781"/>
                  </a:lnTo>
                  <a:lnTo>
                    <a:pt x="144271" y="85598"/>
                  </a:lnTo>
                  <a:close/>
                </a:path>
                <a:path w="442595" h="327025">
                  <a:moveTo>
                    <a:pt x="207759" y="273431"/>
                  </a:moveTo>
                  <a:lnTo>
                    <a:pt x="148336" y="273431"/>
                  </a:lnTo>
                  <a:lnTo>
                    <a:pt x="163067" y="321564"/>
                  </a:lnTo>
                  <a:lnTo>
                    <a:pt x="224027" y="321564"/>
                  </a:lnTo>
                  <a:lnTo>
                    <a:pt x="207759" y="273431"/>
                  </a:lnTo>
                  <a:close/>
                </a:path>
                <a:path w="442595" h="327025">
                  <a:moveTo>
                    <a:pt x="166979" y="152781"/>
                  </a:moveTo>
                  <a:lnTo>
                    <a:pt x="111251" y="152781"/>
                  </a:lnTo>
                  <a:lnTo>
                    <a:pt x="135254" y="230632"/>
                  </a:lnTo>
                  <a:lnTo>
                    <a:pt x="193293" y="230632"/>
                  </a:lnTo>
                  <a:lnTo>
                    <a:pt x="166979" y="152781"/>
                  </a:lnTo>
                  <a:close/>
                </a:path>
                <a:path w="442595" h="327025">
                  <a:moveTo>
                    <a:pt x="303783" y="85598"/>
                  </a:moveTo>
                  <a:lnTo>
                    <a:pt x="244475" y="85598"/>
                  </a:lnTo>
                  <a:lnTo>
                    <a:pt x="244475" y="236347"/>
                  </a:lnTo>
                  <a:lnTo>
                    <a:pt x="250872" y="275224"/>
                  </a:lnTo>
                  <a:lnTo>
                    <a:pt x="284273" y="313551"/>
                  </a:lnTo>
                  <a:lnTo>
                    <a:pt x="320849" y="325068"/>
                  </a:lnTo>
                  <a:lnTo>
                    <a:pt x="343280" y="326517"/>
                  </a:lnTo>
                  <a:lnTo>
                    <a:pt x="366260" y="325044"/>
                  </a:lnTo>
                  <a:lnTo>
                    <a:pt x="403217" y="313336"/>
                  </a:lnTo>
                  <a:lnTo>
                    <a:pt x="432487" y="281432"/>
                  </a:lnTo>
                  <a:lnTo>
                    <a:pt x="343280" y="281432"/>
                  </a:lnTo>
                  <a:lnTo>
                    <a:pt x="333521" y="280689"/>
                  </a:lnTo>
                  <a:lnTo>
                    <a:pt x="306085" y="254222"/>
                  </a:lnTo>
                  <a:lnTo>
                    <a:pt x="303783" y="232791"/>
                  </a:lnTo>
                  <a:lnTo>
                    <a:pt x="303783" y="85598"/>
                  </a:lnTo>
                  <a:close/>
                </a:path>
                <a:path w="442595" h="327025">
                  <a:moveTo>
                    <a:pt x="442087" y="85598"/>
                  </a:moveTo>
                  <a:lnTo>
                    <a:pt x="382905" y="85598"/>
                  </a:lnTo>
                  <a:lnTo>
                    <a:pt x="382905" y="232791"/>
                  </a:lnTo>
                  <a:lnTo>
                    <a:pt x="382289" y="244675"/>
                  </a:lnTo>
                  <a:lnTo>
                    <a:pt x="360981" y="278558"/>
                  </a:lnTo>
                  <a:lnTo>
                    <a:pt x="343280" y="281432"/>
                  </a:lnTo>
                  <a:lnTo>
                    <a:pt x="432487" y="281432"/>
                  </a:lnTo>
                  <a:lnTo>
                    <a:pt x="435879" y="274669"/>
                  </a:lnTo>
                  <a:lnTo>
                    <a:pt x="440537" y="256643"/>
                  </a:lnTo>
                  <a:lnTo>
                    <a:pt x="442067" y="236347"/>
                  </a:lnTo>
                  <a:lnTo>
                    <a:pt x="442087" y="85598"/>
                  </a:lnTo>
                  <a:close/>
                </a:path>
                <a:path w="442595" h="327025">
                  <a:moveTo>
                    <a:pt x="131190" y="0"/>
                  </a:moveTo>
                  <a:lnTo>
                    <a:pt x="92963" y="0"/>
                  </a:lnTo>
                  <a:lnTo>
                    <a:pt x="45212" y="62230"/>
                  </a:lnTo>
                  <a:lnTo>
                    <a:pt x="85725" y="62230"/>
                  </a:lnTo>
                  <a:lnTo>
                    <a:pt x="111632" y="28448"/>
                  </a:lnTo>
                  <a:lnTo>
                    <a:pt x="153020" y="28448"/>
                  </a:lnTo>
                  <a:lnTo>
                    <a:pt x="131190" y="0"/>
                  </a:lnTo>
                  <a:close/>
                </a:path>
                <a:path w="442595" h="327025">
                  <a:moveTo>
                    <a:pt x="153020" y="28448"/>
                  </a:moveTo>
                  <a:lnTo>
                    <a:pt x="111632" y="28448"/>
                  </a:lnTo>
                  <a:lnTo>
                    <a:pt x="137794" y="62230"/>
                  </a:lnTo>
                  <a:lnTo>
                    <a:pt x="178942" y="62230"/>
                  </a:lnTo>
                  <a:lnTo>
                    <a:pt x="153020" y="28448"/>
                  </a:lnTo>
                  <a:close/>
                </a:path>
                <a:path w="442595" h="327025">
                  <a:moveTo>
                    <a:pt x="235457" y="0"/>
                  </a:moveTo>
                  <a:lnTo>
                    <a:pt x="195325" y="0"/>
                  </a:lnTo>
                  <a:lnTo>
                    <a:pt x="175767" y="42164"/>
                  </a:lnTo>
                  <a:lnTo>
                    <a:pt x="202564" y="42164"/>
                  </a:lnTo>
                  <a:lnTo>
                    <a:pt x="235457" y="0"/>
                  </a:lnTo>
                  <a:close/>
                </a:path>
              </a:pathLst>
            </a:custGeom>
            <a:solidFill>
              <a:srgbClr val="FBFBFF"/>
            </a:solidFill>
          </p:spPr>
          <p:txBody>
            <a:bodyPr wrap="square" lIns="0" tIns="0" rIns="0" bIns="0" rtlCol="0"/>
            <a:lstStyle/>
            <a:p>
              <a:endParaRPr/>
            </a:p>
          </p:txBody>
        </p:sp>
        <p:sp>
          <p:nvSpPr>
            <p:cNvPr id="6" name="object 6"/>
            <p:cNvSpPr/>
            <p:nvPr/>
          </p:nvSpPr>
          <p:spPr>
            <a:xfrm>
              <a:off x="6136894" y="494664"/>
              <a:ext cx="443865" cy="242697"/>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182105" y="409067"/>
              <a:ext cx="192023" cy="6400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717792" y="406781"/>
              <a:ext cx="880110" cy="330200"/>
            </a:xfrm>
            <a:custGeom>
              <a:avLst/>
              <a:gdLst/>
              <a:ahLst/>
              <a:cxnLst/>
              <a:rect l="l" t="t" r="r" b="b"/>
              <a:pathLst>
                <a:path w="880109" h="330200">
                  <a:moveTo>
                    <a:pt x="317500" y="88773"/>
                  </a:moveTo>
                  <a:lnTo>
                    <a:pt x="222503" y="88773"/>
                  </a:lnTo>
                  <a:lnTo>
                    <a:pt x="222503" y="324739"/>
                  </a:lnTo>
                  <a:lnTo>
                    <a:pt x="281431" y="324739"/>
                  </a:lnTo>
                  <a:lnTo>
                    <a:pt x="281431" y="238252"/>
                  </a:lnTo>
                  <a:lnTo>
                    <a:pt x="372284" y="238252"/>
                  </a:lnTo>
                  <a:lnTo>
                    <a:pt x="361314" y="224409"/>
                  </a:lnTo>
                  <a:lnTo>
                    <a:pt x="371078" y="219005"/>
                  </a:lnTo>
                  <a:lnTo>
                    <a:pt x="379793" y="212709"/>
                  </a:lnTo>
                  <a:lnTo>
                    <a:pt x="387461" y="205531"/>
                  </a:lnTo>
                  <a:lnTo>
                    <a:pt x="394080" y="197485"/>
                  </a:lnTo>
                  <a:lnTo>
                    <a:pt x="395129" y="195707"/>
                  </a:lnTo>
                  <a:lnTo>
                    <a:pt x="281431" y="195707"/>
                  </a:lnTo>
                  <a:lnTo>
                    <a:pt x="281431" y="132207"/>
                  </a:lnTo>
                  <a:lnTo>
                    <a:pt x="403189" y="132207"/>
                  </a:lnTo>
                  <a:lnTo>
                    <a:pt x="402040" y="128539"/>
                  </a:lnTo>
                  <a:lnTo>
                    <a:pt x="372379" y="97901"/>
                  </a:lnTo>
                  <a:lnTo>
                    <a:pt x="326999" y="88917"/>
                  </a:lnTo>
                  <a:lnTo>
                    <a:pt x="317500" y="88773"/>
                  </a:lnTo>
                  <a:close/>
                </a:path>
                <a:path w="880109" h="330200">
                  <a:moveTo>
                    <a:pt x="372284" y="238252"/>
                  </a:moveTo>
                  <a:lnTo>
                    <a:pt x="302767" y="238252"/>
                  </a:lnTo>
                  <a:lnTo>
                    <a:pt x="368553" y="324739"/>
                  </a:lnTo>
                  <a:lnTo>
                    <a:pt x="440816" y="324739"/>
                  </a:lnTo>
                  <a:lnTo>
                    <a:pt x="372284" y="238252"/>
                  </a:lnTo>
                  <a:close/>
                </a:path>
                <a:path w="880109" h="330200">
                  <a:moveTo>
                    <a:pt x="403189" y="132207"/>
                  </a:moveTo>
                  <a:lnTo>
                    <a:pt x="308101" y="132207"/>
                  </a:lnTo>
                  <a:lnTo>
                    <a:pt x="313689" y="132334"/>
                  </a:lnTo>
                  <a:lnTo>
                    <a:pt x="318261" y="132842"/>
                  </a:lnTo>
                  <a:lnTo>
                    <a:pt x="345312" y="155067"/>
                  </a:lnTo>
                  <a:lnTo>
                    <a:pt x="345312" y="167640"/>
                  </a:lnTo>
                  <a:lnTo>
                    <a:pt x="313689" y="195199"/>
                  </a:lnTo>
                  <a:lnTo>
                    <a:pt x="306704" y="195707"/>
                  </a:lnTo>
                  <a:lnTo>
                    <a:pt x="395129" y="195707"/>
                  </a:lnTo>
                  <a:lnTo>
                    <a:pt x="399414" y="188440"/>
                  </a:lnTo>
                  <a:lnTo>
                    <a:pt x="403224" y="178085"/>
                  </a:lnTo>
                  <a:lnTo>
                    <a:pt x="405510" y="166445"/>
                  </a:lnTo>
                  <a:lnTo>
                    <a:pt x="406273" y="153543"/>
                  </a:lnTo>
                  <a:lnTo>
                    <a:pt x="405798" y="144351"/>
                  </a:lnTo>
                  <a:lnTo>
                    <a:pt x="404383" y="136017"/>
                  </a:lnTo>
                  <a:lnTo>
                    <a:pt x="403189" y="132207"/>
                  </a:lnTo>
                  <a:close/>
                </a:path>
                <a:path w="880109" h="330200">
                  <a:moveTo>
                    <a:pt x="514730" y="88773"/>
                  </a:moveTo>
                  <a:lnTo>
                    <a:pt x="455422" y="88773"/>
                  </a:lnTo>
                  <a:lnTo>
                    <a:pt x="455422" y="239522"/>
                  </a:lnTo>
                  <a:lnTo>
                    <a:pt x="461819" y="278399"/>
                  </a:lnTo>
                  <a:lnTo>
                    <a:pt x="495220" y="316726"/>
                  </a:lnTo>
                  <a:lnTo>
                    <a:pt x="531796" y="328243"/>
                  </a:lnTo>
                  <a:lnTo>
                    <a:pt x="554227" y="329692"/>
                  </a:lnTo>
                  <a:lnTo>
                    <a:pt x="577207" y="328219"/>
                  </a:lnTo>
                  <a:lnTo>
                    <a:pt x="614164" y="316511"/>
                  </a:lnTo>
                  <a:lnTo>
                    <a:pt x="643434" y="284607"/>
                  </a:lnTo>
                  <a:lnTo>
                    <a:pt x="554227" y="284607"/>
                  </a:lnTo>
                  <a:lnTo>
                    <a:pt x="544468" y="283864"/>
                  </a:lnTo>
                  <a:lnTo>
                    <a:pt x="517032" y="257397"/>
                  </a:lnTo>
                  <a:lnTo>
                    <a:pt x="514730" y="235966"/>
                  </a:lnTo>
                  <a:lnTo>
                    <a:pt x="514730" y="88773"/>
                  </a:lnTo>
                  <a:close/>
                </a:path>
                <a:path w="880109" h="330200">
                  <a:moveTo>
                    <a:pt x="653033" y="88773"/>
                  </a:moveTo>
                  <a:lnTo>
                    <a:pt x="593851" y="88773"/>
                  </a:lnTo>
                  <a:lnTo>
                    <a:pt x="593851" y="235966"/>
                  </a:lnTo>
                  <a:lnTo>
                    <a:pt x="593236" y="247850"/>
                  </a:lnTo>
                  <a:lnTo>
                    <a:pt x="571928" y="281733"/>
                  </a:lnTo>
                  <a:lnTo>
                    <a:pt x="554227" y="284607"/>
                  </a:lnTo>
                  <a:lnTo>
                    <a:pt x="643434" y="284607"/>
                  </a:lnTo>
                  <a:lnTo>
                    <a:pt x="646826" y="277844"/>
                  </a:lnTo>
                  <a:lnTo>
                    <a:pt x="651484" y="259818"/>
                  </a:lnTo>
                  <a:lnTo>
                    <a:pt x="653014" y="239522"/>
                  </a:lnTo>
                  <a:lnTo>
                    <a:pt x="653033" y="88773"/>
                  </a:lnTo>
                  <a:close/>
                </a:path>
                <a:path w="880109" h="330200">
                  <a:moveTo>
                    <a:pt x="129031" y="133731"/>
                  </a:moveTo>
                  <a:lnTo>
                    <a:pt x="69723" y="133731"/>
                  </a:lnTo>
                  <a:lnTo>
                    <a:pt x="69723" y="324739"/>
                  </a:lnTo>
                  <a:lnTo>
                    <a:pt x="129031" y="324739"/>
                  </a:lnTo>
                  <a:lnTo>
                    <a:pt x="129031" y="133731"/>
                  </a:lnTo>
                  <a:close/>
                </a:path>
                <a:path w="880109" h="330200">
                  <a:moveTo>
                    <a:pt x="198754" y="88773"/>
                  </a:moveTo>
                  <a:lnTo>
                    <a:pt x="0" y="88773"/>
                  </a:lnTo>
                  <a:lnTo>
                    <a:pt x="0" y="133731"/>
                  </a:lnTo>
                  <a:lnTo>
                    <a:pt x="198754" y="133731"/>
                  </a:lnTo>
                  <a:lnTo>
                    <a:pt x="198754" y="88773"/>
                  </a:lnTo>
                  <a:close/>
                </a:path>
                <a:path w="880109" h="330200">
                  <a:moveTo>
                    <a:pt x="809371" y="84074"/>
                  </a:moveTo>
                  <a:lnTo>
                    <a:pt x="799973" y="84074"/>
                  </a:lnTo>
                  <a:lnTo>
                    <a:pt x="774757" y="86167"/>
                  </a:lnTo>
                  <a:lnTo>
                    <a:pt x="732518" y="102879"/>
                  </a:lnTo>
                  <a:lnTo>
                    <a:pt x="701849" y="135572"/>
                  </a:lnTo>
                  <a:lnTo>
                    <a:pt x="686228" y="180339"/>
                  </a:lnTo>
                  <a:lnTo>
                    <a:pt x="684276" y="207010"/>
                  </a:lnTo>
                  <a:lnTo>
                    <a:pt x="686226" y="234440"/>
                  </a:lnTo>
                  <a:lnTo>
                    <a:pt x="701796" y="279536"/>
                  </a:lnTo>
                  <a:lnTo>
                    <a:pt x="732389" y="311255"/>
                  </a:lnTo>
                  <a:lnTo>
                    <a:pt x="774576" y="327308"/>
                  </a:lnTo>
                  <a:lnTo>
                    <a:pt x="799718" y="329311"/>
                  </a:lnTo>
                  <a:lnTo>
                    <a:pt x="807743" y="329211"/>
                  </a:lnTo>
                  <a:lnTo>
                    <a:pt x="847216" y="322580"/>
                  </a:lnTo>
                  <a:lnTo>
                    <a:pt x="870457" y="313309"/>
                  </a:lnTo>
                  <a:lnTo>
                    <a:pt x="875537" y="311023"/>
                  </a:lnTo>
                  <a:lnTo>
                    <a:pt x="879855" y="308991"/>
                  </a:lnTo>
                  <a:lnTo>
                    <a:pt x="879855" y="285115"/>
                  </a:lnTo>
                  <a:lnTo>
                    <a:pt x="802258" y="285115"/>
                  </a:lnTo>
                  <a:lnTo>
                    <a:pt x="794765" y="283845"/>
                  </a:lnTo>
                  <a:lnTo>
                    <a:pt x="762154" y="263346"/>
                  </a:lnTo>
                  <a:lnTo>
                    <a:pt x="746871" y="227425"/>
                  </a:lnTo>
                  <a:lnTo>
                    <a:pt x="745367" y="207010"/>
                  </a:lnTo>
                  <a:lnTo>
                    <a:pt x="745720" y="197014"/>
                  </a:lnTo>
                  <a:lnTo>
                    <a:pt x="757459" y="157003"/>
                  </a:lnTo>
                  <a:lnTo>
                    <a:pt x="792987" y="129667"/>
                  </a:lnTo>
                  <a:lnTo>
                    <a:pt x="800861" y="128397"/>
                  </a:lnTo>
                  <a:lnTo>
                    <a:pt x="879855" y="128397"/>
                  </a:lnTo>
                  <a:lnTo>
                    <a:pt x="879855" y="103759"/>
                  </a:lnTo>
                  <a:lnTo>
                    <a:pt x="839977" y="88265"/>
                  </a:lnTo>
                  <a:lnTo>
                    <a:pt x="817752" y="84709"/>
                  </a:lnTo>
                  <a:lnTo>
                    <a:pt x="809371" y="84074"/>
                  </a:lnTo>
                  <a:close/>
                </a:path>
                <a:path w="880109" h="330200">
                  <a:moveTo>
                    <a:pt x="879855" y="253619"/>
                  </a:moveTo>
                  <a:lnTo>
                    <a:pt x="874394" y="253619"/>
                  </a:lnTo>
                  <a:lnTo>
                    <a:pt x="871474" y="256159"/>
                  </a:lnTo>
                  <a:lnTo>
                    <a:pt x="868044" y="259207"/>
                  </a:lnTo>
                  <a:lnTo>
                    <a:pt x="863980" y="262636"/>
                  </a:lnTo>
                  <a:lnTo>
                    <a:pt x="859916" y="265938"/>
                  </a:lnTo>
                  <a:lnTo>
                    <a:pt x="855344" y="269367"/>
                  </a:lnTo>
                  <a:lnTo>
                    <a:pt x="850010" y="272542"/>
                  </a:lnTo>
                  <a:lnTo>
                    <a:pt x="845184" y="275717"/>
                  </a:lnTo>
                  <a:lnTo>
                    <a:pt x="839215" y="278638"/>
                  </a:lnTo>
                  <a:lnTo>
                    <a:pt x="832103" y="281178"/>
                  </a:lnTo>
                  <a:lnTo>
                    <a:pt x="824991" y="283845"/>
                  </a:lnTo>
                  <a:lnTo>
                    <a:pt x="817626" y="285115"/>
                  </a:lnTo>
                  <a:lnTo>
                    <a:pt x="879855" y="285115"/>
                  </a:lnTo>
                  <a:lnTo>
                    <a:pt x="879855" y="253619"/>
                  </a:lnTo>
                  <a:close/>
                </a:path>
                <a:path w="880109" h="330200">
                  <a:moveTo>
                    <a:pt x="879855" y="128397"/>
                  </a:moveTo>
                  <a:lnTo>
                    <a:pt x="816609" y="128397"/>
                  </a:lnTo>
                  <a:lnTo>
                    <a:pt x="823467" y="129540"/>
                  </a:lnTo>
                  <a:lnTo>
                    <a:pt x="830072" y="131953"/>
                  </a:lnTo>
                  <a:lnTo>
                    <a:pt x="836676" y="134239"/>
                  </a:lnTo>
                  <a:lnTo>
                    <a:pt x="842772" y="137160"/>
                  </a:lnTo>
                  <a:lnTo>
                    <a:pt x="848232" y="140589"/>
                  </a:lnTo>
                  <a:lnTo>
                    <a:pt x="853821" y="143891"/>
                  </a:lnTo>
                  <a:lnTo>
                    <a:pt x="858647" y="147447"/>
                  </a:lnTo>
                  <a:lnTo>
                    <a:pt x="862964" y="151003"/>
                  </a:lnTo>
                  <a:lnTo>
                    <a:pt x="867409" y="154432"/>
                  </a:lnTo>
                  <a:lnTo>
                    <a:pt x="870965" y="157480"/>
                  </a:lnTo>
                  <a:lnTo>
                    <a:pt x="873759" y="160020"/>
                  </a:lnTo>
                  <a:lnTo>
                    <a:pt x="879855" y="160020"/>
                  </a:lnTo>
                  <a:lnTo>
                    <a:pt x="879855" y="128397"/>
                  </a:lnTo>
                  <a:close/>
                </a:path>
                <a:path w="880109" h="330200">
                  <a:moveTo>
                    <a:pt x="606678" y="0"/>
                  </a:moveTo>
                  <a:lnTo>
                    <a:pt x="554227" y="0"/>
                  </a:lnTo>
                  <a:lnTo>
                    <a:pt x="521334" y="62230"/>
                  </a:lnTo>
                  <a:lnTo>
                    <a:pt x="559053" y="62230"/>
                  </a:lnTo>
                  <a:lnTo>
                    <a:pt x="606678" y="0"/>
                  </a:lnTo>
                  <a:close/>
                </a:path>
              </a:pathLst>
            </a:custGeom>
            <a:solidFill>
              <a:srgbClr val="FBFBFF"/>
            </a:solidFill>
          </p:spPr>
          <p:txBody>
            <a:bodyPr wrap="square" lIns="0" tIns="0" rIns="0" bIns="0" rtlCol="0"/>
            <a:lstStyle/>
            <a:p>
              <a:endParaRPr/>
            </a:p>
          </p:txBody>
        </p:sp>
        <p:sp>
          <p:nvSpPr>
            <p:cNvPr id="9" name="object 9"/>
            <p:cNvSpPr/>
            <p:nvPr/>
          </p:nvSpPr>
          <p:spPr>
            <a:xfrm>
              <a:off x="6939406" y="494664"/>
              <a:ext cx="432308" cy="242697"/>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6717792" y="495553"/>
              <a:ext cx="198755" cy="236220"/>
            </a:xfrm>
            <a:custGeom>
              <a:avLst/>
              <a:gdLst/>
              <a:ahLst/>
              <a:cxnLst/>
              <a:rect l="l" t="t" r="r" b="b"/>
              <a:pathLst>
                <a:path w="198754" h="236220">
                  <a:moveTo>
                    <a:pt x="0" y="0"/>
                  </a:moveTo>
                  <a:lnTo>
                    <a:pt x="198754" y="0"/>
                  </a:lnTo>
                  <a:lnTo>
                    <a:pt x="198754" y="44958"/>
                  </a:lnTo>
                  <a:lnTo>
                    <a:pt x="129031" y="44958"/>
                  </a:lnTo>
                  <a:lnTo>
                    <a:pt x="129031" y="235966"/>
                  </a:lnTo>
                  <a:lnTo>
                    <a:pt x="69723" y="235966"/>
                  </a:lnTo>
                  <a:lnTo>
                    <a:pt x="69723" y="44958"/>
                  </a:lnTo>
                  <a:lnTo>
                    <a:pt x="0" y="44958"/>
                  </a:lnTo>
                  <a:lnTo>
                    <a:pt x="0" y="0"/>
                  </a:lnTo>
                  <a:close/>
                </a:path>
              </a:pathLst>
            </a:custGeom>
            <a:ln w="3175">
              <a:solidFill>
                <a:srgbClr val="1D7CED"/>
              </a:solidFill>
            </a:ln>
          </p:spPr>
          <p:txBody>
            <a:bodyPr wrap="square" lIns="0" tIns="0" rIns="0" bIns="0" rtlCol="0"/>
            <a:lstStyle/>
            <a:p>
              <a:endParaRPr/>
            </a:p>
          </p:txBody>
        </p:sp>
        <p:sp>
          <p:nvSpPr>
            <p:cNvPr id="11" name="object 11"/>
            <p:cNvSpPr/>
            <p:nvPr/>
          </p:nvSpPr>
          <p:spPr>
            <a:xfrm>
              <a:off x="7401179" y="489965"/>
              <a:ext cx="197358" cy="247014"/>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7239127" y="406781"/>
              <a:ext cx="85725" cy="62230"/>
            </a:xfrm>
            <a:custGeom>
              <a:avLst/>
              <a:gdLst/>
              <a:ahLst/>
              <a:cxnLst/>
              <a:rect l="l" t="t" r="r" b="b"/>
              <a:pathLst>
                <a:path w="85725" h="62229">
                  <a:moveTo>
                    <a:pt x="32893" y="0"/>
                  </a:moveTo>
                  <a:lnTo>
                    <a:pt x="85344" y="0"/>
                  </a:lnTo>
                  <a:lnTo>
                    <a:pt x="37719" y="62230"/>
                  </a:lnTo>
                  <a:lnTo>
                    <a:pt x="0" y="62230"/>
                  </a:lnTo>
                  <a:lnTo>
                    <a:pt x="32893" y="0"/>
                  </a:lnTo>
                  <a:close/>
                </a:path>
              </a:pathLst>
            </a:custGeom>
            <a:ln w="3175">
              <a:solidFill>
                <a:srgbClr val="1D7CED"/>
              </a:solidFill>
            </a:ln>
          </p:spPr>
          <p:txBody>
            <a:bodyPr wrap="square" lIns="0" tIns="0" rIns="0" bIns="0" rtlCol="0"/>
            <a:lstStyle/>
            <a:p>
              <a:endParaRPr/>
            </a:p>
          </p:txBody>
        </p:sp>
        <p:sp>
          <p:nvSpPr>
            <p:cNvPr id="13" name="object 13"/>
            <p:cNvSpPr/>
            <p:nvPr/>
          </p:nvSpPr>
          <p:spPr>
            <a:xfrm>
              <a:off x="7754111" y="445896"/>
              <a:ext cx="494030" cy="353060"/>
            </a:xfrm>
            <a:custGeom>
              <a:avLst/>
              <a:gdLst/>
              <a:ahLst/>
              <a:cxnLst/>
              <a:rect l="l" t="t" r="r" b="b"/>
              <a:pathLst>
                <a:path w="494029" h="353059">
                  <a:moveTo>
                    <a:pt x="368046" y="309372"/>
                  </a:moveTo>
                  <a:lnTo>
                    <a:pt x="311023" y="309372"/>
                  </a:lnTo>
                  <a:lnTo>
                    <a:pt x="311023" y="352678"/>
                  </a:lnTo>
                  <a:lnTo>
                    <a:pt x="368046" y="352678"/>
                  </a:lnTo>
                  <a:lnTo>
                    <a:pt x="368046" y="309372"/>
                  </a:lnTo>
                  <a:close/>
                </a:path>
                <a:path w="494029" h="353059">
                  <a:moveTo>
                    <a:pt x="73279" y="49656"/>
                  </a:moveTo>
                  <a:lnTo>
                    <a:pt x="0" y="49656"/>
                  </a:lnTo>
                  <a:lnTo>
                    <a:pt x="0" y="285623"/>
                  </a:lnTo>
                  <a:lnTo>
                    <a:pt x="73914" y="285623"/>
                  </a:lnTo>
                  <a:lnTo>
                    <a:pt x="85937" y="285408"/>
                  </a:lnTo>
                  <a:lnTo>
                    <a:pt x="130532" y="279955"/>
                  </a:lnTo>
                  <a:lnTo>
                    <a:pt x="170465" y="259220"/>
                  </a:lnTo>
                  <a:lnTo>
                    <a:pt x="186947" y="241426"/>
                  </a:lnTo>
                  <a:lnTo>
                    <a:pt x="59309" y="241426"/>
                  </a:lnTo>
                  <a:lnTo>
                    <a:pt x="59309" y="93725"/>
                  </a:lnTo>
                  <a:lnTo>
                    <a:pt x="187907" y="93725"/>
                  </a:lnTo>
                  <a:lnTo>
                    <a:pt x="181419" y="85645"/>
                  </a:lnTo>
                  <a:lnTo>
                    <a:pt x="150909" y="62654"/>
                  </a:lnTo>
                  <a:lnTo>
                    <a:pt x="108819" y="51425"/>
                  </a:lnTo>
                  <a:lnTo>
                    <a:pt x="85490" y="49849"/>
                  </a:lnTo>
                  <a:lnTo>
                    <a:pt x="73279" y="49656"/>
                  </a:lnTo>
                  <a:close/>
                </a:path>
                <a:path w="494029" h="353059">
                  <a:moveTo>
                    <a:pt x="187907" y="93725"/>
                  </a:moveTo>
                  <a:lnTo>
                    <a:pt x="60452" y="93725"/>
                  </a:lnTo>
                  <a:lnTo>
                    <a:pt x="77501" y="93852"/>
                  </a:lnTo>
                  <a:lnTo>
                    <a:pt x="85097" y="94047"/>
                  </a:lnTo>
                  <a:lnTo>
                    <a:pt x="125108" y="106719"/>
                  </a:lnTo>
                  <a:lnTo>
                    <a:pt x="147986" y="145780"/>
                  </a:lnTo>
                  <a:lnTo>
                    <a:pt x="149987" y="167386"/>
                  </a:lnTo>
                  <a:lnTo>
                    <a:pt x="149510" y="178575"/>
                  </a:lnTo>
                  <a:lnTo>
                    <a:pt x="133016" y="221281"/>
                  </a:lnTo>
                  <a:lnTo>
                    <a:pt x="94107" y="240664"/>
                  </a:lnTo>
                  <a:lnTo>
                    <a:pt x="59309" y="241426"/>
                  </a:lnTo>
                  <a:lnTo>
                    <a:pt x="186947" y="241426"/>
                  </a:lnTo>
                  <a:lnTo>
                    <a:pt x="207216" y="199136"/>
                  </a:lnTo>
                  <a:lnTo>
                    <a:pt x="210820" y="167893"/>
                  </a:lnTo>
                  <a:lnTo>
                    <a:pt x="209984" y="151318"/>
                  </a:lnTo>
                  <a:lnTo>
                    <a:pt x="207470" y="135874"/>
                  </a:lnTo>
                  <a:lnTo>
                    <a:pt x="203265" y="121548"/>
                  </a:lnTo>
                  <a:lnTo>
                    <a:pt x="197358" y="108330"/>
                  </a:lnTo>
                  <a:lnTo>
                    <a:pt x="189995" y="96327"/>
                  </a:lnTo>
                  <a:lnTo>
                    <a:pt x="187907" y="93725"/>
                  </a:lnTo>
                  <a:close/>
                </a:path>
                <a:path w="494029" h="353059">
                  <a:moveTo>
                    <a:pt x="301371" y="49656"/>
                  </a:moveTo>
                  <a:lnTo>
                    <a:pt x="242062" y="49656"/>
                  </a:lnTo>
                  <a:lnTo>
                    <a:pt x="242062" y="200405"/>
                  </a:lnTo>
                  <a:lnTo>
                    <a:pt x="248459" y="239283"/>
                  </a:lnTo>
                  <a:lnTo>
                    <a:pt x="281860" y="277610"/>
                  </a:lnTo>
                  <a:lnTo>
                    <a:pt x="318436" y="289127"/>
                  </a:lnTo>
                  <a:lnTo>
                    <a:pt x="340868" y="290575"/>
                  </a:lnTo>
                  <a:lnTo>
                    <a:pt x="363847" y="289103"/>
                  </a:lnTo>
                  <a:lnTo>
                    <a:pt x="400804" y="277395"/>
                  </a:lnTo>
                  <a:lnTo>
                    <a:pt x="430074" y="245490"/>
                  </a:lnTo>
                  <a:lnTo>
                    <a:pt x="340868" y="245490"/>
                  </a:lnTo>
                  <a:lnTo>
                    <a:pt x="331108" y="244748"/>
                  </a:lnTo>
                  <a:lnTo>
                    <a:pt x="303672" y="218281"/>
                  </a:lnTo>
                  <a:lnTo>
                    <a:pt x="301371" y="196850"/>
                  </a:lnTo>
                  <a:lnTo>
                    <a:pt x="301371" y="49656"/>
                  </a:lnTo>
                  <a:close/>
                </a:path>
                <a:path w="494029" h="353059">
                  <a:moveTo>
                    <a:pt x="489839" y="0"/>
                  </a:moveTo>
                  <a:lnTo>
                    <a:pt x="458089" y="0"/>
                  </a:lnTo>
                  <a:lnTo>
                    <a:pt x="458089" y="3048"/>
                  </a:lnTo>
                  <a:lnTo>
                    <a:pt x="459232" y="5587"/>
                  </a:lnTo>
                  <a:lnTo>
                    <a:pt x="460502" y="8889"/>
                  </a:lnTo>
                  <a:lnTo>
                    <a:pt x="461772" y="12953"/>
                  </a:lnTo>
                  <a:lnTo>
                    <a:pt x="463042" y="17144"/>
                  </a:lnTo>
                  <a:lnTo>
                    <a:pt x="463677" y="21336"/>
                  </a:lnTo>
                  <a:lnTo>
                    <a:pt x="463677" y="33019"/>
                  </a:lnTo>
                  <a:lnTo>
                    <a:pt x="461899" y="38862"/>
                  </a:lnTo>
                  <a:lnTo>
                    <a:pt x="458216" y="43179"/>
                  </a:lnTo>
                  <a:lnTo>
                    <a:pt x="454660" y="47498"/>
                  </a:lnTo>
                  <a:lnTo>
                    <a:pt x="448564" y="49656"/>
                  </a:lnTo>
                  <a:lnTo>
                    <a:pt x="380492" y="49656"/>
                  </a:lnTo>
                  <a:lnTo>
                    <a:pt x="380492" y="196850"/>
                  </a:lnTo>
                  <a:lnTo>
                    <a:pt x="370840" y="233933"/>
                  </a:lnTo>
                  <a:lnTo>
                    <a:pt x="340868" y="245490"/>
                  </a:lnTo>
                  <a:lnTo>
                    <a:pt x="430074" y="245490"/>
                  </a:lnTo>
                  <a:lnTo>
                    <a:pt x="433466" y="238728"/>
                  </a:lnTo>
                  <a:lnTo>
                    <a:pt x="438124" y="220702"/>
                  </a:lnTo>
                  <a:lnTo>
                    <a:pt x="439654" y="200405"/>
                  </a:lnTo>
                  <a:lnTo>
                    <a:pt x="439674" y="78993"/>
                  </a:lnTo>
                  <a:lnTo>
                    <a:pt x="440182" y="78993"/>
                  </a:lnTo>
                  <a:lnTo>
                    <a:pt x="479679" y="66928"/>
                  </a:lnTo>
                  <a:lnTo>
                    <a:pt x="493649" y="30606"/>
                  </a:lnTo>
                  <a:lnTo>
                    <a:pt x="493649" y="26797"/>
                  </a:lnTo>
                  <a:lnTo>
                    <a:pt x="493238" y="21336"/>
                  </a:lnTo>
                  <a:lnTo>
                    <a:pt x="491744" y="8636"/>
                  </a:lnTo>
                  <a:lnTo>
                    <a:pt x="490855" y="3555"/>
                  </a:lnTo>
                  <a:lnTo>
                    <a:pt x="489839" y="0"/>
                  </a:lnTo>
                  <a:close/>
                </a:path>
              </a:pathLst>
            </a:custGeom>
            <a:solidFill>
              <a:srgbClr val="FBFBFF"/>
            </a:solidFill>
          </p:spPr>
          <p:txBody>
            <a:bodyPr wrap="square" lIns="0" tIns="0" rIns="0" bIns="0" rtlCol="0"/>
            <a:lstStyle/>
            <a:p>
              <a:endParaRPr/>
            </a:p>
          </p:txBody>
        </p:sp>
        <p:sp>
          <p:nvSpPr>
            <p:cNvPr id="14" name="object 14"/>
            <p:cNvSpPr/>
            <p:nvPr/>
          </p:nvSpPr>
          <p:spPr>
            <a:xfrm>
              <a:off x="8065134" y="755268"/>
              <a:ext cx="57150" cy="43815"/>
            </a:xfrm>
            <a:custGeom>
              <a:avLst/>
              <a:gdLst/>
              <a:ahLst/>
              <a:cxnLst/>
              <a:rect l="l" t="t" r="r" b="b"/>
              <a:pathLst>
                <a:path w="57150" h="43815">
                  <a:moveTo>
                    <a:pt x="0" y="0"/>
                  </a:moveTo>
                  <a:lnTo>
                    <a:pt x="57023" y="0"/>
                  </a:lnTo>
                  <a:lnTo>
                    <a:pt x="57023" y="43306"/>
                  </a:lnTo>
                  <a:lnTo>
                    <a:pt x="0" y="43306"/>
                  </a:lnTo>
                  <a:lnTo>
                    <a:pt x="0" y="0"/>
                  </a:lnTo>
                  <a:close/>
                </a:path>
              </a:pathLst>
            </a:custGeom>
            <a:ln w="3175">
              <a:solidFill>
                <a:srgbClr val="1D7CED"/>
              </a:solidFill>
            </a:ln>
          </p:spPr>
          <p:txBody>
            <a:bodyPr wrap="square" lIns="0" tIns="0" rIns="0" bIns="0" rtlCol="0"/>
            <a:lstStyle/>
            <a:p>
              <a:endParaRPr/>
            </a:p>
          </p:txBody>
        </p:sp>
        <p:sp>
          <p:nvSpPr>
            <p:cNvPr id="15" name="object 15"/>
            <p:cNvSpPr/>
            <p:nvPr/>
          </p:nvSpPr>
          <p:spPr>
            <a:xfrm>
              <a:off x="7753222" y="494664"/>
              <a:ext cx="212598" cy="237744"/>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7996173" y="445896"/>
              <a:ext cx="252095" cy="290830"/>
            </a:xfrm>
            <a:custGeom>
              <a:avLst/>
              <a:gdLst/>
              <a:ahLst/>
              <a:cxnLst/>
              <a:rect l="l" t="t" r="r" b="b"/>
              <a:pathLst>
                <a:path w="252095" h="290830">
                  <a:moveTo>
                    <a:pt x="216026" y="0"/>
                  </a:moveTo>
                  <a:lnTo>
                    <a:pt x="247776" y="0"/>
                  </a:lnTo>
                  <a:lnTo>
                    <a:pt x="248793" y="3555"/>
                  </a:lnTo>
                  <a:lnTo>
                    <a:pt x="249681" y="8636"/>
                  </a:lnTo>
                  <a:lnTo>
                    <a:pt x="250444" y="15112"/>
                  </a:lnTo>
                  <a:lnTo>
                    <a:pt x="251205" y="21589"/>
                  </a:lnTo>
                  <a:lnTo>
                    <a:pt x="251586" y="26797"/>
                  </a:lnTo>
                  <a:lnTo>
                    <a:pt x="251586" y="30606"/>
                  </a:lnTo>
                  <a:lnTo>
                    <a:pt x="237617" y="66928"/>
                  </a:lnTo>
                  <a:lnTo>
                    <a:pt x="198120" y="78993"/>
                  </a:lnTo>
                  <a:lnTo>
                    <a:pt x="197611" y="78993"/>
                  </a:lnTo>
                  <a:lnTo>
                    <a:pt x="197611" y="200151"/>
                  </a:lnTo>
                  <a:lnTo>
                    <a:pt x="191404" y="238728"/>
                  </a:lnTo>
                  <a:lnTo>
                    <a:pt x="158742" y="277395"/>
                  </a:lnTo>
                  <a:lnTo>
                    <a:pt x="121785" y="289103"/>
                  </a:lnTo>
                  <a:lnTo>
                    <a:pt x="98805" y="290575"/>
                  </a:lnTo>
                  <a:lnTo>
                    <a:pt x="76374" y="289127"/>
                  </a:lnTo>
                  <a:lnTo>
                    <a:pt x="39798" y="277610"/>
                  </a:lnTo>
                  <a:lnTo>
                    <a:pt x="6397" y="239283"/>
                  </a:lnTo>
                  <a:lnTo>
                    <a:pt x="0" y="200405"/>
                  </a:lnTo>
                  <a:lnTo>
                    <a:pt x="0" y="49656"/>
                  </a:lnTo>
                  <a:lnTo>
                    <a:pt x="59308" y="49656"/>
                  </a:lnTo>
                  <a:lnTo>
                    <a:pt x="59308" y="196850"/>
                  </a:lnTo>
                  <a:lnTo>
                    <a:pt x="59882" y="208351"/>
                  </a:lnTo>
                  <a:lnTo>
                    <a:pt x="80740" y="242506"/>
                  </a:lnTo>
                  <a:lnTo>
                    <a:pt x="98805" y="245490"/>
                  </a:lnTo>
                  <a:lnTo>
                    <a:pt x="108329" y="244774"/>
                  </a:lnTo>
                  <a:lnTo>
                    <a:pt x="137814" y="208734"/>
                  </a:lnTo>
                  <a:lnTo>
                    <a:pt x="138429" y="196850"/>
                  </a:lnTo>
                  <a:lnTo>
                    <a:pt x="138429" y="49656"/>
                  </a:lnTo>
                  <a:lnTo>
                    <a:pt x="197866" y="49656"/>
                  </a:lnTo>
                  <a:lnTo>
                    <a:pt x="206501" y="49656"/>
                  </a:lnTo>
                  <a:lnTo>
                    <a:pt x="212598" y="47498"/>
                  </a:lnTo>
                  <a:lnTo>
                    <a:pt x="216153" y="43179"/>
                  </a:lnTo>
                  <a:lnTo>
                    <a:pt x="219836" y="38862"/>
                  </a:lnTo>
                  <a:lnTo>
                    <a:pt x="221615" y="33019"/>
                  </a:lnTo>
                  <a:lnTo>
                    <a:pt x="221615" y="25526"/>
                  </a:lnTo>
                  <a:lnTo>
                    <a:pt x="221615" y="21336"/>
                  </a:lnTo>
                  <a:lnTo>
                    <a:pt x="216026" y="3048"/>
                  </a:lnTo>
                  <a:lnTo>
                    <a:pt x="216026" y="0"/>
                  </a:lnTo>
                  <a:close/>
                </a:path>
              </a:pathLst>
            </a:custGeom>
            <a:ln w="3175">
              <a:solidFill>
                <a:srgbClr val="1D7CED"/>
              </a:solidFill>
            </a:ln>
          </p:spPr>
          <p:txBody>
            <a:bodyPr wrap="square" lIns="0" tIns="0" rIns="0" bIns="0" rtlCol="0"/>
            <a:lstStyle/>
            <a:p>
              <a:endParaRPr/>
            </a:p>
          </p:txBody>
        </p:sp>
        <p:sp>
          <p:nvSpPr>
            <p:cNvPr id="17" name="object 17"/>
            <p:cNvSpPr/>
            <p:nvPr/>
          </p:nvSpPr>
          <p:spPr>
            <a:xfrm>
              <a:off x="8349106" y="406781"/>
              <a:ext cx="450215" cy="325120"/>
            </a:xfrm>
            <a:custGeom>
              <a:avLst/>
              <a:gdLst/>
              <a:ahLst/>
              <a:cxnLst/>
              <a:rect l="l" t="t" r="r" b="b"/>
              <a:pathLst>
                <a:path w="450215" h="325120">
                  <a:moveTo>
                    <a:pt x="144272" y="88773"/>
                  </a:moveTo>
                  <a:lnTo>
                    <a:pt x="79628" y="88773"/>
                  </a:lnTo>
                  <a:lnTo>
                    <a:pt x="0" y="324739"/>
                  </a:lnTo>
                  <a:lnTo>
                    <a:pt x="59436" y="324739"/>
                  </a:lnTo>
                  <a:lnTo>
                    <a:pt x="74168" y="276606"/>
                  </a:lnTo>
                  <a:lnTo>
                    <a:pt x="207759" y="276606"/>
                  </a:lnTo>
                  <a:lnTo>
                    <a:pt x="193293" y="233807"/>
                  </a:lnTo>
                  <a:lnTo>
                    <a:pt x="87122" y="233807"/>
                  </a:lnTo>
                  <a:lnTo>
                    <a:pt x="111251" y="155956"/>
                  </a:lnTo>
                  <a:lnTo>
                    <a:pt x="166979" y="155956"/>
                  </a:lnTo>
                  <a:lnTo>
                    <a:pt x="144272" y="88773"/>
                  </a:lnTo>
                  <a:close/>
                </a:path>
                <a:path w="450215" h="325120">
                  <a:moveTo>
                    <a:pt x="207759" y="276606"/>
                  </a:moveTo>
                  <a:lnTo>
                    <a:pt x="148336" y="276606"/>
                  </a:lnTo>
                  <a:lnTo>
                    <a:pt x="163068" y="324739"/>
                  </a:lnTo>
                  <a:lnTo>
                    <a:pt x="224027" y="324739"/>
                  </a:lnTo>
                  <a:lnTo>
                    <a:pt x="207759" y="276606"/>
                  </a:lnTo>
                  <a:close/>
                </a:path>
                <a:path w="450215" h="325120">
                  <a:moveTo>
                    <a:pt x="166979" y="155956"/>
                  </a:moveTo>
                  <a:lnTo>
                    <a:pt x="111251" y="155956"/>
                  </a:lnTo>
                  <a:lnTo>
                    <a:pt x="135254" y="233807"/>
                  </a:lnTo>
                  <a:lnTo>
                    <a:pt x="193293" y="233807"/>
                  </a:lnTo>
                  <a:lnTo>
                    <a:pt x="166979" y="155956"/>
                  </a:lnTo>
                  <a:close/>
                </a:path>
                <a:path w="450215" h="325120">
                  <a:moveTo>
                    <a:pt x="320548" y="88773"/>
                  </a:moveTo>
                  <a:lnTo>
                    <a:pt x="247776" y="88773"/>
                  </a:lnTo>
                  <a:lnTo>
                    <a:pt x="247776" y="324739"/>
                  </a:lnTo>
                  <a:lnTo>
                    <a:pt x="302006" y="324739"/>
                  </a:lnTo>
                  <a:lnTo>
                    <a:pt x="302006" y="160274"/>
                  </a:lnTo>
                  <a:lnTo>
                    <a:pt x="360397" y="160274"/>
                  </a:lnTo>
                  <a:lnTo>
                    <a:pt x="320548" y="88773"/>
                  </a:lnTo>
                  <a:close/>
                </a:path>
                <a:path w="450215" h="325120">
                  <a:moveTo>
                    <a:pt x="360397" y="160274"/>
                  </a:moveTo>
                  <a:lnTo>
                    <a:pt x="302006" y="160274"/>
                  </a:lnTo>
                  <a:lnTo>
                    <a:pt x="392938" y="324739"/>
                  </a:lnTo>
                  <a:lnTo>
                    <a:pt x="450088" y="324739"/>
                  </a:lnTo>
                  <a:lnTo>
                    <a:pt x="450088" y="223901"/>
                  </a:lnTo>
                  <a:lnTo>
                    <a:pt x="395859" y="223901"/>
                  </a:lnTo>
                  <a:lnTo>
                    <a:pt x="360397" y="160274"/>
                  </a:lnTo>
                  <a:close/>
                </a:path>
                <a:path w="450215" h="325120">
                  <a:moveTo>
                    <a:pt x="450088" y="88773"/>
                  </a:moveTo>
                  <a:lnTo>
                    <a:pt x="395859" y="88773"/>
                  </a:lnTo>
                  <a:lnTo>
                    <a:pt x="395859" y="223901"/>
                  </a:lnTo>
                  <a:lnTo>
                    <a:pt x="450088" y="223901"/>
                  </a:lnTo>
                  <a:lnTo>
                    <a:pt x="450088" y="88773"/>
                  </a:lnTo>
                  <a:close/>
                </a:path>
                <a:path w="450215" h="325120">
                  <a:moveTo>
                    <a:pt x="161163" y="0"/>
                  </a:moveTo>
                  <a:lnTo>
                    <a:pt x="108712" y="0"/>
                  </a:lnTo>
                  <a:lnTo>
                    <a:pt x="75819" y="62230"/>
                  </a:lnTo>
                  <a:lnTo>
                    <a:pt x="113538" y="62230"/>
                  </a:lnTo>
                  <a:lnTo>
                    <a:pt x="161163" y="0"/>
                  </a:lnTo>
                  <a:close/>
                </a:path>
              </a:pathLst>
            </a:custGeom>
            <a:solidFill>
              <a:srgbClr val="FBFBFF"/>
            </a:solidFill>
          </p:spPr>
          <p:txBody>
            <a:bodyPr wrap="square" lIns="0" tIns="0" rIns="0" bIns="0" rtlCol="0"/>
            <a:lstStyle/>
            <a:p>
              <a:endParaRPr/>
            </a:p>
          </p:txBody>
        </p:sp>
        <p:sp>
          <p:nvSpPr>
            <p:cNvPr id="18" name="object 18"/>
            <p:cNvSpPr/>
            <p:nvPr/>
          </p:nvSpPr>
          <p:spPr>
            <a:xfrm>
              <a:off x="8436229" y="562736"/>
              <a:ext cx="48260" cy="78105"/>
            </a:xfrm>
            <a:custGeom>
              <a:avLst/>
              <a:gdLst/>
              <a:ahLst/>
              <a:cxnLst/>
              <a:rect l="l" t="t" r="r" b="b"/>
              <a:pathLst>
                <a:path w="48259" h="78104">
                  <a:moveTo>
                    <a:pt x="24129" y="0"/>
                  </a:moveTo>
                  <a:lnTo>
                    <a:pt x="0" y="77850"/>
                  </a:lnTo>
                  <a:lnTo>
                    <a:pt x="48132" y="77850"/>
                  </a:lnTo>
                  <a:lnTo>
                    <a:pt x="24129" y="0"/>
                  </a:lnTo>
                  <a:close/>
                </a:path>
              </a:pathLst>
            </a:custGeom>
            <a:ln w="3175">
              <a:solidFill>
                <a:srgbClr val="1D7CED"/>
              </a:solidFill>
            </a:ln>
          </p:spPr>
          <p:txBody>
            <a:bodyPr wrap="square" lIns="0" tIns="0" rIns="0" bIns="0" rtlCol="0"/>
            <a:lstStyle/>
            <a:p>
              <a:endParaRPr/>
            </a:p>
          </p:txBody>
        </p:sp>
        <p:sp>
          <p:nvSpPr>
            <p:cNvPr id="19" name="object 19"/>
            <p:cNvSpPr/>
            <p:nvPr/>
          </p:nvSpPr>
          <p:spPr>
            <a:xfrm>
              <a:off x="8595994" y="494664"/>
              <a:ext cx="204089" cy="237744"/>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8349106" y="406781"/>
              <a:ext cx="224154" cy="325120"/>
            </a:xfrm>
            <a:custGeom>
              <a:avLst/>
              <a:gdLst/>
              <a:ahLst/>
              <a:cxnLst/>
              <a:rect l="l" t="t" r="r" b="b"/>
              <a:pathLst>
                <a:path w="224154" h="325120">
                  <a:moveTo>
                    <a:pt x="79628" y="88773"/>
                  </a:moveTo>
                  <a:lnTo>
                    <a:pt x="144272" y="88773"/>
                  </a:lnTo>
                  <a:lnTo>
                    <a:pt x="224027" y="324739"/>
                  </a:lnTo>
                  <a:lnTo>
                    <a:pt x="163068" y="324739"/>
                  </a:lnTo>
                  <a:lnTo>
                    <a:pt x="148336" y="276606"/>
                  </a:lnTo>
                  <a:lnTo>
                    <a:pt x="74168" y="276606"/>
                  </a:lnTo>
                  <a:lnTo>
                    <a:pt x="59436" y="324739"/>
                  </a:lnTo>
                  <a:lnTo>
                    <a:pt x="0" y="324739"/>
                  </a:lnTo>
                  <a:lnTo>
                    <a:pt x="79628" y="88773"/>
                  </a:lnTo>
                  <a:close/>
                </a:path>
                <a:path w="224154" h="325120">
                  <a:moveTo>
                    <a:pt x="108712" y="0"/>
                  </a:moveTo>
                  <a:lnTo>
                    <a:pt x="161163" y="0"/>
                  </a:lnTo>
                  <a:lnTo>
                    <a:pt x="113538" y="62230"/>
                  </a:lnTo>
                  <a:lnTo>
                    <a:pt x="75819" y="62230"/>
                  </a:lnTo>
                  <a:lnTo>
                    <a:pt x="108712" y="0"/>
                  </a:lnTo>
                  <a:close/>
                </a:path>
              </a:pathLst>
            </a:custGeom>
            <a:ln w="3175">
              <a:solidFill>
                <a:srgbClr val="1D7CED"/>
              </a:solidFill>
            </a:ln>
          </p:spPr>
          <p:txBody>
            <a:bodyPr wrap="square" lIns="0" tIns="0" rIns="0" bIns="0" rtlCol="0"/>
            <a:lstStyle/>
            <a:p>
              <a:endParaRPr/>
            </a:p>
          </p:txBody>
        </p:sp>
        <p:sp>
          <p:nvSpPr>
            <p:cNvPr id="21" name="object 21"/>
            <p:cNvSpPr/>
            <p:nvPr/>
          </p:nvSpPr>
          <p:spPr>
            <a:xfrm>
              <a:off x="5622035" y="204215"/>
              <a:ext cx="762000" cy="612647"/>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5942076" y="309372"/>
              <a:ext cx="854964" cy="507491"/>
            </a:xfrm>
            <a:prstGeom prst="rect">
              <a:avLst/>
            </a:prstGeom>
            <a:blipFill>
              <a:blip r:embed="rId9" cstate="print"/>
              <a:stretch>
                <a:fillRect/>
              </a:stretch>
            </a:blipFill>
          </p:spPr>
          <p:txBody>
            <a:bodyPr wrap="square" lIns="0" tIns="0" rIns="0" bIns="0" rtlCol="0"/>
            <a:lstStyle/>
            <a:p>
              <a:endParaRPr/>
            </a:p>
          </p:txBody>
        </p:sp>
        <p:sp>
          <p:nvSpPr>
            <p:cNvPr id="23" name="object 23"/>
            <p:cNvSpPr/>
            <p:nvPr/>
          </p:nvSpPr>
          <p:spPr>
            <a:xfrm>
              <a:off x="6521196" y="309372"/>
              <a:ext cx="1283207" cy="507491"/>
            </a:xfrm>
            <a:prstGeom prst="rect">
              <a:avLst/>
            </a:prstGeom>
            <a:blipFill>
              <a:blip r:embed="rId10" cstate="print"/>
              <a:stretch>
                <a:fillRect/>
              </a:stretch>
            </a:blipFill>
          </p:spPr>
          <p:txBody>
            <a:bodyPr wrap="square" lIns="0" tIns="0" rIns="0" bIns="0" rtlCol="0"/>
            <a:lstStyle/>
            <a:p>
              <a:endParaRPr/>
            </a:p>
          </p:txBody>
        </p:sp>
        <p:sp>
          <p:nvSpPr>
            <p:cNvPr id="24" name="object 24"/>
            <p:cNvSpPr/>
            <p:nvPr/>
          </p:nvSpPr>
          <p:spPr>
            <a:xfrm>
              <a:off x="7533131" y="309372"/>
              <a:ext cx="894587" cy="507491"/>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8153400" y="309372"/>
              <a:ext cx="865631" cy="507491"/>
            </a:xfrm>
            <a:prstGeom prst="rect">
              <a:avLst/>
            </a:prstGeom>
            <a:blipFill>
              <a:blip r:embed="rId12" cstate="print"/>
              <a:stretch>
                <a:fillRect/>
              </a:stretch>
            </a:blipFill>
          </p:spPr>
          <p:txBody>
            <a:bodyPr wrap="square" lIns="0" tIns="0" rIns="0" bIns="0" rtlCol="0"/>
            <a:lstStyle/>
            <a:p>
              <a:endParaRPr/>
            </a:p>
          </p:txBody>
        </p:sp>
        <p:sp>
          <p:nvSpPr>
            <p:cNvPr id="26" name="object 26"/>
            <p:cNvSpPr/>
            <p:nvPr/>
          </p:nvSpPr>
          <p:spPr>
            <a:xfrm>
              <a:off x="228600" y="1143000"/>
              <a:ext cx="8610600" cy="5410200"/>
            </a:xfrm>
            <a:prstGeom prst="rect">
              <a:avLst/>
            </a:prstGeom>
            <a:blipFill>
              <a:blip r:embed="rId13" cstate="print"/>
              <a:stretch>
                <a:fillRect/>
              </a:stretch>
            </a:blipFill>
          </p:spPr>
          <p:txBody>
            <a:bodyPr wrap="square" lIns="0" tIns="0" rIns="0" bIns="0" rtlCol="0"/>
            <a:lstStyle/>
            <a:p>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1275715"/>
            <a:chOff x="76200" y="38"/>
            <a:chExt cx="8943340" cy="1275715"/>
          </a:xfrm>
        </p:grpSpPr>
        <p:sp>
          <p:nvSpPr>
            <p:cNvPr id="3" name="object 3"/>
            <p:cNvSpPr/>
            <p:nvPr/>
          </p:nvSpPr>
          <p:spPr>
            <a:xfrm>
              <a:off x="5061204" y="435609"/>
              <a:ext cx="249554" cy="295910"/>
            </a:xfrm>
            <a:custGeom>
              <a:avLst/>
              <a:gdLst/>
              <a:ahLst/>
              <a:cxnLst/>
              <a:rect l="l" t="t" r="r" b="b"/>
              <a:pathLst>
                <a:path w="249554" h="295909">
                  <a:moveTo>
                    <a:pt x="249174" y="0"/>
                  </a:moveTo>
                  <a:lnTo>
                    <a:pt x="0" y="0"/>
                  </a:lnTo>
                  <a:lnTo>
                    <a:pt x="0" y="57150"/>
                  </a:lnTo>
                  <a:lnTo>
                    <a:pt x="87376" y="57150"/>
                  </a:lnTo>
                  <a:lnTo>
                    <a:pt x="87376" y="295910"/>
                  </a:lnTo>
                  <a:lnTo>
                    <a:pt x="161671" y="295910"/>
                  </a:lnTo>
                  <a:lnTo>
                    <a:pt x="161671" y="57150"/>
                  </a:lnTo>
                  <a:lnTo>
                    <a:pt x="249174" y="57150"/>
                  </a:lnTo>
                  <a:lnTo>
                    <a:pt x="249174" y="0"/>
                  </a:lnTo>
                  <a:close/>
                </a:path>
              </a:pathLst>
            </a:custGeom>
            <a:solidFill>
              <a:srgbClr val="FBFBFF"/>
            </a:solidFill>
          </p:spPr>
          <p:txBody>
            <a:bodyPr wrap="square" lIns="0" tIns="0" rIns="0" bIns="0" rtlCol="0"/>
            <a:lstStyle/>
            <a:p>
              <a:endParaRPr/>
            </a:p>
          </p:txBody>
        </p:sp>
        <p:sp>
          <p:nvSpPr>
            <p:cNvPr id="4" name="object 4"/>
            <p:cNvSpPr/>
            <p:nvPr/>
          </p:nvSpPr>
          <p:spPr>
            <a:xfrm>
              <a:off x="5061203" y="435736"/>
              <a:ext cx="249554" cy="295910"/>
            </a:xfrm>
            <a:custGeom>
              <a:avLst/>
              <a:gdLst/>
              <a:ahLst/>
              <a:cxnLst/>
              <a:rect l="l" t="t" r="r" b="b"/>
              <a:pathLst>
                <a:path w="249554" h="295909">
                  <a:moveTo>
                    <a:pt x="0" y="0"/>
                  </a:moveTo>
                  <a:lnTo>
                    <a:pt x="249174" y="0"/>
                  </a:lnTo>
                  <a:lnTo>
                    <a:pt x="249174" y="56387"/>
                  </a:lnTo>
                  <a:lnTo>
                    <a:pt x="161671" y="56387"/>
                  </a:lnTo>
                  <a:lnTo>
                    <a:pt x="161671" y="295783"/>
                  </a:lnTo>
                  <a:lnTo>
                    <a:pt x="87375" y="295783"/>
                  </a:lnTo>
                  <a:lnTo>
                    <a:pt x="87375" y="56387"/>
                  </a:lnTo>
                  <a:lnTo>
                    <a:pt x="0" y="56387"/>
                  </a:lnTo>
                  <a:lnTo>
                    <a:pt x="0" y="0"/>
                  </a:lnTo>
                  <a:close/>
                </a:path>
              </a:pathLst>
            </a:custGeom>
            <a:ln w="3175">
              <a:solidFill>
                <a:srgbClr val="1D7CED"/>
              </a:solidFill>
            </a:ln>
          </p:spPr>
          <p:txBody>
            <a:bodyPr wrap="square" lIns="0" tIns="0" rIns="0" bIns="0" rtlCol="0"/>
            <a:lstStyle/>
            <a:p>
              <a:endParaRPr/>
            </a:p>
          </p:txBody>
        </p:sp>
        <p:sp>
          <p:nvSpPr>
            <p:cNvPr id="5" name="object 5"/>
            <p:cNvSpPr/>
            <p:nvPr/>
          </p:nvSpPr>
          <p:spPr>
            <a:xfrm>
              <a:off x="5334000" y="445896"/>
              <a:ext cx="497205" cy="290830"/>
            </a:xfrm>
            <a:custGeom>
              <a:avLst/>
              <a:gdLst/>
              <a:ahLst/>
              <a:cxnLst/>
              <a:rect l="l" t="t" r="r" b="b"/>
              <a:pathLst>
                <a:path w="497204" h="290830">
                  <a:moveTo>
                    <a:pt x="59309" y="49656"/>
                  </a:moveTo>
                  <a:lnTo>
                    <a:pt x="0" y="49656"/>
                  </a:lnTo>
                  <a:lnTo>
                    <a:pt x="0" y="285623"/>
                  </a:lnTo>
                  <a:lnTo>
                    <a:pt x="59309" y="285623"/>
                  </a:lnTo>
                  <a:lnTo>
                    <a:pt x="59309" y="180975"/>
                  </a:lnTo>
                  <a:lnTo>
                    <a:pt x="199262" y="180975"/>
                  </a:lnTo>
                  <a:lnTo>
                    <a:pt x="199262" y="136016"/>
                  </a:lnTo>
                  <a:lnTo>
                    <a:pt x="59309" y="136016"/>
                  </a:lnTo>
                  <a:lnTo>
                    <a:pt x="59309" y="49656"/>
                  </a:lnTo>
                  <a:close/>
                </a:path>
                <a:path w="497204" h="290830">
                  <a:moveTo>
                    <a:pt x="199262" y="180975"/>
                  </a:moveTo>
                  <a:lnTo>
                    <a:pt x="139953" y="180975"/>
                  </a:lnTo>
                  <a:lnTo>
                    <a:pt x="139953" y="285623"/>
                  </a:lnTo>
                  <a:lnTo>
                    <a:pt x="199262" y="285623"/>
                  </a:lnTo>
                  <a:lnTo>
                    <a:pt x="199262" y="180975"/>
                  </a:lnTo>
                  <a:close/>
                </a:path>
                <a:path w="497204" h="290830">
                  <a:moveTo>
                    <a:pt x="199262" y="49656"/>
                  </a:moveTo>
                  <a:lnTo>
                    <a:pt x="139953" y="49656"/>
                  </a:lnTo>
                  <a:lnTo>
                    <a:pt x="139953" y="136016"/>
                  </a:lnTo>
                  <a:lnTo>
                    <a:pt x="199262" y="136016"/>
                  </a:lnTo>
                  <a:lnTo>
                    <a:pt x="199262" y="49656"/>
                  </a:lnTo>
                  <a:close/>
                </a:path>
                <a:path w="497204" h="290830">
                  <a:moveTo>
                    <a:pt x="304419" y="49656"/>
                  </a:moveTo>
                  <a:lnTo>
                    <a:pt x="245110" y="49656"/>
                  </a:lnTo>
                  <a:lnTo>
                    <a:pt x="245110" y="200405"/>
                  </a:lnTo>
                  <a:lnTo>
                    <a:pt x="251507" y="239283"/>
                  </a:lnTo>
                  <a:lnTo>
                    <a:pt x="284908" y="277610"/>
                  </a:lnTo>
                  <a:lnTo>
                    <a:pt x="321484" y="289127"/>
                  </a:lnTo>
                  <a:lnTo>
                    <a:pt x="343915" y="290575"/>
                  </a:lnTo>
                  <a:lnTo>
                    <a:pt x="366895" y="289103"/>
                  </a:lnTo>
                  <a:lnTo>
                    <a:pt x="403852" y="277395"/>
                  </a:lnTo>
                  <a:lnTo>
                    <a:pt x="433122" y="245490"/>
                  </a:lnTo>
                  <a:lnTo>
                    <a:pt x="343915" y="245490"/>
                  </a:lnTo>
                  <a:lnTo>
                    <a:pt x="334156" y="244748"/>
                  </a:lnTo>
                  <a:lnTo>
                    <a:pt x="306720" y="218281"/>
                  </a:lnTo>
                  <a:lnTo>
                    <a:pt x="304419" y="196850"/>
                  </a:lnTo>
                  <a:lnTo>
                    <a:pt x="304419" y="49656"/>
                  </a:lnTo>
                  <a:close/>
                </a:path>
                <a:path w="497204" h="290830">
                  <a:moveTo>
                    <a:pt x="492887" y="0"/>
                  </a:moveTo>
                  <a:lnTo>
                    <a:pt x="461137" y="0"/>
                  </a:lnTo>
                  <a:lnTo>
                    <a:pt x="461137" y="3048"/>
                  </a:lnTo>
                  <a:lnTo>
                    <a:pt x="462279" y="5587"/>
                  </a:lnTo>
                  <a:lnTo>
                    <a:pt x="463550" y="8889"/>
                  </a:lnTo>
                  <a:lnTo>
                    <a:pt x="464820" y="12953"/>
                  </a:lnTo>
                  <a:lnTo>
                    <a:pt x="466089" y="17144"/>
                  </a:lnTo>
                  <a:lnTo>
                    <a:pt x="466725" y="21336"/>
                  </a:lnTo>
                  <a:lnTo>
                    <a:pt x="466725" y="33019"/>
                  </a:lnTo>
                  <a:lnTo>
                    <a:pt x="464947" y="38862"/>
                  </a:lnTo>
                  <a:lnTo>
                    <a:pt x="461263" y="43179"/>
                  </a:lnTo>
                  <a:lnTo>
                    <a:pt x="457708" y="47498"/>
                  </a:lnTo>
                  <a:lnTo>
                    <a:pt x="451612" y="49656"/>
                  </a:lnTo>
                  <a:lnTo>
                    <a:pt x="383539" y="49656"/>
                  </a:lnTo>
                  <a:lnTo>
                    <a:pt x="383539" y="196850"/>
                  </a:lnTo>
                  <a:lnTo>
                    <a:pt x="373888" y="233933"/>
                  </a:lnTo>
                  <a:lnTo>
                    <a:pt x="343915" y="245490"/>
                  </a:lnTo>
                  <a:lnTo>
                    <a:pt x="433122" y="245490"/>
                  </a:lnTo>
                  <a:lnTo>
                    <a:pt x="436514" y="238728"/>
                  </a:lnTo>
                  <a:lnTo>
                    <a:pt x="441172" y="220702"/>
                  </a:lnTo>
                  <a:lnTo>
                    <a:pt x="442702" y="200405"/>
                  </a:lnTo>
                  <a:lnTo>
                    <a:pt x="442722" y="78993"/>
                  </a:lnTo>
                  <a:lnTo>
                    <a:pt x="443229" y="78993"/>
                  </a:lnTo>
                  <a:lnTo>
                    <a:pt x="482726" y="66928"/>
                  </a:lnTo>
                  <a:lnTo>
                    <a:pt x="496697" y="30606"/>
                  </a:lnTo>
                  <a:lnTo>
                    <a:pt x="496697" y="26797"/>
                  </a:lnTo>
                  <a:lnTo>
                    <a:pt x="496286" y="21336"/>
                  </a:lnTo>
                  <a:lnTo>
                    <a:pt x="494791" y="8636"/>
                  </a:lnTo>
                  <a:lnTo>
                    <a:pt x="493902" y="3555"/>
                  </a:lnTo>
                  <a:lnTo>
                    <a:pt x="492887" y="0"/>
                  </a:lnTo>
                  <a:close/>
                </a:path>
              </a:pathLst>
            </a:custGeom>
            <a:solidFill>
              <a:srgbClr val="FBFBFF"/>
            </a:solidFill>
          </p:spPr>
          <p:txBody>
            <a:bodyPr wrap="square" lIns="0" tIns="0" rIns="0" bIns="0" rtlCol="0"/>
            <a:lstStyle/>
            <a:p>
              <a:endParaRPr/>
            </a:p>
          </p:txBody>
        </p:sp>
        <p:sp>
          <p:nvSpPr>
            <p:cNvPr id="6" name="object 6"/>
            <p:cNvSpPr/>
            <p:nvPr/>
          </p:nvSpPr>
          <p:spPr>
            <a:xfrm>
              <a:off x="5334000" y="445896"/>
              <a:ext cx="497205" cy="290830"/>
            </a:xfrm>
            <a:custGeom>
              <a:avLst/>
              <a:gdLst/>
              <a:ahLst/>
              <a:cxnLst/>
              <a:rect l="l" t="t" r="r" b="b"/>
              <a:pathLst>
                <a:path w="497204" h="290830">
                  <a:moveTo>
                    <a:pt x="0" y="49656"/>
                  </a:moveTo>
                  <a:lnTo>
                    <a:pt x="59309" y="49656"/>
                  </a:lnTo>
                  <a:lnTo>
                    <a:pt x="59309" y="136016"/>
                  </a:lnTo>
                  <a:lnTo>
                    <a:pt x="139953" y="136016"/>
                  </a:lnTo>
                  <a:lnTo>
                    <a:pt x="139953" y="49656"/>
                  </a:lnTo>
                  <a:lnTo>
                    <a:pt x="199262" y="49656"/>
                  </a:lnTo>
                  <a:lnTo>
                    <a:pt x="199262" y="285623"/>
                  </a:lnTo>
                  <a:lnTo>
                    <a:pt x="139953" y="285623"/>
                  </a:lnTo>
                  <a:lnTo>
                    <a:pt x="139953" y="180975"/>
                  </a:lnTo>
                  <a:lnTo>
                    <a:pt x="59309" y="180975"/>
                  </a:lnTo>
                  <a:lnTo>
                    <a:pt x="59309" y="285623"/>
                  </a:lnTo>
                  <a:lnTo>
                    <a:pt x="0" y="285623"/>
                  </a:lnTo>
                  <a:lnTo>
                    <a:pt x="0" y="49656"/>
                  </a:lnTo>
                  <a:close/>
                </a:path>
                <a:path w="497204" h="290830">
                  <a:moveTo>
                    <a:pt x="461137" y="0"/>
                  </a:moveTo>
                  <a:lnTo>
                    <a:pt x="492887" y="0"/>
                  </a:lnTo>
                  <a:lnTo>
                    <a:pt x="493902" y="3555"/>
                  </a:lnTo>
                  <a:lnTo>
                    <a:pt x="494791" y="8636"/>
                  </a:lnTo>
                  <a:lnTo>
                    <a:pt x="495553" y="15112"/>
                  </a:lnTo>
                  <a:lnTo>
                    <a:pt x="496315" y="21589"/>
                  </a:lnTo>
                  <a:lnTo>
                    <a:pt x="496697" y="26797"/>
                  </a:lnTo>
                  <a:lnTo>
                    <a:pt x="496697" y="30606"/>
                  </a:lnTo>
                  <a:lnTo>
                    <a:pt x="482726" y="66928"/>
                  </a:lnTo>
                  <a:lnTo>
                    <a:pt x="443229" y="78993"/>
                  </a:lnTo>
                  <a:lnTo>
                    <a:pt x="442722" y="78993"/>
                  </a:lnTo>
                  <a:lnTo>
                    <a:pt x="442722" y="200151"/>
                  </a:lnTo>
                  <a:lnTo>
                    <a:pt x="436514" y="238728"/>
                  </a:lnTo>
                  <a:lnTo>
                    <a:pt x="403852" y="277395"/>
                  </a:lnTo>
                  <a:lnTo>
                    <a:pt x="366895" y="289103"/>
                  </a:lnTo>
                  <a:lnTo>
                    <a:pt x="343915" y="290575"/>
                  </a:lnTo>
                  <a:lnTo>
                    <a:pt x="321484" y="289127"/>
                  </a:lnTo>
                  <a:lnTo>
                    <a:pt x="284908" y="277610"/>
                  </a:lnTo>
                  <a:lnTo>
                    <a:pt x="251507" y="239283"/>
                  </a:lnTo>
                  <a:lnTo>
                    <a:pt x="245110" y="200405"/>
                  </a:lnTo>
                  <a:lnTo>
                    <a:pt x="245110" y="49656"/>
                  </a:lnTo>
                  <a:lnTo>
                    <a:pt x="304419" y="49656"/>
                  </a:lnTo>
                  <a:lnTo>
                    <a:pt x="304419" y="196850"/>
                  </a:lnTo>
                  <a:lnTo>
                    <a:pt x="304992" y="208351"/>
                  </a:lnTo>
                  <a:lnTo>
                    <a:pt x="325850" y="242506"/>
                  </a:lnTo>
                  <a:lnTo>
                    <a:pt x="343915" y="245490"/>
                  </a:lnTo>
                  <a:lnTo>
                    <a:pt x="353439" y="244774"/>
                  </a:lnTo>
                  <a:lnTo>
                    <a:pt x="382924" y="208734"/>
                  </a:lnTo>
                  <a:lnTo>
                    <a:pt x="383539" y="196850"/>
                  </a:lnTo>
                  <a:lnTo>
                    <a:pt x="383539" y="49656"/>
                  </a:lnTo>
                  <a:lnTo>
                    <a:pt x="442975" y="49656"/>
                  </a:lnTo>
                  <a:lnTo>
                    <a:pt x="451612" y="49656"/>
                  </a:lnTo>
                  <a:lnTo>
                    <a:pt x="457708" y="47498"/>
                  </a:lnTo>
                  <a:lnTo>
                    <a:pt x="461263" y="43179"/>
                  </a:lnTo>
                  <a:lnTo>
                    <a:pt x="464947" y="38862"/>
                  </a:lnTo>
                  <a:lnTo>
                    <a:pt x="466725" y="33019"/>
                  </a:lnTo>
                  <a:lnTo>
                    <a:pt x="466725" y="25526"/>
                  </a:lnTo>
                  <a:lnTo>
                    <a:pt x="466725" y="21336"/>
                  </a:lnTo>
                  <a:lnTo>
                    <a:pt x="461137" y="3048"/>
                  </a:lnTo>
                  <a:lnTo>
                    <a:pt x="461137" y="0"/>
                  </a:lnTo>
                  <a:close/>
                </a:path>
              </a:pathLst>
            </a:custGeom>
            <a:ln w="3175">
              <a:solidFill>
                <a:srgbClr val="1D7CED"/>
              </a:solidFill>
            </a:ln>
          </p:spPr>
          <p:txBody>
            <a:bodyPr wrap="square" lIns="0" tIns="0" rIns="0" bIns="0" rtlCol="0"/>
            <a:lstStyle/>
            <a:p>
              <a:endParaRPr/>
            </a:p>
          </p:txBody>
        </p:sp>
        <p:sp>
          <p:nvSpPr>
            <p:cNvPr id="7" name="object 7"/>
            <p:cNvSpPr/>
            <p:nvPr/>
          </p:nvSpPr>
          <p:spPr>
            <a:xfrm>
              <a:off x="5957315" y="490854"/>
              <a:ext cx="711200" cy="307975"/>
            </a:xfrm>
            <a:custGeom>
              <a:avLst/>
              <a:gdLst/>
              <a:ahLst/>
              <a:cxnLst/>
              <a:rect l="l" t="t" r="r" b="b"/>
              <a:pathLst>
                <a:path w="711200" h="307975">
                  <a:moveTo>
                    <a:pt x="412242" y="264414"/>
                  </a:moveTo>
                  <a:lnTo>
                    <a:pt x="355219" y="264414"/>
                  </a:lnTo>
                  <a:lnTo>
                    <a:pt x="355219" y="307721"/>
                  </a:lnTo>
                  <a:lnTo>
                    <a:pt x="412242" y="307721"/>
                  </a:lnTo>
                  <a:lnTo>
                    <a:pt x="412242" y="264414"/>
                  </a:lnTo>
                  <a:close/>
                </a:path>
                <a:path w="711200" h="307975">
                  <a:moveTo>
                    <a:pt x="345567" y="4699"/>
                  </a:moveTo>
                  <a:lnTo>
                    <a:pt x="286258" y="4699"/>
                  </a:lnTo>
                  <a:lnTo>
                    <a:pt x="286258" y="155448"/>
                  </a:lnTo>
                  <a:lnTo>
                    <a:pt x="292655" y="194325"/>
                  </a:lnTo>
                  <a:lnTo>
                    <a:pt x="326056" y="232652"/>
                  </a:lnTo>
                  <a:lnTo>
                    <a:pt x="362632" y="244169"/>
                  </a:lnTo>
                  <a:lnTo>
                    <a:pt x="385063" y="245618"/>
                  </a:lnTo>
                  <a:lnTo>
                    <a:pt x="408043" y="244145"/>
                  </a:lnTo>
                  <a:lnTo>
                    <a:pt x="445000" y="232437"/>
                  </a:lnTo>
                  <a:lnTo>
                    <a:pt x="474270" y="200533"/>
                  </a:lnTo>
                  <a:lnTo>
                    <a:pt x="385063" y="200533"/>
                  </a:lnTo>
                  <a:lnTo>
                    <a:pt x="375304" y="199790"/>
                  </a:lnTo>
                  <a:lnTo>
                    <a:pt x="347868" y="173323"/>
                  </a:lnTo>
                  <a:lnTo>
                    <a:pt x="345567" y="151892"/>
                  </a:lnTo>
                  <a:lnTo>
                    <a:pt x="345567" y="4699"/>
                  </a:lnTo>
                  <a:close/>
                </a:path>
                <a:path w="711200" h="307975">
                  <a:moveTo>
                    <a:pt x="483870" y="4699"/>
                  </a:moveTo>
                  <a:lnTo>
                    <a:pt x="424688" y="4699"/>
                  </a:lnTo>
                  <a:lnTo>
                    <a:pt x="424688" y="151892"/>
                  </a:lnTo>
                  <a:lnTo>
                    <a:pt x="424072" y="163776"/>
                  </a:lnTo>
                  <a:lnTo>
                    <a:pt x="402764" y="197659"/>
                  </a:lnTo>
                  <a:lnTo>
                    <a:pt x="385063" y="200533"/>
                  </a:lnTo>
                  <a:lnTo>
                    <a:pt x="474270" y="200533"/>
                  </a:lnTo>
                  <a:lnTo>
                    <a:pt x="477662" y="193770"/>
                  </a:lnTo>
                  <a:lnTo>
                    <a:pt x="482320" y="175744"/>
                  </a:lnTo>
                  <a:lnTo>
                    <a:pt x="483850" y="155448"/>
                  </a:lnTo>
                  <a:lnTo>
                    <a:pt x="483870" y="4699"/>
                  </a:lnTo>
                  <a:close/>
                </a:path>
                <a:path w="711200" h="307975">
                  <a:moveTo>
                    <a:pt x="68325" y="4699"/>
                  </a:moveTo>
                  <a:lnTo>
                    <a:pt x="0" y="4699"/>
                  </a:lnTo>
                  <a:lnTo>
                    <a:pt x="0" y="240665"/>
                  </a:lnTo>
                  <a:lnTo>
                    <a:pt x="55880" y="240665"/>
                  </a:lnTo>
                  <a:lnTo>
                    <a:pt x="55880" y="84200"/>
                  </a:lnTo>
                  <a:lnTo>
                    <a:pt x="104045" y="84200"/>
                  </a:lnTo>
                  <a:lnTo>
                    <a:pt x="68325" y="4699"/>
                  </a:lnTo>
                  <a:close/>
                </a:path>
                <a:path w="711200" h="307975">
                  <a:moveTo>
                    <a:pt x="241046" y="84200"/>
                  </a:moveTo>
                  <a:lnTo>
                    <a:pt x="182118" y="84200"/>
                  </a:lnTo>
                  <a:lnTo>
                    <a:pt x="182118" y="240665"/>
                  </a:lnTo>
                  <a:lnTo>
                    <a:pt x="241046" y="240665"/>
                  </a:lnTo>
                  <a:lnTo>
                    <a:pt x="241046" y="84200"/>
                  </a:lnTo>
                  <a:close/>
                </a:path>
                <a:path w="711200" h="307975">
                  <a:moveTo>
                    <a:pt x="104045" y="84200"/>
                  </a:moveTo>
                  <a:lnTo>
                    <a:pt x="55880" y="84200"/>
                  </a:lnTo>
                  <a:lnTo>
                    <a:pt x="98806" y="185166"/>
                  </a:lnTo>
                  <a:lnTo>
                    <a:pt x="139192" y="185166"/>
                  </a:lnTo>
                  <a:lnTo>
                    <a:pt x="166405" y="121158"/>
                  </a:lnTo>
                  <a:lnTo>
                    <a:pt x="120650" y="121158"/>
                  </a:lnTo>
                  <a:lnTo>
                    <a:pt x="104045" y="84200"/>
                  </a:lnTo>
                  <a:close/>
                </a:path>
                <a:path w="711200" h="307975">
                  <a:moveTo>
                    <a:pt x="241046" y="4699"/>
                  </a:moveTo>
                  <a:lnTo>
                    <a:pt x="172847" y="4699"/>
                  </a:lnTo>
                  <a:lnTo>
                    <a:pt x="120650" y="121158"/>
                  </a:lnTo>
                  <a:lnTo>
                    <a:pt x="166405" y="121158"/>
                  </a:lnTo>
                  <a:lnTo>
                    <a:pt x="182118" y="84200"/>
                  </a:lnTo>
                  <a:lnTo>
                    <a:pt x="241046" y="84200"/>
                  </a:lnTo>
                  <a:lnTo>
                    <a:pt x="241046" y="4699"/>
                  </a:lnTo>
                  <a:close/>
                </a:path>
                <a:path w="711200" h="307975">
                  <a:moveTo>
                    <a:pt x="640207" y="0"/>
                  </a:moveTo>
                  <a:lnTo>
                    <a:pt x="630809" y="0"/>
                  </a:lnTo>
                  <a:lnTo>
                    <a:pt x="605593" y="2093"/>
                  </a:lnTo>
                  <a:lnTo>
                    <a:pt x="563354" y="18805"/>
                  </a:lnTo>
                  <a:lnTo>
                    <a:pt x="532685" y="51498"/>
                  </a:lnTo>
                  <a:lnTo>
                    <a:pt x="517064" y="96265"/>
                  </a:lnTo>
                  <a:lnTo>
                    <a:pt x="515112" y="122936"/>
                  </a:lnTo>
                  <a:lnTo>
                    <a:pt x="517062" y="150366"/>
                  </a:lnTo>
                  <a:lnTo>
                    <a:pt x="532632" y="195462"/>
                  </a:lnTo>
                  <a:lnTo>
                    <a:pt x="563225" y="227181"/>
                  </a:lnTo>
                  <a:lnTo>
                    <a:pt x="605412" y="243234"/>
                  </a:lnTo>
                  <a:lnTo>
                    <a:pt x="630555" y="245237"/>
                  </a:lnTo>
                  <a:lnTo>
                    <a:pt x="638579" y="245137"/>
                  </a:lnTo>
                  <a:lnTo>
                    <a:pt x="678053" y="238506"/>
                  </a:lnTo>
                  <a:lnTo>
                    <a:pt x="701293" y="229235"/>
                  </a:lnTo>
                  <a:lnTo>
                    <a:pt x="706374" y="226949"/>
                  </a:lnTo>
                  <a:lnTo>
                    <a:pt x="710691" y="224917"/>
                  </a:lnTo>
                  <a:lnTo>
                    <a:pt x="710691" y="201041"/>
                  </a:lnTo>
                  <a:lnTo>
                    <a:pt x="633094" y="201041"/>
                  </a:lnTo>
                  <a:lnTo>
                    <a:pt x="625602" y="199771"/>
                  </a:lnTo>
                  <a:lnTo>
                    <a:pt x="592990" y="179272"/>
                  </a:lnTo>
                  <a:lnTo>
                    <a:pt x="577707" y="143351"/>
                  </a:lnTo>
                  <a:lnTo>
                    <a:pt x="576203" y="122936"/>
                  </a:lnTo>
                  <a:lnTo>
                    <a:pt x="576556" y="112940"/>
                  </a:lnTo>
                  <a:lnTo>
                    <a:pt x="588295" y="72929"/>
                  </a:lnTo>
                  <a:lnTo>
                    <a:pt x="623824" y="45593"/>
                  </a:lnTo>
                  <a:lnTo>
                    <a:pt x="631698" y="44323"/>
                  </a:lnTo>
                  <a:lnTo>
                    <a:pt x="710691" y="44323"/>
                  </a:lnTo>
                  <a:lnTo>
                    <a:pt x="710691" y="19685"/>
                  </a:lnTo>
                  <a:lnTo>
                    <a:pt x="670813" y="4191"/>
                  </a:lnTo>
                  <a:lnTo>
                    <a:pt x="648588" y="635"/>
                  </a:lnTo>
                  <a:lnTo>
                    <a:pt x="640207" y="0"/>
                  </a:lnTo>
                  <a:close/>
                </a:path>
                <a:path w="711200" h="307975">
                  <a:moveTo>
                    <a:pt x="710691" y="169545"/>
                  </a:moveTo>
                  <a:lnTo>
                    <a:pt x="705231" y="169545"/>
                  </a:lnTo>
                  <a:lnTo>
                    <a:pt x="702310" y="172085"/>
                  </a:lnTo>
                  <a:lnTo>
                    <a:pt x="698881" y="175133"/>
                  </a:lnTo>
                  <a:lnTo>
                    <a:pt x="694816" y="178562"/>
                  </a:lnTo>
                  <a:lnTo>
                    <a:pt x="690753" y="181864"/>
                  </a:lnTo>
                  <a:lnTo>
                    <a:pt x="686181" y="185293"/>
                  </a:lnTo>
                  <a:lnTo>
                    <a:pt x="680847" y="188468"/>
                  </a:lnTo>
                  <a:lnTo>
                    <a:pt x="676020" y="191643"/>
                  </a:lnTo>
                  <a:lnTo>
                    <a:pt x="670052" y="194564"/>
                  </a:lnTo>
                  <a:lnTo>
                    <a:pt x="662939" y="197104"/>
                  </a:lnTo>
                  <a:lnTo>
                    <a:pt x="655828" y="199771"/>
                  </a:lnTo>
                  <a:lnTo>
                    <a:pt x="648462" y="201041"/>
                  </a:lnTo>
                  <a:lnTo>
                    <a:pt x="710691" y="201041"/>
                  </a:lnTo>
                  <a:lnTo>
                    <a:pt x="710691" y="169545"/>
                  </a:lnTo>
                  <a:close/>
                </a:path>
                <a:path w="711200" h="307975">
                  <a:moveTo>
                    <a:pt x="710691" y="44323"/>
                  </a:moveTo>
                  <a:lnTo>
                    <a:pt x="647445" y="44323"/>
                  </a:lnTo>
                  <a:lnTo>
                    <a:pt x="654304" y="45466"/>
                  </a:lnTo>
                  <a:lnTo>
                    <a:pt x="660908" y="47879"/>
                  </a:lnTo>
                  <a:lnTo>
                    <a:pt x="667512" y="50165"/>
                  </a:lnTo>
                  <a:lnTo>
                    <a:pt x="673608" y="53086"/>
                  </a:lnTo>
                  <a:lnTo>
                    <a:pt x="679068" y="56515"/>
                  </a:lnTo>
                  <a:lnTo>
                    <a:pt x="684657" y="59817"/>
                  </a:lnTo>
                  <a:lnTo>
                    <a:pt x="689483" y="63373"/>
                  </a:lnTo>
                  <a:lnTo>
                    <a:pt x="693801" y="66929"/>
                  </a:lnTo>
                  <a:lnTo>
                    <a:pt x="698245" y="70358"/>
                  </a:lnTo>
                  <a:lnTo>
                    <a:pt x="701802" y="73406"/>
                  </a:lnTo>
                  <a:lnTo>
                    <a:pt x="704595" y="75946"/>
                  </a:lnTo>
                  <a:lnTo>
                    <a:pt x="710691" y="75946"/>
                  </a:lnTo>
                  <a:lnTo>
                    <a:pt x="710691" y="44323"/>
                  </a:lnTo>
                  <a:close/>
                </a:path>
              </a:pathLst>
            </a:custGeom>
            <a:solidFill>
              <a:srgbClr val="FBFBFF"/>
            </a:solidFill>
          </p:spPr>
          <p:txBody>
            <a:bodyPr wrap="square" lIns="0" tIns="0" rIns="0" bIns="0" rtlCol="0"/>
            <a:lstStyle/>
            <a:p>
              <a:endParaRPr/>
            </a:p>
          </p:txBody>
        </p:sp>
        <p:sp>
          <p:nvSpPr>
            <p:cNvPr id="8" name="object 8"/>
            <p:cNvSpPr/>
            <p:nvPr/>
          </p:nvSpPr>
          <p:spPr>
            <a:xfrm>
              <a:off x="6243573" y="495553"/>
              <a:ext cx="198120" cy="303530"/>
            </a:xfrm>
            <a:custGeom>
              <a:avLst/>
              <a:gdLst/>
              <a:ahLst/>
              <a:cxnLst/>
              <a:rect l="l" t="t" r="r" b="b"/>
              <a:pathLst>
                <a:path w="198120" h="303530">
                  <a:moveTo>
                    <a:pt x="68961" y="259715"/>
                  </a:moveTo>
                  <a:lnTo>
                    <a:pt x="125984" y="259715"/>
                  </a:lnTo>
                  <a:lnTo>
                    <a:pt x="125984" y="303022"/>
                  </a:lnTo>
                  <a:lnTo>
                    <a:pt x="68961" y="303022"/>
                  </a:lnTo>
                  <a:lnTo>
                    <a:pt x="68961" y="259715"/>
                  </a:lnTo>
                  <a:close/>
                </a:path>
                <a:path w="198120" h="303530">
                  <a:moveTo>
                    <a:pt x="0" y="0"/>
                  </a:moveTo>
                  <a:lnTo>
                    <a:pt x="59309" y="0"/>
                  </a:lnTo>
                  <a:lnTo>
                    <a:pt x="59309" y="147193"/>
                  </a:lnTo>
                  <a:lnTo>
                    <a:pt x="59882" y="158694"/>
                  </a:lnTo>
                  <a:lnTo>
                    <a:pt x="80740" y="192849"/>
                  </a:lnTo>
                  <a:lnTo>
                    <a:pt x="98805" y="195834"/>
                  </a:lnTo>
                  <a:lnTo>
                    <a:pt x="108329" y="195117"/>
                  </a:lnTo>
                  <a:lnTo>
                    <a:pt x="137814" y="159077"/>
                  </a:lnTo>
                  <a:lnTo>
                    <a:pt x="138429" y="147193"/>
                  </a:lnTo>
                  <a:lnTo>
                    <a:pt x="138429" y="0"/>
                  </a:lnTo>
                  <a:lnTo>
                    <a:pt x="197612" y="0"/>
                  </a:lnTo>
                  <a:lnTo>
                    <a:pt x="197612" y="150495"/>
                  </a:lnTo>
                  <a:lnTo>
                    <a:pt x="196062" y="171045"/>
                  </a:lnTo>
                  <a:lnTo>
                    <a:pt x="172720" y="217550"/>
                  </a:lnTo>
                  <a:lnTo>
                    <a:pt x="121785" y="239446"/>
                  </a:lnTo>
                  <a:lnTo>
                    <a:pt x="98805" y="240919"/>
                  </a:lnTo>
                  <a:lnTo>
                    <a:pt x="76374" y="239470"/>
                  </a:lnTo>
                  <a:lnTo>
                    <a:pt x="39798" y="227953"/>
                  </a:lnTo>
                  <a:lnTo>
                    <a:pt x="6397" y="189626"/>
                  </a:lnTo>
                  <a:lnTo>
                    <a:pt x="0" y="150749"/>
                  </a:lnTo>
                  <a:lnTo>
                    <a:pt x="0" y="0"/>
                  </a:lnTo>
                  <a:close/>
                </a:path>
              </a:pathLst>
            </a:custGeom>
            <a:ln w="3175">
              <a:solidFill>
                <a:srgbClr val="1D7CED"/>
              </a:solidFill>
            </a:ln>
          </p:spPr>
          <p:txBody>
            <a:bodyPr wrap="square" lIns="0" tIns="0" rIns="0" bIns="0" rtlCol="0"/>
            <a:lstStyle/>
            <a:p>
              <a:endParaRPr/>
            </a:p>
          </p:txBody>
        </p:sp>
        <p:sp>
          <p:nvSpPr>
            <p:cNvPr id="9" name="object 9"/>
            <p:cNvSpPr/>
            <p:nvPr/>
          </p:nvSpPr>
          <p:spPr>
            <a:xfrm>
              <a:off x="5956427" y="494664"/>
              <a:ext cx="242824" cy="23774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471539" y="489965"/>
              <a:ext cx="197358" cy="247014"/>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6809867" y="405892"/>
              <a:ext cx="918210" cy="33147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7882128" y="413131"/>
              <a:ext cx="920115" cy="323850"/>
            </a:xfrm>
            <a:custGeom>
              <a:avLst/>
              <a:gdLst/>
              <a:ahLst/>
              <a:cxnLst/>
              <a:rect l="l" t="t" r="r" b="b"/>
              <a:pathLst>
                <a:path w="920115" h="323850">
                  <a:moveTo>
                    <a:pt x="368935" y="82423"/>
                  </a:moveTo>
                  <a:lnTo>
                    <a:pt x="304292" y="82423"/>
                  </a:lnTo>
                  <a:lnTo>
                    <a:pt x="224663" y="318389"/>
                  </a:lnTo>
                  <a:lnTo>
                    <a:pt x="284099" y="318389"/>
                  </a:lnTo>
                  <a:lnTo>
                    <a:pt x="298830" y="270256"/>
                  </a:lnTo>
                  <a:lnTo>
                    <a:pt x="432422" y="270256"/>
                  </a:lnTo>
                  <a:lnTo>
                    <a:pt x="417956" y="227457"/>
                  </a:lnTo>
                  <a:lnTo>
                    <a:pt x="311785" y="227457"/>
                  </a:lnTo>
                  <a:lnTo>
                    <a:pt x="335915" y="149606"/>
                  </a:lnTo>
                  <a:lnTo>
                    <a:pt x="391642" y="149606"/>
                  </a:lnTo>
                  <a:lnTo>
                    <a:pt x="368935" y="82423"/>
                  </a:lnTo>
                  <a:close/>
                </a:path>
                <a:path w="920115" h="323850">
                  <a:moveTo>
                    <a:pt x="432422" y="270256"/>
                  </a:moveTo>
                  <a:lnTo>
                    <a:pt x="372999" y="270256"/>
                  </a:lnTo>
                  <a:lnTo>
                    <a:pt x="387730" y="318389"/>
                  </a:lnTo>
                  <a:lnTo>
                    <a:pt x="448691" y="318389"/>
                  </a:lnTo>
                  <a:lnTo>
                    <a:pt x="432422" y="270256"/>
                  </a:lnTo>
                  <a:close/>
                </a:path>
                <a:path w="920115" h="323850">
                  <a:moveTo>
                    <a:pt x="391642" y="149606"/>
                  </a:moveTo>
                  <a:lnTo>
                    <a:pt x="335915" y="149606"/>
                  </a:lnTo>
                  <a:lnTo>
                    <a:pt x="359918" y="227457"/>
                  </a:lnTo>
                  <a:lnTo>
                    <a:pt x="417956" y="227457"/>
                  </a:lnTo>
                  <a:lnTo>
                    <a:pt x="391642" y="149606"/>
                  </a:lnTo>
                  <a:close/>
                </a:path>
                <a:path w="920115" h="323850">
                  <a:moveTo>
                    <a:pt x="545211" y="82423"/>
                  </a:moveTo>
                  <a:lnTo>
                    <a:pt x="472440" y="82423"/>
                  </a:lnTo>
                  <a:lnTo>
                    <a:pt x="472440" y="318389"/>
                  </a:lnTo>
                  <a:lnTo>
                    <a:pt x="526669" y="318389"/>
                  </a:lnTo>
                  <a:lnTo>
                    <a:pt x="526669" y="153924"/>
                  </a:lnTo>
                  <a:lnTo>
                    <a:pt x="585060" y="153924"/>
                  </a:lnTo>
                  <a:lnTo>
                    <a:pt x="545211" y="82423"/>
                  </a:lnTo>
                  <a:close/>
                </a:path>
                <a:path w="920115" h="323850">
                  <a:moveTo>
                    <a:pt x="585060" y="153924"/>
                  </a:moveTo>
                  <a:lnTo>
                    <a:pt x="526669" y="153924"/>
                  </a:lnTo>
                  <a:lnTo>
                    <a:pt x="617601" y="318389"/>
                  </a:lnTo>
                  <a:lnTo>
                    <a:pt x="674751" y="318389"/>
                  </a:lnTo>
                  <a:lnTo>
                    <a:pt x="674751" y="217551"/>
                  </a:lnTo>
                  <a:lnTo>
                    <a:pt x="620522" y="217551"/>
                  </a:lnTo>
                  <a:lnTo>
                    <a:pt x="585060" y="153924"/>
                  </a:lnTo>
                  <a:close/>
                </a:path>
                <a:path w="920115" h="323850">
                  <a:moveTo>
                    <a:pt x="674751" y="82423"/>
                  </a:moveTo>
                  <a:lnTo>
                    <a:pt x="620522" y="82423"/>
                  </a:lnTo>
                  <a:lnTo>
                    <a:pt x="620522" y="217551"/>
                  </a:lnTo>
                  <a:lnTo>
                    <a:pt x="674751" y="217551"/>
                  </a:lnTo>
                  <a:lnTo>
                    <a:pt x="674751" y="82423"/>
                  </a:lnTo>
                  <a:close/>
                </a:path>
                <a:path w="920115" h="323850">
                  <a:moveTo>
                    <a:pt x="72771" y="82423"/>
                  </a:moveTo>
                  <a:lnTo>
                    <a:pt x="0" y="82423"/>
                  </a:lnTo>
                  <a:lnTo>
                    <a:pt x="0" y="318389"/>
                  </a:lnTo>
                  <a:lnTo>
                    <a:pt x="54228" y="318389"/>
                  </a:lnTo>
                  <a:lnTo>
                    <a:pt x="54228" y="153924"/>
                  </a:lnTo>
                  <a:lnTo>
                    <a:pt x="112620" y="153924"/>
                  </a:lnTo>
                  <a:lnTo>
                    <a:pt x="72771" y="82423"/>
                  </a:lnTo>
                  <a:close/>
                </a:path>
                <a:path w="920115" h="323850">
                  <a:moveTo>
                    <a:pt x="112620" y="153924"/>
                  </a:moveTo>
                  <a:lnTo>
                    <a:pt x="54228" y="153924"/>
                  </a:lnTo>
                  <a:lnTo>
                    <a:pt x="145161" y="318389"/>
                  </a:lnTo>
                  <a:lnTo>
                    <a:pt x="202311" y="318389"/>
                  </a:lnTo>
                  <a:lnTo>
                    <a:pt x="202311" y="217551"/>
                  </a:lnTo>
                  <a:lnTo>
                    <a:pt x="148081" y="217551"/>
                  </a:lnTo>
                  <a:lnTo>
                    <a:pt x="112620" y="153924"/>
                  </a:lnTo>
                  <a:close/>
                </a:path>
                <a:path w="920115" h="323850">
                  <a:moveTo>
                    <a:pt x="202311" y="82423"/>
                  </a:moveTo>
                  <a:lnTo>
                    <a:pt x="148081" y="82423"/>
                  </a:lnTo>
                  <a:lnTo>
                    <a:pt x="148081" y="217551"/>
                  </a:lnTo>
                  <a:lnTo>
                    <a:pt x="202311" y="217551"/>
                  </a:lnTo>
                  <a:lnTo>
                    <a:pt x="202311" y="82423"/>
                  </a:lnTo>
                  <a:close/>
                </a:path>
                <a:path w="920115" h="323850">
                  <a:moveTo>
                    <a:pt x="832103" y="77724"/>
                  </a:moveTo>
                  <a:lnTo>
                    <a:pt x="780796" y="86106"/>
                  </a:lnTo>
                  <a:lnTo>
                    <a:pt x="741679" y="111252"/>
                  </a:lnTo>
                  <a:lnTo>
                    <a:pt x="716883" y="150177"/>
                  </a:lnTo>
                  <a:lnTo>
                    <a:pt x="708660" y="200152"/>
                  </a:lnTo>
                  <a:lnTo>
                    <a:pt x="710711" y="227917"/>
                  </a:lnTo>
                  <a:lnTo>
                    <a:pt x="727198" y="273446"/>
                  </a:lnTo>
                  <a:lnTo>
                    <a:pt x="759585" y="305232"/>
                  </a:lnTo>
                  <a:lnTo>
                    <a:pt x="803919" y="321321"/>
                  </a:lnTo>
                  <a:lnTo>
                    <a:pt x="830326" y="323342"/>
                  </a:lnTo>
                  <a:lnTo>
                    <a:pt x="842448" y="322961"/>
                  </a:lnTo>
                  <a:lnTo>
                    <a:pt x="891031" y="314249"/>
                  </a:lnTo>
                  <a:lnTo>
                    <a:pt x="919606" y="304927"/>
                  </a:lnTo>
                  <a:lnTo>
                    <a:pt x="919606" y="279908"/>
                  </a:lnTo>
                  <a:lnTo>
                    <a:pt x="847344" y="279908"/>
                  </a:lnTo>
                  <a:lnTo>
                    <a:pt x="830294" y="278671"/>
                  </a:lnTo>
                  <a:lnTo>
                    <a:pt x="790575" y="260223"/>
                  </a:lnTo>
                  <a:lnTo>
                    <a:pt x="771054" y="218521"/>
                  </a:lnTo>
                  <a:lnTo>
                    <a:pt x="769747" y="199136"/>
                  </a:lnTo>
                  <a:lnTo>
                    <a:pt x="770100" y="189801"/>
                  </a:lnTo>
                  <a:lnTo>
                    <a:pt x="781685" y="151987"/>
                  </a:lnTo>
                  <a:lnTo>
                    <a:pt x="812419" y="126619"/>
                  </a:lnTo>
                  <a:lnTo>
                    <a:pt x="840104" y="121793"/>
                  </a:lnTo>
                  <a:lnTo>
                    <a:pt x="918591" y="121793"/>
                  </a:lnTo>
                  <a:lnTo>
                    <a:pt x="918591" y="98679"/>
                  </a:lnTo>
                  <a:lnTo>
                    <a:pt x="880237" y="83439"/>
                  </a:lnTo>
                  <a:lnTo>
                    <a:pt x="846197" y="78081"/>
                  </a:lnTo>
                  <a:lnTo>
                    <a:pt x="832103" y="77724"/>
                  </a:lnTo>
                  <a:close/>
                </a:path>
                <a:path w="920115" h="323850">
                  <a:moveTo>
                    <a:pt x="919606" y="188722"/>
                  </a:moveTo>
                  <a:lnTo>
                    <a:pt x="816355" y="188722"/>
                  </a:lnTo>
                  <a:lnTo>
                    <a:pt x="816355" y="232918"/>
                  </a:lnTo>
                  <a:lnTo>
                    <a:pt x="862202" y="232918"/>
                  </a:lnTo>
                  <a:lnTo>
                    <a:pt x="862202" y="279273"/>
                  </a:lnTo>
                  <a:lnTo>
                    <a:pt x="860044" y="279400"/>
                  </a:lnTo>
                  <a:lnTo>
                    <a:pt x="857630" y="279654"/>
                  </a:lnTo>
                  <a:lnTo>
                    <a:pt x="854710" y="279654"/>
                  </a:lnTo>
                  <a:lnTo>
                    <a:pt x="849376" y="279908"/>
                  </a:lnTo>
                  <a:lnTo>
                    <a:pt x="919606" y="279908"/>
                  </a:lnTo>
                  <a:lnTo>
                    <a:pt x="919606" y="188722"/>
                  </a:lnTo>
                  <a:close/>
                </a:path>
                <a:path w="920115" h="323850">
                  <a:moveTo>
                    <a:pt x="918591" y="121793"/>
                  </a:moveTo>
                  <a:lnTo>
                    <a:pt x="848868" y="121793"/>
                  </a:lnTo>
                  <a:lnTo>
                    <a:pt x="856996" y="123063"/>
                  </a:lnTo>
                  <a:lnTo>
                    <a:pt x="872617" y="127889"/>
                  </a:lnTo>
                  <a:lnTo>
                    <a:pt x="879475" y="130810"/>
                  </a:lnTo>
                  <a:lnTo>
                    <a:pt x="885317" y="134239"/>
                  </a:lnTo>
                  <a:lnTo>
                    <a:pt x="890397" y="137033"/>
                  </a:lnTo>
                  <a:lnTo>
                    <a:pt x="895603" y="140462"/>
                  </a:lnTo>
                  <a:lnTo>
                    <a:pt x="900938" y="144653"/>
                  </a:lnTo>
                  <a:lnTo>
                    <a:pt x="906272" y="148717"/>
                  </a:lnTo>
                  <a:lnTo>
                    <a:pt x="910336" y="151765"/>
                  </a:lnTo>
                  <a:lnTo>
                    <a:pt x="913256" y="154051"/>
                  </a:lnTo>
                  <a:lnTo>
                    <a:pt x="918591" y="154051"/>
                  </a:lnTo>
                  <a:lnTo>
                    <a:pt x="918591" y="121793"/>
                  </a:lnTo>
                  <a:close/>
                </a:path>
                <a:path w="920115" h="323850">
                  <a:moveTo>
                    <a:pt x="310006" y="0"/>
                  </a:moveTo>
                  <a:lnTo>
                    <a:pt x="278002" y="0"/>
                  </a:lnTo>
                  <a:lnTo>
                    <a:pt x="278953" y="13809"/>
                  </a:lnTo>
                  <a:lnTo>
                    <a:pt x="301476" y="51645"/>
                  </a:lnTo>
                  <a:lnTo>
                    <a:pt x="336676" y="60325"/>
                  </a:lnTo>
                  <a:lnTo>
                    <a:pt x="349180" y="59368"/>
                  </a:lnTo>
                  <a:lnTo>
                    <a:pt x="386095" y="36236"/>
                  </a:lnTo>
                  <a:lnTo>
                    <a:pt x="388019" y="32258"/>
                  </a:lnTo>
                  <a:lnTo>
                    <a:pt x="331470" y="32258"/>
                  </a:lnTo>
                  <a:lnTo>
                    <a:pt x="327278" y="31496"/>
                  </a:lnTo>
                  <a:lnTo>
                    <a:pt x="310066" y="5334"/>
                  </a:lnTo>
                  <a:lnTo>
                    <a:pt x="310006" y="0"/>
                  </a:lnTo>
                  <a:close/>
                </a:path>
                <a:path w="920115" h="323850">
                  <a:moveTo>
                    <a:pt x="395097" y="0"/>
                  </a:moveTo>
                  <a:lnTo>
                    <a:pt x="363093" y="0"/>
                  </a:lnTo>
                  <a:lnTo>
                    <a:pt x="363093" y="5334"/>
                  </a:lnTo>
                  <a:lnTo>
                    <a:pt x="362712" y="9779"/>
                  </a:lnTo>
                  <a:lnTo>
                    <a:pt x="361823" y="13081"/>
                  </a:lnTo>
                  <a:lnTo>
                    <a:pt x="360933" y="16510"/>
                  </a:lnTo>
                  <a:lnTo>
                    <a:pt x="359282" y="19812"/>
                  </a:lnTo>
                  <a:lnTo>
                    <a:pt x="356997" y="23114"/>
                  </a:lnTo>
                  <a:lnTo>
                    <a:pt x="354965" y="25908"/>
                  </a:lnTo>
                  <a:lnTo>
                    <a:pt x="352171" y="28067"/>
                  </a:lnTo>
                  <a:lnTo>
                    <a:pt x="348742" y="29718"/>
                  </a:lnTo>
                  <a:lnTo>
                    <a:pt x="345186" y="31496"/>
                  </a:lnTo>
                  <a:lnTo>
                    <a:pt x="341249" y="32258"/>
                  </a:lnTo>
                  <a:lnTo>
                    <a:pt x="388019" y="32258"/>
                  </a:lnTo>
                  <a:lnTo>
                    <a:pt x="391096" y="25892"/>
                  </a:lnTo>
                  <a:lnTo>
                    <a:pt x="394096" y="13809"/>
                  </a:lnTo>
                  <a:lnTo>
                    <a:pt x="395097" y="0"/>
                  </a:lnTo>
                  <a:close/>
                </a:path>
              </a:pathLst>
            </a:custGeom>
            <a:solidFill>
              <a:srgbClr val="FBFBFF"/>
            </a:solidFill>
          </p:spPr>
          <p:txBody>
            <a:bodyPr wrap="square" lIns="0" tIns="0" rIns="0" bIns="0" rtlCol="0"/>
            <a:lstStyle/>
            <a:p>
              <a:endParaRPr/>
            </a:p>
          </p:txBody>
        </p:sp>
        <p:sp>
          <p:nvSpPr>
            <p:cNvPr id="13" name="object 13"/>
            <p:cNvSpPr/>
            <p:nvPr/>
          </p:nvSpPr>
          <p:spPr>
            <a:xfrm>
              <a:off x="8193913" y="562736"/>
              <a:ext cx="48260" cy="78105"/>
            </a:xfrm>
            <a:custGeom>
              <a:avLst/>
              <a:gdLst/>
              <a:ahLst/>
              <a:cxnLst/>
              <a:rect l="l" t="t" r="r" b="b"/>
              <a:pathLst>
                <a:path w="48259" h="78104">
                  <a:moveTo>
                    <a:pt x="24129" y="0"/>
                  </a:moveTo>
                  <a:lnTo>
                    <a:pt x="0" y="77850"/>
                  </a:lnTo>
                  <a:lnTo>
                    <a:pt x="48132" y="77850"/>
                  </a:lnTo>
                  <a:lnTo>
                    <a:pt x="24129" y="0"/>
                  </a:lnTo>
                  <a:close/>
                </a:path>
              </a:pathLst>
            </a:custGeom>
            <a:ln w="3175">
              <a:solidFill>
                <a:srgbClr val="1D7CED"/>
              </a:solidFill>
            </a:ln>
          </p:spPr>
          <p:txBody>
            <a:bodyPr wrap="square" lIns="0" tIns="0" rIns="0" bIns="0" rtlCol="0"/>
            <a:lstStyle/>
            <a:p>
              <a:endParaRPr/>
            </a:p>
          </p:txBody>
        </p:sp>
        <p:sp>
          <p:nvSpPr>
            <p:cNvPr id="14" name="object 14"/>
            <p:cNvSpPr/>
            <p:nvPr/>
          </p:nvSpPr>
          <p:spPr>
            <a:xfrm>
              <a:off x="8353679" y="494664"/>
              <a:ext cx="204089" cy="237744"/>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8106791" y="495553"/>
              <a:ext cx="224154" cy="236220"/>
            </a:xfrm>
            <a:custGeom>
              <a:avLst/>
              <a:gdLst/>
              <a:ahLst/>
              <a:cxnLst/>
              <a:rect l="l" t="t" r="r" b="b"/>
              <a:pathLst>
                <a:path w="224154" h="236220">
                  <a:moveTo>
                    <a:pt x="79628" y="0"/>
                  </a:moveTo>
                  <a:lnTo>
                    <a:pt x="144272" y="0"/>
                  </a:lnTo>
                  <a:lnTo>
                    <a:pt x="224027" y="235966"/>
                  </a:lnTo>
                  <a:lnTo>
                    <a:pt x="163067" y="235966"/>
                  </a:lnTo>
                  <a:lnTo>
                    <a:pt x="148335" y="187833"/>
                  </a:lnTo>
                  <a:lnTo>
                    <a:pt x="74167" y="187833"/>
                  </a:lnTo>
                  <a:lnTo>
                    <a:pt x="59435" y="235966"/>
                  </a:lnTo>
                  <a:lnTo>
                    <a:pt x="0" y="235966"/>
                  </a:lnTo>
                  <a:lnTo>
                    <a:pt x="79628" y="0"/>
                  </a:lnTo>
                  <a:close/>
                </a:path>
              </a:pathLst>
            </a:custGeom>
            <a:ln w="3175">
              <a:solidFill>
                <a:srgbClr val="1D7CED"/>
              </a:solidFill>
            </a:ln>
          </p:spPr>
          <p:txBody>
            <a:bodyPr wrap="square" lIns="0" tIns="0" rIns="0" bIns="0" rtlCol="0"/>
            <a:lstStyle/>
            <a:p>
              <a:endParaRPr/>
            </a:p>
          </p:txBody>
        </p:sp>
        <p:sp>
          <p:nvSpPr>
            <p:cNvPr id="16" name="object 16"/>
            <p:cNvSpPr/>
            <p:nvPr/>
          </p:nvSpPr>
          <p:spPr>
            <a:xfrm>
              <a:off x="7881239" y="494664"/>
              <a:ext cx="204089" cy="237744"/>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8589898" y="489965"/>
              <a:ext cx="212725" cy="247396"/>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8160131" y="413131"/>
              <a:ext cx="117475" cy="60325"/>
            </a:xfrm>
            <a:custGeom>
              <a:avLst/>
              <a:gdLst/>
              <a:ahLst/>
              <a:cxnLst/>
              <a:rect l="l" t="t" r="r" b="b"/>
              <a:pathLst>
                <a:path w="117475" h="60325">
                  <a:moveTo>
                    <a:pt x="0" y="0"/>
                  </a:moveTo>
                  <a:lnTo>
                    <a:pt x="32003" y="0"/>
                  </a:lnTo>
                  <a:lnTo>
                    <a:pt x="32003" y="4826"/>
                  </a:lnTo>
                  <a:lnTo>
                    <a:pt x="32512" y="9144"/>
                  </a:lnTo>
                  <a:lnTo>
                    <a:pt x="45974" y="29845"/>
                  </a:lnTo>
                  <a:lnTo>
                    <a:pt x="49275" y="31496"/>
                  </a:lnTo>
                  <a:lnTo>
                    <a:pt x="53467" y="32258"/>
                  </a:lnTo>
                  <a:lnTo>
                    <a:pt x="58674" y="32258"/>
                  </a:lnTo>
                  <a:lnTo>
                    <a:pt x="63246" y="32258"/>
                  </a:lnTo>
                  <a:lnTo>
                    <a:pt x="67183" y="31496"/>
                  </a:lnTo>
                  <a:lnTo>
                    <a:pt x="70739" y="29718"/>
                  </a:lnTo>
                  <a:lnTo>
                    <a:pt x="74168" y="28067"/>
                  </a:lnTo>
                  <a:lnTo>
                    <a:pt x="83820" y="13081"/>
                  </a:lnTo>
                  <a:lnTo>
                    <a:pt x="84709" y="9779"/>
                  </a:lnTo>
                  <a:lnTo>
                    <a:pt x="85090" y="5334"/>
                  </a:lnTo>
                  <a:lnTo>
                    <a:pt x="85090" y="0"/>
                  </a:lnTo>
                  <a:lnTo>
                    <a:pt x="117094" y="0"/>
                  </a:lnTo>
                  <a:lnTo>
                    <a:pt x="101092" y="44831"/>
                  </a:lnTo>
                  <a:lnTo>
                    <a:pt x="58674" y="60325"/>
                  </a:lnTo>
                  <a:lnTo>
                    <a:pt x="45241" y="59368"/>
                  </a:lnTo>
                  <a:lnTo>
                    <a:pt x="8518" y="36236"/>
                  </a:lnTo>
                  <a:lnTo>
                    <a:pt x="950" y="13809"/>
                  </a:lnTo>
                  <a:lnTo>
                    <a:pt x="0" y="0"/>
                  </a:lnTo>
                  <a:close/>
                </a:path>
              </a:pathLst>
            </a:custGeom>
            <a:ln w="3175">
              <a:solidFill>
                <a:srgbClr val="1D7CED"/>
              </a:solidFill>
            </a:ln>
          </p:spPr>
          <p:txBody>
            <a:bodyPr wrap="square" lIns="0" tIns="0" rIns="0" bIns="0" rtlCol="0"/>
            <a:lstStyle/>
            <a:p>
              <a:endParaRPr/>
            </a:p>
          </p:txBody>
        </p:sp>
        <p:sp>
          <p:nvSpPr>
            <p:cNvPr id="19" name="object 19"/>
            <p:cNvSpPr/>
            <p:nvPr/>
          </p:nvSpPr>
          <p:spPr>
            <a:xfrm>
              <a:off x="4815840" y="204215"/>
              <a:ext cx="739139" cy="612647"/>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5113020" y="309372"/>
              <a:ext cx="897636" cy="507491"/>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5736335" y="309372"/>
              <a:ext cx="1138428" cy="507491"/>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6603492" y="309372"/>
              <a:ext cx="1330452" cy="507491"/>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7661147" y="309372"/>
              <a:ext cx="1357883" cy="507491"/>
            </a:xfrm>
            <a:prstGeom prst="rect">
              <a:avLst/>
            </a:prstGeom>
            <a:blipFill>
              <a:blip r:embed="rId11" cstate="print"/>
              <a:stretch>
                <a:fillRect/>
              </a:stretch>
            </a:blipFill>
          </p:spPr>
          <p:txBody>
            <a:bodyPr wrap="square" lIns="0" tIns="0" rIns="0" bIns="0" rtlCol="0"/>
            <a:lstStyle/>
            <a:p>
              <a:endParaRPr/>
            </a:p>
          </p:txBody>
        </p:sp>
      </p:grpSp>
      <p:sp>
        <p:nvSpPr>
          <p:cNvPr id="24" name="object 24"/>
          <p:cNvSpPr txBox="1"/>
          <p:nvPr/>
        </p:nvSpPr>
        <p:spPr>
          <a:xfrm>
            <a:off x="307340" y="1049774"/>
            <a:ext cx="8376284" cy="5462392"/>
          </a:xfrm>
          <a:prstGeom prst="rect">
            <a:avLst/>
          </a:prstGeom>
        </p:spPr>
        <p:txBody>
          <a:bodyPr vert="horz" wrap="square" lIns="0" tIns="113664" rIns="0" bIns="0" rtlCol="0">
            <a:spAutoFit/>
          </a:bodyPr>
          <a:lstStyle/>
          <a:p>
            <a:pPr marL="355600" indent="-342900">
              <a:lnSpc>
                <a:spcPct val="100000"/>
              </a:lnSpc>
              <a:spcBef>
                <a:spcPts val="894"/>
              </a:spcBef>
              <a:buClr>
                <a:srgbClr val="006FC0"/>
              </a:buClr>
              <a:buSzPct val="79687"/>
              <a:buFont typeface="Wingdings"/>
              <a:buChar char=""/>
              <a:tabLst>
                <a:tab pos="355600" algn="l"/>
              </a:tabLst>
            </a:pPr>
            <a:r>
              <a:rPr sz="3200" b="1" dirty="0">
                <a:solidFill>
                  <a:srgbClr val="FF0000"/>
                </a:solidFill>
                <a:latin typeface="Carlito"/>
                <a:cs typeface="Carlito"/>
              </a:rPr>
              <a:t>Controllers</a:t>
            </a:r>
            <a:endParaRPr sz="3200" dirty="0">
              <a:latin typeface="Carlito"/>
              <a:cs typeface="Carlito"/>
            </a:endParaRPr>
          </a:p>
          <a:p>
            <a:pPr marL="756285" marR="370205" indent="-287020" algn="just">
              <a:lnSpc>
                <a:spcPct val="100000"/>
              </a:lnSpc>
              <a:spcBef>
                <a:spcPts val="690"/>
              </a:spcBef>
            </a:pPr>
            <a:r>
              <a:rPr sz="2800" dirty="0">
                <a:latin typeface="Wingdings"/>
                <a:cs typeface="Wingdings"/>
              </a:rPr>
              <a:t></a:t>
            </a:r>
            <a:r>
              <a:rPr sz="2800" dirty="0">
                <a:latin typeface="Arial"/>
                <a:cs typeface="Arial"/>
              </a:rPr>
              <a:t>Thư mục này chứa tất cả các Controller trong ứng  dụng. Các Controller đáp ứng yêu cầu đến từ trình  duyệt, quyết định phải làm gì và phản hồi kết quả.</a:t>
            </a:r>
          </a:p>
          <a:p>
            <a:pPr marL="355600" indent="-342900">
              <a:lnSpc>
                <a:spcPct val="100000"/>
              </a:lnSpc>
              <a:spcBef>
                <a:spcPts val="585"/>
              </a:spcBef>
              <a:buClr>
                <a:srgbClr val="006FC0"/>
              </a:buClr>
              <a:buSzPct val="79687"/>
              <a:buFont typeface="Wingdings"/>
              <a:buChar char=""/>
              <a:tabLst>
                <a:tab pos="355600" algn="l"/>
              </a:tabLst>
            </a:pPr>
            <a:r>
              <a:rPr sz="3200" b="1" dirty="0">
                <a:solidFill>
                  <a:srgbClr val="FF0000"/>
                </a:solidFill>
                <a:latin typeface="Carlito"/>
                <a:cs typeface="Carlito"/>
              </a:rPr>
              <a:t>Models</a:t>
            </a:r>
            <a:endParaRPr sz="3200" dirty="0">
              <a:latin typeface="Carlito"/>
              <a:cs typeface="Carlito"/>
            </a:endParaRPr>
          </a:p>
          <a:p>
            <a:pPr marL="756285" marR="5080" indent="-287020">
              <a:lnSpc>
                <a:spcPct val="100000"/>
              </a:lnSpc>
              <a:spcBef>
                <a:spcPts val="690"/>
              </a:spcBef>
            </a:pPr>
            <a:r>
              <a:rPr sz="2800" dirty="0">
                <a:latin typeface="Wingdings"/>
                <a:cs typeface="Wingdings"/>
              </a:rPr>
              <a:t></a:t>
            </a:r>
            <a:r>
              <a:rPr sz="2800" dirty="0">
                <a:latin typeface="Arial"/>
                <a:cs typeface="Arial"/>
              </a:rPr>
              <a:t>Các lớp mô hình dữ liệu được tổ chức để nắm </a:t>
            </a:r>
            <a:r>
              <a:rPr sz="2800" dirty="0" err="1">
                <a:latin typeface="Arial"/>
                <a:cs typeface="Arial"/>
              </a:rPr>
              <a:t>giữ</a:t>
            </a:r>
            <a:r>
              <a:rPr sz="2800" dirty="0">
                <a:latin typeface="Arial"/>
                <a:cs typeface="Arial"/>
              </a:rPr>
              <a:t> </a:t>
            </a:r>
            <a:r>
              <a:rPr sz="2800" dirty="0" err="1">
                <a:latin typeface="Arial"/>
                <a:cs typeface="Arial"/>
              </a:rPr>
              <a:t>và</a:t>
            </a:r>
            <a:r>
              <a:rPr sz="2800" dirty="0">
                <a:latin typeface="Arial"/>
                <a:cs typeface="Arial"/>
              </a:rPr>
              <a:t> thao tác dữ liệu</a:t>
            </a:r>
          </a:p>
          <a:p>
            <a:pPr marL="355600" indent="-342900">
              <a:lnSpc>
                <a:spcPct val="100000"/>
              </a:lnSpc>
              <a:spcBef>
                <a:spcPts val="585"/>
              </a:spcBef>
              <a:buClr>
                <a:srgbClr val="006FC0"/>
              </a:buClr>
              <a:buSzPct val="79687"/>
              <a:buFont typeface="Wingdings"/>
              <a:buChar char=""/>
              <a:tabLst>
                <a:tab pos="355600" algn="l"/>
              </a:tabLst>
            </a:pPr>
            <a:r>
              <a:rPr sz="3200" b="1" dirty="0">
                <a:solidFill>
                  <a:srgbClr val="FF0000"/>
                </a:solidFill>
                <a:latin typeface="Carlito"/>
                <a:cs typeface="Carlito"/>
              </a:rPr>
              <a:t>Views</a:t>
            </a:r>
            <a:endParaRPr sz="3200" dirty="0">
              <a:latin typeface="Carlito"/>
              <a:cs typeface="Carlito"/>
            </a:endParaRPr>
          </a:p>
          <a:p>
            <a:pPr marL="756285" marR="406400" indent="-287020">
              <a:lnSpc>
                <a:spcPct val="100000"/>
              </a:lnSpc>
              <a:spcBef>
                <a:spcPts val="690"/>
              </a:spcBef>
            </a:pPr>
            <a:r>
              <a:rPr sz="2800" dirty="0">
                <a:latin typeface="Wingdings"/>
                <a:cs typeface="Wingdings"/>
              </a:rPr>
              <a:t></a:t>
            </a:r>
            <a:r>
              <a:rPr sz="2800" dirty="0">
                <a:latin typeface="Arial"/>
                <a:cs typeface="Arial"/>
              </a:rPr>
              <a:t>View chứa các mẫu giao diện người dùng của  ứng dụng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1275715"/>
            <a:chOff x="76200" y="38"/>
            <a:chExt cx="8943340" cy="1275715"/>
          </a:xfrm>
        </p:grpSpPr>
        <p:sp>
          <p:nvSpPr>
            <p:cNvPr id="3" name="object 3"/>
            <p:cNvSpPr/>
            <p:nvPr/>
          </p:nvSpPr>
          <p:spPr>
            <a:xfrm>
              <a:off x="5061204" y="435609"/>
              <a:ext cx="249554" cy="295910"/>
            </a:xfrm>
            <a:custGeom>
              <a:avLst/>
              <a:gdLst/>
              <a:ahLst/>
              <a:cxnLst/>
              <a:rect l="l" t="t" r="r" b="b"/>
              <a:pathLst>
                <a:path w="249554" h="295909">
                  <a:moveTo>
                    <a:pt x="249174" y="0"/>
                  </a:moveTo>
                  <a:lnTo>
                    <a:pt x="0" y="0"/>
                  </a:lnTo>
                  <a:lnTo>
                    <a:pt x="0" y="57150"/>
                  </a:lnTo>
                  <a:lnTo>
                    <a:pt x="87376" y="57150"/>
                  </a:lnTo>
                  <a:lnTo>
                    <a:pt x="87376" y="295910"/>
                  </a:lnTo>
                  <a:lnTo>
                    <a:pt x="161671" y="295910"/>
                  </a:lnTo>
                  <a:lnTo>
                    <a:pt x="161671" y="57150"/>
                  </a:lnTo>
                  <a:lnTo>
                    <a:pt x="249174" y="57150"/>
                  </a:lnTo>
                  <a:lnTo>
                    <a:pt x="249174" y="0"/>
                  </a:lnTo>
                  <a:close/>
                </a:path>
              </a:pathLst>
            </a:custGeom>
            <a:solidFill>
              <a:srgbClr val="FBFBFF"/>
            </a:solidFill>
          </p:spPr>
          <p:txBody>
            <a:bodyPr wrap="square" lIns="0" tIns="0" rIns="0" bIns="0" rtlCol="0"/>
            <a:lstStyle/>
            <a:p>
              <a:endParaRPr/>
            </a:p>
          </p:txBody>
        </p:sp>
        <p:sp>
          <p:nvSpPr>
            <p:cNvPr id="4" name="object 4"/>
            <p:cNvSpPr/>
            <p:nvPr/>
          </p:nvSpPr>
          <p:spPr>
            <a:xfrm>
              <a:off x="5061203" y="435736"/>
              <a:ext cx="249554" cy="295910"/>
            </a:xfrm>
            <a:custGeom>
              <a:avLst/>
              <a:gdLst/>
              <a:ahLst/>
              <a:cxnLst/>
              <a:rect l="l" t="t" r="r" b="b"/>
              <a:pathLst>
                <a:path w="249554" h="295909">
                  <a:moveTo>
                    <a:pt x="0" y="0"/>
                  </a:moveTo>
                  <a:lnTo>
                    <a:pt x="249174" y="0"/>
                  </a:lnTo>
                  <a:lnTo>
                    <a:pt x="249174" y="56387"/>
                  </a:lnTo>
                  <a:lnTo>
                    <a:pt x="161671" y="56387"/>
                  </a:lnTo>
                  <a:lnTo>
                    <a:pt x="161671" y="295783"/>
                  </a:lnTo>
                  <a:lnTo>
                    <a:pt x="87375" y="295783"/>
                  </a:lnTo>
                  <a:lnTo>
                    <a:pt x="87375" y="56387"/>
                  </a:lnTo>
                  <a:lnTo>
                    <a:pt x="0" y="56387"/>
                  </a:lnTo>
                  <a:lnTo>
                    <a:pt x="0" y="0"/>
                  </a:lnTo>
                  <a:close/>
                </a:path>
              </a:pathLst>
            </a:custGeom>
            <a:ln w="3175">
              <a:solidFill>
                <a:srgbClr val="1D7CED"/>
              </a:solidFill>
            </a:ln>
          </p:spPr>
          <p:txBody>
            <a:bodyPr wrap="square" lIns="0" tIns="0" rIns="0" bIns="0" rtlCol="0"/>
            <a:lstStyle/>
            <a:p>
              <a:endParaRPr/>
            </a:p>
          </p:txBody>
        </p:sp>
        <p:sp>
          <p:nvSpPr>
            <p:cNvPr id="5" name="object 5"/>
            <p:cNvSpPr/>
            <p:nvPr/>
          </p:nvSpPr>
          <p:spPr>
            <a:xfrm>
              <a:off x="5334000" y="445896"/>
              <a:ext cx="497205" cy="290830"/>
            </a:xfrm>
            <a:custGeom>
              <a:avLst/>
              <a:gdLst/>
              <a:ahLst/>
              <a:cxnLst/>
              <a:rect l="l" t="t" r="r" b="b"/>
              <a:pathLst>
                <a:path w="497204" h="290830">
                  <a:moveTo>
                    <a:pt x="59309" y="49656"/>
                  </a:moveTo>
                  <a:lnTo>
                    <a:pt x="0" y="49656"/>
                  </a:lnTo>
                  <a:lnTo>
                    <a:pt x="0" y="285623"/>
                  </a:lnTo>
                  <a:lnTo>
                    <a:pt x="59309" y="285623"/>
                  </a:lnTo>
                  <a:lnTo>
                    <a:pt x="59309" y="180975"/>
                  </a:lnTo>
                  <a:lnTo>
                    <a:pt x="199262" y="180975"/>
                  </a:lnTo>
                  <a:lnTo>
                    <a:pt x="199262" y="136016"/>
                  </a:lnTo>
                  <a:lnTo>
                    <a:pt x="59309" y="136016"/>
                  </a:lnTo>
                  <a:lnTo>
                    <a:pt x="59309" y="49656"/>
                  </a:lnTo>
                  <a:close/>
                </a:path>
                <a:path w="497204" h="290830">
                  <a:moveTo>
                    <a:pt x="199262" y="180975"/>
                  </a:moveTo>
                  <a:lnTo>
                    <a:pt x="139953" y="180975"/>
                  </a:lnTo>
                  <a:lnTo>
                    <a:pt x="139953" y="285623"/>
                  </a:lnTo>
                  <a:lnTo>
                    <a:pt x="199262" y="285623"/>
                  </a:lnTo>
                  <a:lnTo>
                    <a:pt x="199262" y="180975"/>
                  </a:lnTo>
                  <a:close/>
                </a:path>
                <a:path w="497204" h="290830">
                  <a:moveTo>
                    <a:pt x="199262" y="49656"/>
                  </a:moveTo>
                  <a:lnTo>
                    <a:pt x="139953" y="49656"/>
                  </a:lnTo>
                  <a:lnTo>
                    <a:pt x="139953" y="136016"/>
                  </a:lnTo>
                  <a:lnTo>
                    <a:pt x="199262" y="136016"/>
                  </a:lnTo>
                  <a:lnTo>
                    <a:pt x="199262" y="49656"/>
                  </a:lnTo>
                  <a:close/>
                </a:path>
                <a:path w="497204" h="290830">
                  <a:moveTo>
                    <a:pt x="304419" y="49656"/>
                  </a:moveTo>
                  <a:lnTo>
                    <a:pt x="245110" y="49656"/>
                  </a:lnTo>
                  <a:lnTo>
                    <a:pt x="245110" y="200405"/>
                  </a:lnTo>
                  <a:lnTo>
                    <a:pt x="251507" y="239283"/>
                  </a:lnTo>
                  <a:lnTo>
                    <a:pt x="284908" y="277610"/>
                  </a:lnTo>
                  <a:lnTo>
                    <a:pt x="321484" y="289127"/>
                  </a:lnTo>
                  <a:lnTo>
                    <a:pt x="343915" y="290575"/>
                  </a:lnTo>
                  <a:lnTo>
                    <a:pt x="366895" y="289103"/>
                  </a:lnTo>
                  <a:lnTo>
                    <a:pt x="403852" y="277395"/>
                  </a:lnTo>
                  <a:lnTo>
                    <a:pt x="433122" y="245490"/>
                  </a:lnTo>
                  <a:lnTo>
                    <a:pt x="343915" y="245490"/>
                  </a:lnTo>
                  <a:lnTo>
                    <a:pt x="334156" y="244748"/>
                  </a:lnTo>
                  <a:lnTo>
                    <a:pt x="306720" y="218281"/>
                  </a:lnTo>
                  <a:lnTo>
                    <a:pt x="304419" y="196850"/>
                  </a:lnTo>
                  <a:lnTo>
                    <a:pt x="304419" y="49656"/>
                  </a:lnTo>
                  <a:close/>
                </a:path>
                <a:path w="497204" h="290830">
                  <a:moveTo>
                    <a:pt x="492887" y="0"/>
                  </a:moveTo>
                  <a:lnTo>
                    <a:pt x="461137" y="0"/>
                  </a:lnTo>
                  <a:lnTo>
                    <a:pt x="461137" y="3048"/>
                  </a:lnTo>
                  <a:lnTo>
                    <a:pt x="462279" y="5587"/>
                  </a:lnTo>
                  <a:lnTo>
                    <a:pt x="463550" y="8889"/>
                  </a:lnTo>
                  <a:lnTo>
                    <a:pt x="464820" y="12953"/>
                  </a:lnTo>
                  <a:lnTo>
                    <a:pt x="466089" y="17144"/>
                  </a:lnTo>
                  <a:lnTo>
                    <a:pt x="466725" y="21336"/>
                  </a:lnTo>
                  <a:lnTo>
                    <a:pt x="466725" y="33019"/>
                  </a:lnTo>
                  <a:lnTo>
                    <a:pt x="464947" y="38862"/>
                  </a:lnTo>
                  <a:lnTo>
                    <a:pt x="461263" y="43179"/>
                  </a:lnTo>
                  <a:lnTo>
                    <a:pt x="457708" y="47498"/>
                  </a:lnTo>
                  <a:lnTo>
                    <a:pt x="451612" y="49656"/>
                  </a:lnTo>
                  <a:lnTo>
                    <a:pt x="383539" y="49656"/>
                  </a:lnTo>
                  <a:lnTo>
                    <a:pt x="383539" y="196850"/>
                  </a:lnTo>
                  <a:lnTo>
                    <a:pt x="373888" y="233933"/>
                  </a:lnTo>
                  <a:lnTo>
                    <a:pt x="343915" y="245490"/>
                  </a:lnTo>
                  <a:lnTo>
                    <a:pt x="433122" y="245490"/>
                  </a:lnTo>
                  <a:lnTo>
                    <a:pt x="436514" y="238728"/>
                  </a:lnTo>
                  <a:lnTo>
                    <a:pt x="441172" y="220702"/>
                  </a:lnTo>
                  <a:lnTo>
                    <a:pt x="442702" y="200405"/>
                  </a:lnTo>
                  <a:lnTo>
                    <a:pt x="442722" y="78993"/>
                  </a:lnTo>
                  <a:lnTo>
                    <a:pt x="443229" y="78993"/>
                  </a:lnTo>
                  <a:lnTo>
                    <a:pt x="482726" y="66928"/>
                  </a:lnTo>
                  <a:lnTo>
                    <a:pt x="496697" y="30606"/>
                  </a:lnTo>
                  <a:lnTo>
                    <a:pt x="496697" y="26797"/>
                  </a:lnTo>
                  <a:lnTo>
                    <a:pt x="496286" y="21336"/>
                  </a:lnTo>
                  <a:lnTo>
                    <a:pt x="494791" y="8636"/>
                  </a:lnTo>
                  <a:lnTo>
                    <a:pt x="493902" y="3555"/>
                  </a:lnTo>
                  <a:lnTo>
                    <a:pt x="492887" y="0"/>
                  </a:lnTo>
                  <a:close/>
                </a:path>
              </a:pathLst>
            </a:custGeom>
            <a:solidFill>
              <a:srgbClr val="FBFBFF"/>
            </a:solidFill>
          </p:spPr>
          <p:txBody>
            <a:bodyPr wrap="square" lIns="0" tIns="0" rIns="0" bIns="0" rtlCol="0"/>
            <a:lstStyle/>
            <a:p>
              <a:endParaRPr/>
            </a:p>
          </p:txBody>
        </p:sp>
        <p:sp>
          <p:nvSpPr>
            <p:cNvPr id="6" name="object 6"/>
            <p:cNvSpPr/>
            <p:nvPr/>
          </p:nvSpPr>
          <p:spPr>
            <a:xfrm>
              <a:off x="5334000" y="445896"/>
              <a:ext cx="497205" cy="290830"/>
            </a:xfrm>
            <a:custGeom>
              <a:avLst/>
              <a:gdLst/>
              <a:ahLst/>
              <a:cxnLst/>
              <a:rect l="l" t="t" r="r" b="b"/>
              <a:pathLst>
                <a:path w="497204" h="290830">
                  <a:moveTo>
                    <a:pt x="0" y="49656"/>
                  </a:moveTo>
                  <a:lnTo>
                    <a:pt x="59309" y="49656"/>
                  </a:lnTo>
                  <a:lnTo>
                    <a:pt x="59309" y="136016"/>
                  </a:lnTo>
                  <a:lnTo>
                    <a:pt x="139953" y="136016"/>
                  </a:lnTo>
                  <a:lnTo>
                    <a:pt x="139953" y="49656"/>
                  </a:lnTo>
                  <a:lnTo>
                    <a:pt x="199262" y="49656"/>
                  </a:lnTo>
                  <a:lnTo>
                    <a:pt x="199262" y="285623"/>
                  </a:lnTo>
                  <a:lnTo>
                    <a:pt x="139953" y="285623"/>
                  </a:lnTo>
                  <a:lnTo>
                    <a:pt x="139953" y="180975"/>
                  </a:lnTo>
                  <a:lnTo>
                    <a:pt x="59309" y="180975"/>
                  </a:lnTo>
                  <a:lnTo>
                    <a:pt x="59309" y="285623"/>
                  </a:lnTo>
                  <a:lnTo>
                    <a:pt x="0" y="285623"/>
                  </a:lnTo>
                  <a:lnTo>
                    <a:pt x="0" y="49656"/>
                  </a:lnTo>
                  <a:close/>
                </a:path>
                <a:path w="497204" h="290830">
                  <a:moveTo>
                    <a:pt x="461137" y="0"/>
                  </a:moveTo>
                  <a:lnTo>
                    <a:pt x="492887" y="0"/>
                  </a:lnTo>
                  <a:lnTo>
                    <a:pt x="493902" y="3555"/>
                  </a:lnTo>
                  <a:lnTo>
                    <a:pt x="494791" y="8636"/>
                  </a:lnTo>
                  <a:lnTo>
                    <a:pt x="495553" y="15112"/>
                  </a:lnTo>
                  <a:lnTo>
                    <a:pt x="496315" y="21589"/>
                  </a:lnTo>
                  <a:lnTo>
                    <a:pt x="496697" y="26797"/>
                  </a:lnTo>
                  <a:lnTo>
                    <a:pt x="496697" y="30606"/>
                  </a:lnTo>
                  <a:lnTo>
                    <a:pt x="482726" y="66928"/>
                  </a:lnTo>
                  <a:lnTo>
                    <a:pt x="443229" y="78993"/>
                  </a:lnTo>
                  <a:lnTo>
                    <a:pt x="442722" y="78993"/>
                  </a:lnTo>
                  <a:lnTo>
                    <a:pt x="442722" y="200151"/>
                  </a:lnTo>
                  <a:lnTo>
                    <a:pt x="436514" y="238728"/>
                  </a:lnTo>
                  <a:lnTo>
                    <a:pt x="403852" y="277395"/>
                  </a:lnTo>
                  <a:lnTo>
                    <a:pt x="366895" y="289103"/>
                  </a:lnTo>
                  <a:lnTo>
                    <a:pt x="343915" y="290575"/>
                  </a:lnTo>
                  <a:lnTo>
                    <a:pt x="321484" y="289127"/>
                  </a:lnTo>
                  <a:lnTo>
                    <a:pt x="284908" y="277610"/>
                  </a:lnTo>
                  <a:lnTo>
                    <a:pt x="251507" y="239283"/>
                  </a:lnTo>
                  <a:lnTo>
                    <a:pt x="245110" y="200405"/>
                  </a:lnTo>
                  <a:lnTo>
                    <a:pt x="245110" y="49656"/>
                  </a:lnTo>
                  <a:lnTo>
                    <a:pt x="304419" y="49656"/>
                  </a:lnTo>
                  <a:lnTo>
                    <a:pt x="304419" y="196850"/>
                  </a:lnTo>
                  <a:lnTo>
                    <a:pt x="304992" y="208351"/>
                  </a:lnTo>
                  <a:lnTo>
                    <a:pt x="325850" y="242506"/>
                  </a:lnTo>
                  <a:lnTo>
                    <a:pt x="343915" y="245490"/>
                  </a:lnTo>
                  <a:lnTo>
                    <a:pt x="353439" y="244774"/>
                  </a:lnTo>
                  <a:lnTo>
                    <a:pt x="382924" y="208734"/>
                  </a:lnTo>
                  <a:lnTo>
                    <a:pt x="383539" y="196850"/>
                  </a:lnTo>
                  <a:lnTo>
                    <a:pt x="383539" y="49656"/>
                  </a:lnTo>
                  <a:lnTo>
                    <a:pt x="442975" y="49656"/>
                  </a:lnTo>
                  <a:lnTo>
                    <a:pt x="451612" y="49656"/>
                  </a:lnTo>
                  <a:lnTo>
                    <a:pt x="457708" y="47498"/>
                  </a:lnTo>
                  <a:lnTo>
                    <a:pt x="461263" y="43179"/>
                  </a:lnTo>
                  <a:lnTo>
                    <a:pt x="464947" y="38862"/>
                  </a:lnTo>
                  <a:lnTo>
                    <a:pt x="466725" y="33019"/>
                  </a:lnTo>
                  <a:lnTo>
                    <a:pt x="466725" y="25526"/>
                  </a:lnTo>
                  <a:lnTo>
                    <a:pt x="466725" y="21336"/>
                  </a:lnTo>
                  <a:lnTo>
                    <a:pt x="461137" y="3048"/>
                  </a:lnTo>
                  <a:lnTo>
                    <a:pt x="461137" y="0"/>
                  </a:lnTo>
                  <a:close/>
                </a:path>
              </a:pathLst>
            </a:custGeom>
            <a:ln w="3175">
              <a:solidFill>
                <a:srgbClr val="1D7CED"/>
              </a:solidFill>
            </a:ln>
          </p:spPr>
          <p:txBody>
            <a:bodyPr wrap="square" lIns="0" tIns="0" rIns="0" bIns="0" rtlCol="0"/>
            <a:lstStyle/>
            <a:p>
              <a:endParaRPr/>
            </a:p>
          </p:txBody>
        </p:sp>
        <p:sp>
          <p:nvSpPr>
            <p:cNvPr id="7" name="object 7"/>
            <p:cNvSpPr/>
            <p:nvPr/>
          </p:nvSpPr>
          <p:spPr>
            <a:xfrm>
              <a:off x="5957315" y="490854"/>
              <a:ext cx="711200" cy="307975"/>
            </a:xfrm>
            <a:custGeom>
              <a:avLst/>
              <a:gdLst/>
              <a:ahLst/>
              <a:cxnLst/>
              <a:rect l="l" t="t" r="r" b="b"/>
              <a:pathLst>
                <a:path w="711200" h="307975">
                  <a:moveTo>
                    <a:pt x="412242" y="264414"/>
                  </a:moveTo>
                  <a:lnTo>
                    <a:pt x="355219" y="264414"/>
                  </a:lnTo>
                  <a:lnTo>
                    <a:pt x="355219" y="307721"/>
                  </a:lnTo>
                  <a:lnTo>
                    <a:pt x="412242" y="307721"/>
                  </a:lnTo>
                  <a:lnTo>
                    <a:pt x="412242" y="264414"/>
                  </a:lnTo>
                  <a:close/>
                </a:path>
                <a:path w="711200" h="307975">
                  <a:moveTo>
                    <a:pt x="345567" y="4699"/>
                  </a:moveTo>
                  <a:lnTo>
                    <a:pt x="286258" y="4699"/>
                  </a:lnTo>
                  <a:lnTo>
                    <a:pt x="286258" y="155448"/>
                  </a:lnTo>
                  <a:lnTo>
                    <a:pt x="292655" y="194325"/>
                  </a:lnTo>
                  <a:lnTo>
                    <a:pt x="326056" y="232652"/>
                  </a:lnTo>
                  <a:lnTo>
                    <a:pt x="362632" y="244169"/>
                  </a:lnTo>
                  <a:lnTo>
                    <a:pt x="385063" y="245618"/>
                  </a:lnTo>
                  <a:lnTo>
                    <a:pt x="408043" y="244145"/>
                  </a:lnTo>
                  <a:lnTo>
                    <a:pt x="445000" y="232437"/>
                  </a:lnTo>
                  <a:lnTo>
                    <a:pt x="474270" y="200533"/>
                  </a:lnTo>
                  <a:lnTo>
                    <a:pt x="385063" y="200533"/>
                  </a:lnTo>
                  <a:lnTo>
                    <a:pt x="375304" y="199790"/>
                  </a:lnTo>
                  <a:lnTo>
                    <a:pt x="347868" y="173323"/>
                  </a:lnTo>
                  <a:lnTo>
                    <a:pt x="345567" y="151892"/>
                  </a:lnTo>
                  <a:lnTo>
                    <a:pt x="345567" y="4699"/>
                  </a:lnTo>
                  <a:close/>
                </a:path>
                <a:path w="711200" h="307975">
                  <a:moveTo>
                    <a:pt x="483870" y="4699"/>
                  </a:moveTo>
                  <a:lnTo>
                    <a:pt x="424688" y="4699"/>
                  </a:lnTo>
                  <a:lnTo>
                    <a:pt x="424688" y="151892"/>
                  </a:lnTo>
                  <a:lnTo>
                    <a:pt x="424072" y="163776"/>
                  </a:lnTo>
                  <a:lnTo>
                    <a:pt x="402764" y="197659"/>
                  </a:lnTo>
                  <a:lnTo>
                    <a:pt x="385063" y="200533"/>
                  </a:lnTo>
                  <a:lnTo>
                    <a:pt x="474270" y="200533"/>
                  </a:lnTo>
                  <a:lnTo>
                    <a:pt x="477662" y="193770"/>
                  </a:lnTo>
                  <a:lnTo>
                    <a:pt x="482320" y="175744"/>
                  </a:lnTo>
                  <a:lnTo>
                    <a:pt x="483850" y="155448"/>
                  </a:lnTo>
                  <a:lnTo>
                    <a:pt x="483870" y="4699"/>
                  </a:lnTo>
                  <a:close/>
                </a:path>
                <a:path w="711200" h="307975">
                  <a:moveTo>
                    <a:pt x="68325" y="4699"/>
                  </a:moveTo>
                  <a:lnTo>
                    <a:pt x="0" y="4699"/>
                  </a:lnTo>
                  <a:lnTo>
                    <a:pt x="0" y="240665"/>
                  </a:lnTo>
                  <a:lnTo>
                    <a:pt x="55880" y="240665"/>
                  </a:lnTo>
                  <a:lnTo>
                    <a:pt x="55880" y="84200"/>
                  </a:lnTo>
                  <a:lnTo>
                    <a:pt x="104045" y="84200"/>
                  </a:lnTo>
                  <a:lnTo>
                    <a:pt x="68325" y="4699"/>
                  </a:lnTo>
                  <a:close/>
                </a:path>
                <a:path w="711200" h="307975">
                  <a:moveTo>
                    <a:pt x="241046" y="84200"/>
                  </a:moveTo>
                  <a:lnTo>
                    <a:pt x="182118" y="84200"/>
                  </a:lnTo>
                  <a:lnTo>
                    <a:pt x="182118" y="240665"/>
                  </a:lnTo>
                  <a:lnTo>
                    <a:pt x="241046" y="240665"/>
                  </a:lnTo>
                  <a:lnTo>
                    <a:pt x="241046" y="84200"/>
                  </a:lnTo>
                  <a:close/>
                </a:path>
                <a:path w="711200" h="307975">
                  <a:moveTo>
                    <a:pt x="104045" y="84200"/>
                  </a:moveTo>
                  <a:lnTo>
                    <a:pt x="55880" y="84200"/>
                  </a:lnTo>
                  <a:lnTo>
                    <a:pt x="98806" y="185166"/>
                  </a:lnTo>
                  <a:lnTo>
                    <a:pt x="139192" y="185166"/>
                  </a:lnTo>
                  <a:lnTo>
                    <a:pt x="166405" y="121158"/>
                  </a:lnTo>
                  <a:lnTo>
                    <a:pt x="120650" y="121158"/>
                  </a:lnTo>
                  <a:lnTo>
                    <a:pt x="104045" y="84200"/>
                  </a:lnTo>
                  <a:close/>
                </a:path>
                <a:path w="711200" h="307975">
                  <a:moveTo>
                    <a:pt x="241046" y="4699"/>
                  </a:moveTo>
                  <a:lnTo>
                    <a:pt x="172847" y="4699"/>
                  </a:lnTo>
                  <a:lnTo>
                    <a:pt x="120650" y="121158"/>
                  </a:lnTo>
                  <a:lnTo>
                    <a:pt x="166405" y="121158"/>
                  </a:lnTo>
                  <a:lnTo>
                    <a:pt x="182118" y="84200"/>
                  </a:lnTo>
                  <a:lnTo>
                    <a:pt x="241046" y="84200"/>
                  </a:lnTo>
                  <a:lnTo>
                    <a:pt x="241046" y="4699"/>
                  </a:lnTo>
                  <a:close/>
                </a:path>
                <a:path w="711200" h="307975">
                  <a:moveTo>
                    <a:pt x="640207" y="0"/>
                  </a:moveTo>
                  <a:lnTo>
                    <a:pt x="630809" y="0"/>
                  </a:lnTo>
                  <a:lnTo>
                    <a:pt x="605593" y="2093"/>
                  </a:lnTo>
                  <a:lnTo>
                    <a:pt x="563354" y="18805"/>
                  </a:lnTo>
                  <a:lnTo>
                    <a:pt x="532685" y="51498"/>
                  </a:lnTo>
                  <a:lnTo>
                    <a:pt x="517064" y="96265"/>
                  </a:lnTo>
                  <a:lnTo>
                    <a:pt x="515112" y="122936"/>
                  </a:lnTo>
                  <a:lnTo>
                    <a:pt x="517062" y="150366"/>
                  </a:lnTo>
                  <a:lnTo>
                    <a:pt x="532632" y="195462"/>
                  </a:lnTo>
                  <a:lnTo>
                    <a:pt x="563225" y="227181"/>
                  </a:lnTo>
                  <a:lnTo>
                    <a:pt x="605412" y="243234"/>
                  </a:lnTo>
                  <a:lnTo>
                    <a:pt x="630555" y="245237"/>
                  </a:lnTo>
                  <a:lnTo>
                    <a:pt x="638579" y="245137"/>
                  </a:lnTo>
                  <a:lnTo>
                    <a:pt x="678053" y="238506"/>
                  </a:lnTo>
                  <a:lnTo>
                    <a:pt x="701293" y="229235"/>
                  </a:lnTo>
                  <a:lnTo>
                    <a:pt x="706374" y="226949"/>
                  </a:lnTo>
                  <a:lnTo>
                    <a:pt x="710691" y="224917"/>
                  </a:lnTo>
                  <a:lnTo>
                    <a:pt x="710691" y="201041"/>
                  </a:lnTo>
                  <a:lnTo>
                    <a:pt x="633094" y="201041"/>
                  </a:lnTo>
                  <a:lnTo>
                    <a:pt x="625602" y="199771"/>
                  </a:lnTo>
                  <a:lnTo>
                    <a:pt x="592990" y="179272"/>
                  </a:lnTo>
                  <a:lnTo>
                    <a:pt x="577707" y="143351"/>
                  </a:lnTo>
                  <a:lnTo>
                    <a:pt x="576203" y="122936"/>
                  </a:lnTo>
                  <a:lnTo>
                    <a:pt x="576556" y="112940"/>
                  </a:lnTo>
                  <a:lnTo>
                    <a:pt x="588295" y="72929"/>
                  </a:lnTo>
                  <a:lnTo>
                    <a:pt x="623824" y="45593"/>
                  </a:lnTo>
                  <a:lnTo>
                    <a:pt x="631698" y="44323"/>
                  </a:lnTo>
                  <a:lnTo>
                    <a:pt x="710691" y="44323"/>
                  </a:lnTo>
                  <a:lnTo>
                    <a:pt x="710691" y="19685"/>
                  </a:lnTo>
                  <a:lnTo>
                    <a:pt x="670813" y="4191"/>
                  </a:lnTo>
                  <a:lnTo>
                    <a:pt x="648588" y="635"/>
                  </a:lnTo>
                  <a:lnTo>
                    <a:pt x="640207" y="0"/>
                  </a:lnTo>
                  <a:close/>
                </a:path>
                <a:path w="711200" h="307975">
                  <a:moveTo>
                    <a:pt x="710691" y="169545"/>
                  </a:moveTo>
                  <a:lnTo>
                    <a:pt x="705231" y="169545"/>
                  </a:lnTo>
                  <a:lnTo>
                    <a:pt x="702310" y="172085"/>
                  </a:lnTo>
                  <a:lnTo>
                    <a:pt x="698881" y="175133"/>
                  </a:lnTo>
                  <a:lnTo>
                    <a:pt x="694816" y="178562"/>
                  </a:lnTo>
                  <a:lnTo>
                    <a:pt x="690753" y="181864"/>
                  </a:lnTo>
                  <a:lnTo>
                    <a:pt x="686181" y="185293"/>
                  </a:lnTo>
                  <a:lnTo>
                    <a:pt x="680847" y="188468"/>
                  </a:lnTo>
                  <a:lnTo>
                    <a:pt x="676020" y="191643"/>
                  </a:lnTo>
                  <a:lnTo>
                    <a:pt x="670052" y="194564"/>
                  </a:lnTo>
                  <a:lnTo>
                    <a:pt x="662939" y="197104"/>
                  </a:lnTo>
                  <a:lnTo>
                    <a:pt x="655828" y="199771"/>
                  </a:lnTo>
                  <a:lnTo>
                    <a:pt x="648462" y="201041"/>
                  </a:lnTo>
                  <a:lnTo>
                    <a:pt x="710691" y="201041"/>
                  </a:lnTo>
                  <a:lnTo>
                    <a:pt x="710691" y="169545"/>
                  </a:lnTo>
                  <a:close/>
                </a:path>
                <a:path w="711200" h="307975">
                  <a:moveTo>
                    <a:pt x="710691" y="44323"/>
                  </a:moveTo>
                  <a:lnTo>
                    <a:pt x="647445" y="44323"/>
                  </a:lnTo>
                  <a:lnTo>
                    <a:pt x="654304" y="45466"/>
                  </a:lnTo>
                  <a:lnTo>
                    <a:pt x="660908" y="47879"/>
                  </a:lnTo>
                  <a:lnTo>
                    <a:pt x="667512" y="50165"/>
                  </a:lnTo>
                  <a:lnTo>
                    <a:pt x="673608" y="53086"/>
                  </a:lnTo>
                  <a:lnTo>
                    <a:pt x="679068" y="56515"/>
                  </a:lnTo>
                  <a:lnTo>
                    <a:pt x="684657" y="59817"/>
                  </a:lnTo>
                  <a:lnTo>
                    <a:pt x="689483" y="63373"/>
                  </a:lnTo>
                  <a:lnTo>
                    <a:pt x="693801" y="66929"/>
                  </a:lnTo>
                  <a:lnTo>
                    <a:pt x="698245" y="70358"/>
                  </a:lnTo>
                  <a:lnTo>
                    <a:pt x="701802" y="73406"/>
                  </a:lnTo>
                  <a:lnTo>
                    <a:pt x="704595" y="75946"/>
                  </a:lnTo>
                  <a:lnTo>
                    <a:pt x="710691" y="75946"/>
                  </a:lnTo>
                  <a:lnTo>
                    <a:pt x="710691" y="44323"/>
                  </a:lnTo>
                  <a:close/>
                </a:path>
              </a:pathLst>
            </a:custGeom>
            <a:solidFill>
              <a:srgbClr val="FBFBFF"/>
            </a:solidFill>
          </p:spPr>
          <p:txBody>
            <a:bodyPr wrap="square" lIns="0" tIns="0" rIns="0" bIns="0" rtlCol="0"/>
            <a:lstStyle/>
            <a:p>
              <a:endParaRPr/>
            </a:p>
          </p:txBody>
        </p:sp>
        <p:sp>
          <p:nvSpPr>
            <p:cNvPr id="8" name="object 8"/>
            <p:cNvSpPr/>
            <p:nvPr/>
          </p:nvSpPr>
          <p:spPr>
            <a:xfrm>
              <a:off x="6243573" y="495553"/>
              <a:ext cx="198120" cy="303530"/>
            </a:xfrm>
            <a:custGeom>
              <a:avLst/>
              <a:gdLst/>
              <a:ahLst/>
              <a:cxnLst/>
              <a:rect l="l" t="t" r="r" b="b"/>
              <a:pathLst>
                <a:path w="198120" h="303530">
                  <a:moveTo>
                    <a:pt x="68961" y="259715"/>
                  </a:moveTo>
                  <a:lnTo>
                    <a:pt x="125984" y="259715"/>
                  </a:lnTo>
                  <a:lnTo>
                    <a:pt x="125984" y="303022"/>
                  </a:lnTo>
                  <a:lnTo>
                    <a:pt x="68961" y="303022"/>
                  </a:lnTo>
                  <a:lnTo>
                    <a:pt x="68961" y="259715"/>
                  </a:lnTo>
                  <a:close/>
                </a:path>
                <a:path w="198120" h="303530">
                  <a:moveTo>
                    <a:pt x="0" y="0"/>
                  </a:moveTo>
                  <a:lnTo>
                    <a:pt x="59309" y="0"/>
                  </a:lnTo>
                  <a:lnTo>
                    <a:pt x="59309" y="147193"/>
                  </a:lnTo>
                  <a:lnTo>
                    <a:pt x="59882" y="158694"/>
                  </a:lnTo>
                  <a:lnTo>
                    <a:pt x="80740" y="192849"/>
                  </a:lnTo>
                  <a:lnTo>
                    <a:pt x="98805" y="195834"/>
                  </a:lnTo>
                  <a:lnTo>
                    <a:pt x="108329" y="195117"/>
                  </a:lnTo>
                  <a:lnTo>
                    <a:pt x="137814" y="159077"/>
                  </a:lnTo>
                  <a:lnTo>
                    <a:pt x="138429" y="147193"/>
                  </a:lnTo>
                  <a:lnTo>
                    <a:pt x="138429" y="0"/>
                  </a:lnTo>
                  <a:lnTo>
                    <a:pt x="197612" y="0"/>
                  </a:lnTo>
                  <a:lnTo>
                    <a:pt x="197612" y="150495"/>
                  </a:lnTo>
                  <a:lnTo>
                    <a:pt x="196062" y="171045"/>
                  </a:lnTo>
                  <a:lnTo>
                    <a:pt x="172720" y="217550"/>
                  </a:lnTo>
                  <a:lnTo>
                    <a:pt x="121785" y="239446"/>
                  </a:lnTo>
                  <a:lnTo>
                    <a:pt x="98805" y="240919"/>
                  </a:lnTo>
                  <a:lnTo>
                    <a:pt x="76374" y="239470"/>
                  </a:lnTo>
                  <a:lnTo>
                    <a:pt x="39798" y="227953"/>
                  </a:lnTo>
                  <a:lnTo>
                    <a:pt x="6397" y="189626"/>
                  </a:lnTo>
                  <a:lnTo>
                    <a:pt x="0" y="150749"/>
                  </a:lnTo>
                  <a:lnTo>
                    <a:pt x="0" y="0"/>
                  </a:lnTo>
                  <a:close/>
                </a:path>
              </a:pathLst>
            </a:custGeom>
            <a:ln w="3175">
              <a:solidFill>
                <a:srgbClr val="1D7CED"/>
              </a:solidFill>
            </a:ln>
          </p:spPr>
          <p:txBody>
            <a:bodyPr wrap="square" lIns="0" tIns="0" rIns="0" bIns="0" rtlCol="0"/>
            <a:lstStyle/>
            <a:p>
              <a:endParaRPr/>
            </a:p>
          </p:txBody>
        </p:sp>
        <p:sp>
          <p:nvSpPr>
            <p:cNvPr id="9" name="object 9"/>
            <p:cNvSpPr/>
            <p:nvPr/>
          </p:nvSpPr>
          <p:spPr>
            <a:xfrm>
              <a:off x="5956427" y="494664"/>
              <a:ext cx="242824" cy="23774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471539" y="489965"/>
              <a:ext cx="197358" cy="247014"/>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6809867" y="405892"/>
              <a:ext cx="918210" cy="33147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7882128" y="413131"/>
              <a:ext cx="920115" cy="323850"/>
            </a:xfrm>
            <a:custGeom>
              <a:avLst/>
              <a:gdLst/>
              <a:ahLst/>
              <a:cxnLst/>
              <a:rect l="l" t="t" r="r" b="b"/>
              <a:pathLst>
                <a:path w="920115" h="323850">
                  <a:moveTo>
                    <a:pt x="368935" y="82423"/>
                  </a:moveTo>
                  <a:lnTo>
                    <a:pt x="304292" y="82423"/>
                  </a:lnTo>
                  <a:lnTo>
                    <a:pt x="224663" y="318389"/>
                  </a:lnTo>
                  <a:lnTo>
                    <a:pt x="284099" y="318389"/>
                  </a:lnTo>
                  <a:lnTo>
                    <a:pt x="298830" y="270256"/>
                  </a:lnTo>
                  <a:lnTo>
                    <a:pt x="432422" y="270256"/>
                  </a:lnTo>
                  <a:lnTo>
                    <a:pt x="417956" y="227457"/>
                  </a:lnTo>
                  <a:lnTo>
                    <a:pt x="311785" y="227457"/>
                  </a:lnTo>
                  <a:lnTo>
                    <a:pt x="335915" y="149606"/>
                  </a:lnTo>
                  <a:lnTo>
                    <a:pt x="391642" y="149606"/>
                  </a:lnTo>
                  <a:lnTo>
                    <a:pt x="368935" y="82423"/>
                  </a:lnTo>
                  <a:close/>
                </a:path>
                <a:path w="920115" h="323850">
                  <a:moveTo>
                    <a:pt x="432422" y="270256"/>
                  </a:moveTo>
                  <a:lnTo>
                    <a:pt x="372999" y="270256"/>
                  </a:lnTo>
                  <a:lnTo>
                    <a:pt x="387730" y="318389"/>
                  </a:lnTo>
                  <a:lnTo>
                    <a:pt x="448691" y="318389"/>
                  </a:lnTo>
                  <a:lnTo>
                    <a:pt x="432422" y="270256"/>
                  </a:lnTo>
                  <a:close/>
                </a:path>
                <a:path w="920115" h="323850">
                  <a:moveTo>
                    <a:pt x="391642" y="149606"/>
                  </a:moveTo>
                  <a:lnTo>
                    <a:pt x="335915" y="149606"/>
                  </a:lnTo>
                  <a:lnTo>
                    <a:pt x="359918" y="227457"/>
                  </a:lnTo>
                  <a:lnTo>
                    <a:pt x="417956" y="227457"/>
                  </a:lnTo>
                  <a:lnTo>
                    <a:pt x="391642" y="149606"/>
                  </a:lnTo>
                  <a:close/>
                </a:path>
                <a:path w="920115" h="323850">
                  <a:moveTo>
                    <a:pt x="545211" y="82423"/>
                  </a:moveTo>
                  <a:lnTo>
                    <a:pt x="472440" y="82423"/>
                  </a:lnTo>
                  <a:lnTo>
                    <a:pt x="472440" y="318389"/>
                  </a:lnTo>
                  <a:lnTo>
                    <a:pt x="526669" y="318389"/>
                  </a:lnTo>
                  <a:lnTo>
                    <a:pt x="526669" y="153924"/>
                  </a:lnTo>
                  <a:lnTo>
                    <a:pt x="585060" y="153924"/>
                  </a:lnTo>
                  <a:lnTo>
                    <a:pt x="545211" y="82423"/>
                  </a:lnTo>
                  <a:close/>
                </a:path>
                <a:path w="920115" h="323850">
                  <a:moveTo>
                    <a:pt x="585060" y="153924"/>
                  </a:moveTo>
                  <a:lnTo>
                    <a:pt x="526669" y="153924"/>
                  </a:lnTo>
                  <a:lnTo>
                    <a:pt x="617601" y="318389"/>
                  </a:lnTo>
                  <a:lnTo>
                    <a:pt x="674751" y="318389"/>
                  </a:lnTo>
                  <a:lnTo>
                    <a:pt x="674751" y="217551"/>
                  </a:lnTo>
                  <a:lnTo>
                    <a:pt x="620522" y="217551"/>
                  </a:lnTo>
                  <a:lnTo>
                    <a:pt x="585060" y="153924"/>
                  </a:lnTo>
                  <a:close/>
                </a:path>
                <a:path w="920115" h="323850">
                  <a:moveTo>
                    <a:pt x="674751" y="82423"/>
                  </a:moveTo>
                  <a:lnTo>
                    <a:pt x="620522" y="82423"/>
                  </a:lnTo>
                  <a:lnTo>
                    <a:pt x="620522" y="217551"/>
                  </a:lnTo>
                  <a:lnTo>
                    <a:pt x="674751" y="217551"/>
                  </a:lnTo>
                  <a:lnTo>
                    <a:pt x="674751" y="82423"/>
                  </a:lnTo>
                  <a:close/>
                </a:path>
                <a:path w="920115" h="323850">
                  <a:moveTo>
                    <a:pt x="72771" y="82423"/>
                  </a:moveTo>
                  <a:lnTo>
                    <a:pt x="0" y="82423"/>
                  </a:lnTo>
                  <a:lnTo>
                    <a:pt x="0" y="318389"/>
                  </a:lnTo>
                  <a:lnTo>
                    <a:pt x="54228" y="318389"/>
                  </a:lnTo>
                  <a:lnTo>
                    <a:pt x="54228" y="153924"/>
                  </a:lnTo>
                  <a:lnTo>
                    <a:pt x="112620" y="153924"/>
                  </a:lnTo>
                  <a:lnTo>
                    <a:pt x="72771" y="82423"/>
                  </a:lnTo>
                  <a:close/>
                </a:path>
                <a:path w="920115" h="323850">
                  <a:moveTo>
                    <a:pt x="112620" y="153924"/>
                  </a:moveTo>
                  <a:lnTo>
                    <a:pt x="54228" y="153924"/>
                  </a:lnTo>
                  <a:lnTo>
                    <a:pt x="145161" y="318389"/>
                  </a:lnTo>
                  <a:lnTo>
                    <a:pt x="202311" y="318389"/>
                  </a:lnTo>
                  <a:lnTo>
                    <a:pt x="202311" y="217551"/>
                  </a:lnTo>
                  <a:lnTo>
                    <a:pt x="148081" y="217551"/>
                  </a:lnTo>
                  <a:lnTo>
                    <a:pt x="112620" y="153924"/>
                  </a:lnTo>
                  <a:close/>
                </a:path>
                <a:path w="920115" h="323850">
                  <a:moveTo>
                    <a:pt x="202311" y="82423"/>
                  </a:moveTo>
                  <a:lnTo>
                    <a:pt x="148081" y="82423"/>
                  </a:lnTo>
                  <a:lnTo>
                    <a:pt x="148081" y="217551"/>
                  </a:lnTo>
                  <a:lnTo>
                    <a:pt x="202311" y="217551"/>
                  </a:lnTo>
                  <a:lnTo>
                    <a:pt x="202311" y="82423"/>
                  </a:lnTo>
                  <a:close/>
                </a:path>
                <a:path w="920115" h="323850">
                  <a:moveTo>
                    <a:pt x="832103" y="77724"/>
                  </a:moveTo>
                  <a:lnTo>
                    <a:pt x="780796" y="86106"/>
                  </a:lnTo>
                  <a:lnTo>
                    <a:pt x="741679" y="111252"/>
                  </a:lnTo>
                  <a:lnTo>
                    <a:pt x="716883" y="150177"/>
                  </a:lnTo>
                  <a:lnTo>
                    <a:pt x="708660" y="200152"/>
                  </a:lnTo>
                  <a:lnTo>
                    <a:pt x="710711" y="227917"/>
                  </a:lnTo>
                  <a:lnTo>
                    <a:pt x="727198" y="273446"/>
                  </a:lnTo>
                  <a:lnTo>
                    <a:pt x="759585" y="305232"/>
                  </a:lnTo>
                  <a:lnTo>
                    <a:pt x="803919" y="321321"/>
                  </a:lnTo>
                  <a:lnTo>
                    <a:pt x="830326" y="323342"/>
                  </a:lnTo>
                  <a:lnTo>
                    <a:pt x="842448" y="322961"/>
                  </a:lnTo>
                  <a:lnTo>
                    <a:pt x="891031" y="314249"/>
                  </a:lnTo>
                  <a:lnTo>
                    <a:pt x="919606" y="304927"/>
                  </a:lnTo>
                  <a:lnTo>
                    <a:pt x="919606" y="279908"/>
                  </a:lnTo>
                  <a:lnTo>
                    <a:pt x="847344" y="279908"/>
                  </a:lnTo>
                  <a:lnTo>
                    <a:pt x="830294" y="278671"/>
                  </a:lnTo>
                  <a:lnTo>
                    <a:pt x="790575" y="260223"/>
                  </a:lnTo>
                  <a:lnTo>
                    <a:pt x="771054" y="218521"/>
                  </a:lnTo>
                  <a:lnTo>
                    <a:pt x="769747" y="199136"/>
                  </a:lnTo>
                  <a:lnTo>
                    <a:pt x="770100" y="189801"/>
                  </a:lnTo>
                  <a:lnTo>
                    <a:pt x="781685" y="151987"/>
                  </a:lnTo>
                  <a:lnTo>
                    <a:pt x="812419" y="126619"/>
                  </a:lnTo>
                  <a:lnTo>
                    <a:pt x="840104" y="121793"/>
                  </a:lnTo>
                  <a:lnTo>
                    <a:pt x="918591" y="121793"/>
                  </a:lnTo>
                  <a:lnTo>
                    <a:pt x="918591" y="98679"/>
                  </a:lnTo>
                  <a:lnTo>
                    <a:pt x="880237" y="83439"/>
                  </a:lnTo>
                  <a:lnTo>
                    <a:pt x="846197" y="78081"/>
                  </a:lnTo>
                  <a:lnTo>
                    <a:pt x="832103" y="77724"/>
                  </a:lnTo>
                  <a:close/>
                </a:path>
                <a:path w="920115" h="323850">
                  <a:moveTo>
                    <a:pt x="919606" y="188722"/>
                  </a:moveTo>
                  <a:lnTo>
                    <a:pt x="816355" y="188722"/>
                  </a:lnTo>
                  <a:lnTo>
                    <a:pt x="816355" y="232918"/>
                  </a:lnTo>
                  <a:lnTo>
                    <a:pt x="862202" y="232918"/>
                  </a:lnTo>
                  <a:lnTo>
                    <a:pt x="862202" y="279273"/>
                  </a:lnTo>
                  <a:lnTo>
                    <a:pt x="860044" y="279400"/>
                  </a:lnTo>
                  <a:lnTo>
                    <a:pt x="857630" y="279654"/>
                  </a:lnTo>
                  <a:lnTo>
                    <a:pt x="854710" y="279654"/>
                  </a:lnTo>
                  <a:lnTo>
                    <a:pt x="849376" y="279908"/>
                  </a:lnTo>
                  <a:lnTo>
                    <a:pt x="919606" y="279908"/>
                  </a:lnTo>
                  <a:lnTo>
                    <a:pt x="919606" y="188722"/>
                  </a:lnTo>
                  <a:close/>
                </a:path>
                <a:path w="920115" h="323850">
                  <a:moveTo>
                    <a:pt x="918591" y="121793"/>
                  </a:moveTo>
                  <a:lnTo>
                    <a:pt x="848868" y="121793"/>
                  </a:lnTo>
                  <a:lnTo>
                    <a:pt x="856996" y="123063"/>
                  </a:lnTo>
                  <a:lnTo>
                    <a:pt x="872617" y="127889"/>
                  </a:lnTo>
                  <a:lnTo>
                    <a:pt x="879475" y="130810"/>
                  </a:lnTo>
                  <a:lnTo>
                    <a:pt x="885317" y="134239"/>
                  </a:lnTo>
                  <a:lnTo>
                    <a:pt x="890397" y="137033"/>
                  </a:lnTo>
                  <a:lnTo>
                    <a:pt x="895603" y="140462"/>
                  </a:lnTo>
                  <a:lnTo>
                    <a:pt x="900938" y="144653"/>
                  </a:lnTo>
                  <a:lnTo>
                    <a:pt x="906272" y="148717"/>
                  </a:lnTo>
                  <a:lnTo>
                    <a:pt x="910336" y="151765"/>
                  </a:lnTo>
                  <a:lnTo>
                    <a:pt x="913256" y="154051"/>
                  </a:lnTo>
                  <a:lnTo>
                    <a:pt x="918591" y="154051"/>
                  </a:lnTo>
                  <a:lnTo>
                    <a:pt x="918591" y="121793"/>
                  </a:lnTo>
                  <a:close/>
                </a:path>
                <a:path w="920115" h="323850">
                  <a:moveTo>
                    <a:pt x="310006" y="0"/>
                  </a:moveTo>
                  <a:lnTo>
                    <a:pt x="278002" y="0"/>
                  </a:lnTo>
                  <a:lnTo>
                    <a:pt x="278953" y="13809"/>
                  </a:lnTo>
                  <a:lnTo>
                    <a:pt x="301476" y="51645"/>
                  </a:lnTo>
                  <a:lnTo>
                    <a:pt x="336676" y="60325"/>
                  </a:lnTo>
                  <a:lnTo>
                    <a:pt x="349180" y="59368"/>
                  </a:lnTo>
                  <a:lnTo>
                    <a:pt x="386095" y="36236"/>
                  </a:lnTo>
                  <a:lnTo>
                    <a:pt x="388019" y="32258"/>
                  </a:lnTo>
                  <a:lnTo>
                    <a:pt x="331470" y="32258"/>
                  </a:lnTo>
                  <a:lnTo>
                    <a:pt x="327278" y="31496"/>
                  </a:lnTo>
                  <a:lnTo>
                    <a:pt x="310066" y="5334"/>
                  </a:lnTo>
                  <a:lnTo>
                    <a:pt x="310006" y="0"/>
                  </a:lnTo>
                  <a:close/>
                </a:path>
                <a:path w="920115" h="323850">
                  <a:moveTo>
                    <a:pt x="395097" y="0"/>
                  </a:moveTo>
                  <a:lnTo>
                    <a:pt x="363093" y="0"/>
                  </a:lnTo>
                  <a:lnTo>
                    <a:pt x="363093" y="5334"/>
                  </a:lnTo>
                  <a:lnTo>
                    <a:pt x="362712" y="9779"/>
                  </a:lnTo>
                  <a:lnTo>
                    <a:pt x="361823" y="13081"/>
                  </a:lnTo>
                  <a:lnTo>
                    <a:pt x="360933" y="16510"/>
                  </a:lnTo>
                  <a:lnTo>
                    <a:pt x="359282" y="19812"/>
                  </a:lnTo>
                  <a:lnTo>
                    <a:pt x="356997" y="23114"/>
                  </a:lnTo>
                  <a:lnTo>
                    <a:pt x="354965" y="25908"/>
                  </a:lnTo>
                  <a:lnTo>
                    <a:pt x="352171" y="28067"/>
                  </a:lnTo>
                  <a:lnTo>
                    <a:pt x="348742" y="29718"/>
                  </a:lnTo>
                  <a:lnTo>
                    <a:pt x="345186" y="31496"/>
                  </a:lnTo>
                  <a:lnTo>
                    <a:pt x="341249" y="32258"/>
                  </a:lnTo>
                  <a:lnTo>
                    <a:pt x="388019" y="32258"/>
                  </a:lnTo>
                  <a:lnTo>
                    <a:pt x="391096" y="25892"/>
                  </a:lnTo>
                  <a:lnTo>
                    <a:pt x="394096" y="13809"/>
                  </a:lnTo>
                  <a:lnTo>
                    <a:pt x="395097" y="0"/>
                  </a:lnTo>
                  <a:close/>
                </a:path>
              </a:pathLst>
            </a:custGeom>
            <a:solidFill>
              <a:srgbClr val="FBFBFF"/>
            </a:solidFill>
          </p:spPr>
          <p:txBody>
            <a:bodyPr wrap="square" lIns="0" tIns="0" rIns="0" bIns="0" rtlCol="0"/>
            <a:lstStyle/>
            <a:p>
              <a:endParaRPr/>
            </a:p>
          </p:txBody>
        </p:sp>
        <p:sp>
          <p:nvSpPr>
            <p:cNvPr id="13" name="object 13"/>
            <p:cNvSpPr/>
            <p:nvPr/>
          </p:nvSpPr>
          <p:spPr>
            <a:xfrm>
              <a:off x="8193913" y="562736"/>
              <a:ext cx="48260" cy="78105"/>
            </a:xfrm>
            <a:custGeom>
              <a:avLst/>
              <a:gdLst/>
              <a:ahLst/>
              <a:cxnLst/>
              <a:rect l="l" t="t" r="r" b="b"/>
              <a:pathLst>
                <a:path w="48259" h="78104">
                  <a:moveTo>
                    <a:pt x="24129" y="0"/>
                  </a:moveTo>
                  <a:lnTo>
                    <a:pt x="0" y="77850"/>
                  </a:lnTo>
                  <a:lnTo>
                    <a:pt x="48132" y="77850"/>
                  </a:lnTo>
                  <a:lnTo>
                    <a:pt x="24129" y="0"/>
                  </a:lnTo>
                  <a:close/>
                </a:path>
              </a:pathLst>
            </a:custGeom>
            <a:ln w="3175">
              <a:solidFill>
                <a:srgbClr val="1D7CED"/>
              </a:solidFill>
            </a:ln>
          </p:spPr>
          <p:txBody>
            <a:bodyPr wrap="square" lIns="0" tIns="0" rIns="0" bIns="0" rtlCol="0"/>
            <a:lstStyle/>
            <a:p>
              <a:endParaRPr/>
            </a:p>
          </p:txBody>
        </p:sp>
        <p:sp>
          <p:nvSpPr>
            <p:cNvPr id="14" name="object 14"/>
            <p:cNvSpPr/>
            <p:nvPr/>
          </p:nvSpPr>
          <p:spPr>
            <a:xfrm>
              <a:off x="8353679" y="494664"/>
              <a:ext cx="204089" cy="237744"/>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8106791" y="495553"/>
              <a:ext cx="224154" cy="236220"/>
            </a:xfrm>
            <a:custGeom>
              <a:avLst/>
              <a:gdLst/>
              <a:ahLst/>
              <a:cxnLst/>
              <a:rect l="l" t="t" r="r" b="b"/>
              <a:pathLst>
                <a:path w="224154" h="236220">
                  <a:moveTo>
                    <a:pt x="79628" y="0"/>
                  </a:moveTo>
                  <a:lnTo>
                    <a:pt x="144272" y="0"/>
                  </a:lnTo>
                  <a:lnTo>
                    <a:pt x="224027" y="235966"/>
                  </a:lnTo>
                  <a:lnTo>
                    <a:pt x="163067" y="235966"/>
                  </a:lnTo>
                  <a:lnTo>
                    <a:pt x="148335" y="187833"/>
                  </a:lnTo>
                  <a:lnTo>
                    <a:pt x="74167" y="187833"/>
                  </a:lnTo>
                  <a:lnTo>
                    <a:pt x="59435" y="235966"/>
                  </a:lnTo>
                  <a:lnTo>
                    <a:pt x="0" y="235966"/>
                  </a:lnTo>
                  <a:lnTo>
                    <a:pt x="79628" y="0"/>
                  </a:lnTo>
                  <a:close/>
                </a:path>
              </a:pathLst>
            </a:custGeom>
            <a:ln w="3175">
              <a:solidFill>
                <a:srgbClr val="1D7CED"/>
              </a:solidFill>
            </a:ln>
          </p:spPr>
          <p:txBody>
            <a:bodyPr wrap="square" lIns="0" tIns="0" rIns="0" bIns="0" rtlCol="0"/>
            <a:lstStyle/>
            <a:p>
              <a:endParaRPr/>
            </a:p>
          </p:txBody>
        </p:sp>
        <p:sp>
          <p:nvSpPr>
            <p:cNvPr id="16" name="object 16"/>
            <p:cNvSpPr/>
            <p:nvPr/>
          </p:nvSpPr>
          <p:spPr>
            <a:xfrm>
              <a:off x="7881239" y="494664"/>
              <a:ext cx="204089" cy="237744"/>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8589898" y="489965"/>
              <a:ext cx="212725" cy="247396"/>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8160131" y="413131"/>
              <a:ext cx="117475" cy="60325"/>
            </a:xfrm>
            <a:custGeom>
              <a:avLst/>
              <a:gdLst/>
              <a:ahLst/>
              <a:cxnLst/>
              <a:rect l="l" t="t" r="r" b="b"/>
              <a:pathLst>
                <a:path w="117475" h="60325">
                  <a:moveTo>
                    <a:pt x="0" y="0"/>
                  </a:moveTo>
                  <a:lnTo>
                    <a:pt x="32003" y="0"/>
                  </a:lnTo>
                  <a:lnTo>
                    <a:pt x="32003" y="4826"/>
                  </a:lnTo>
                  <a:lnTo>
                    <a:pt x="32512" y="9144"/>
                  </a:lnTo>
                  <a:lnTo>
                    <a:pt x="45974" y="29845"/>
                  </a:lnTo>
                  <a:lnTo>
                    <a:pt x="49275" y="31496"/>
                  </a:lnTo>
                  <a:lnTo>
                    <a:pt x="53467" y="32258"/>
                  </a:lnTo>
                  <a:lnTo>
                    <a:pt x="58674" y="32258"/>
                  </a:lnTo>
                  <a:lnTo>
                    <a:pt x="63246" y="32258"/>
                  </a:lnTo>
                  <a:lnTo>
                    <a:pt x="67183" y="31496"/>
                  </a:lnTo>
                  <a:lnTo>
                    <a:pt x="70739" y="29718"/>
                  </a:lnTo>
                  <a:lnTo>
                    <a:pt x="74168" y="28067"/>
                  </a:lnTo>
                  <a:lnTo>
                    <a:pt x="83820" y="13081"/>
                  </a:lnTo>
                  <a:lnTo>
                    <a:pt x="84709" y="9779"/>
                  </a:lnTo>
                  <a:lnTo>
                    <a:pt x="85090" y="5334"/>
                  </a:lnTo>
                  <a:lnTo>
                    <a:pt x="85090" y="0"/>
                  </a:lnTo>
                  <a:lnTo>
                    <a:pt x="117094" y="0"/>
                  </a:lnTo>
                  <a:lnTo>
                    <a:pt x="101092" y="44831"/>
                  </a:lnTo>
                  <a:lnTo>
                    <a:pt x="58674" y="60325"/>
                  </a:lnTo>
                  <a:lnTo>
                    <a:pt x="45241" y="59368"/>
                  </a:lnTo>
                  <a:lnTo>
                    <a:pt x="8518" y="36236"/>
                  </a:lnTo>
                  <a:lnTo>
                    <a:pt x="950" y="13809"/>
                  </a:lnTo>
                  <a:lnTo>
                    <a:pt x="0" y="0"/>
                  </a:lnTo>
                  <a:close/>
                </a:path>
              </a:pathLst>
            </a:custGeom>
            <a:ln w="3175">
              <a:solidFill>
                <a:srgbClr val="1D7CED"/>
              </a:solidFill>
            </a:ln>
          </p:spPr>
          <p:txBody>
            <a:bodyPr wrap="square" lIns="0" tIns="0" rIns="0" bIns="0" rtlCol="0"/>
            <a:lstStyle/>
            <a:p>
              <a:endParaRPr/>
            </a:p>
          </p:txBody>
        </p:sp>
        <p:sp>
          <p:nvSpPr>
            <p:cNvPr id="19" name="object 19"/>
            <p:cNvSpPr/>
            <p:nvPr/>
          </p:nvSpPr>
          <p:spPr>
            <a:xfrm>
              <a:off x="4815840" y="204215"/>
              <a:ext cx="739139" cy="612647"/>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5113020" y="309372"/>
              <a:ext cx="897636" cy="507491"/>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5736335" y="309372"/>
              <a:ext cx="1138428" cy="507491"/>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6603492" y="309372"/>
              <a:ext cx="1330452" cy="507491"/>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7661147" y="309372"/>
              <a:ext cx="1357883" cy="507491"/>
            </a:xfrm>
            <a:prstGeom prst="rect">
              <a:avLst/>
            </a:prstGeom>
            <a:blipFill>
              <a:blip r:embed="rId11" cstate="print"/>
              <a:stretch>
                <a:fillRect/>
              </a:stretch>
            </a:blipFill>
          </p:spPr>
          <p:txBody>
            <a:bodyPr wrap="square" lIns="0" tIns="0" rIns="0" bIns="0" rtlCol="0"/>
            <a:lstStyle/>
            <a:p>
              <a:endParaRPr/>
            </a:p>
          </p:txBody>
        </p:sp>
      </p:grpSp>
      <p:sp>
        <p:nvSpPr>
          <p:cNvPr id="24" name="object 24"/>
          <p:cNvSpPr txBox="1"/>
          <p:nvPr/>
        </p:nvSpPr>
        <p:spPr>
          <a:xfrm>
            <a:off x="307340" y="1069594"/>
            <a:ext cx="8072120" cy="6014467"/>
          </a:xfrm>
          <a:prstGeom prst="rect">
            <a:avLst/>
          </a:prstGeom>
        </p:spPr>
        <p:txBody>
          <a:bodyPr vert="horz" wrap="square" lIns="0" tIns="12700" rIns="0" bIns="0" rtlCol="0">
            <a:spAutoFit/>
          </a:bodyPr>
          <a:lstStyle/>
          <a:p>
            <a:pPr marL="355600" indent="-342900">
              <a:buClr>
                <a:srgbClr val="006FC0"/>
              </a:buClr>
              <a:buSzPct val="80000"/>
              <a:buFont typeface="Wingdings"/>
              <a:buChar char=""/>
              <a:tabLst>
                <a:tab pos="355600" algn="l"/>
              </a:tabLst>
            </a:pPr>
            <a:r>
              <a:rPr sz="2800" b="1" dirty="0">
                <a:latin typeface="Carlito"/>
                <a:cs typeface="Carlito"/>
              </a:rPr>
              <a:t>App_Data</a:t>
            </a:r>
            <a:endParaRPr sz="2800" dirty="0">
              <a:latin typeface="Carlito"/>
              <a:cs typeface="Carlito"/>
            </a:endParaRPr>
          </a:p>
          <a:p>
            <a:pPr marL="469900"/>
            <a:r>
              <a:rPr sz="2400" dirty="0">
                <a:latin typeface="Wingdings"/>
                <a:cs typeface="Wingdings"/>
              </a:rPr>
              <a:t></a:t>
            </a:r>
            <a:r>
              <a:rPr sz="2400" dirty="0">
                <a:latin typeface="Arial"/>
                <a:cs typeface="Arial"/>
              </a:rPr>
              <a:t>Chứa các file </a:t>
            </a:r>
            <a:r>
              <a:rPr sz="2400" dirty="0" err="1">
                <a:latin typeface="Arial"/>
                <a:cs typeface="Arial"/>
              </a:rPr>
              <a:t>cơ</a:t>
            </a:r>
            <a:r>
              <a:rPr sz="2400" dirty="0">
                <a:latin typeface="Arial"/>
                <a:cs typeface="Arial"/>
              </a:rPr>
              <a:t> </a:t>
            </a:r>
            <a:r>
              <a:rPr sz="2400" dirty="0" err="1">
                <a:latin typeface="Arial"/>
                <a:cs typeface="Arial"/>
              </a:rPr>
              <a:t>sở</a:t>
            </a:r>
            <a:r>
              <a:rPr lang="en-US" sz="2400" dirty="0">
                <a:latin typeface="Arial"/>
                <a:cs typeface="Arial"/>
              </a:rPr>
              <a:t> </a:t>
            </a:r>
            <a:r>
              <a:rPr lang="en-US" sz="2400" dirty="0" err="1">
                <a:latin typeface="Arial"/>
                <a:cs typeface="Arial"/>
              </a:rPr>
              <a:t>dữ</a:t>
            </a:r>
            <a:r>
              <a:rPr sz="2400" dirty="0">
                <a:latin typeface="Arial"/>
                <a:cs typeface="Arial"/>
              </a:rPr>
              <a:t> liệu (nếu có)</a:t>
            </a:r>
          </a:p>
          <a:p>
            <a:pPr marL="355600" indent="-342900">
              <a:buClr>
                <a:srgbClr val="006FC0"/>
              </a:buClr>
              <a:buSzPct val="80000"/>
              <a:buFont typeface="Wingdings"/>
              <a:buChar char=""/>
              <a:tabLst>
                <a:tab pos="355600" algn="l"/>
              </a:tabLst>
            </a:pPr>
            <a:r>
              <a:rPr sz="2800" b="1" dirty="0">
                <a:latin typeface="Carlito"/>
                <a:cs typeface="Carlito"/>
              </a:rPr>
              <a:t>App_Start</a:t>
            </a:r>
            <a:endParaRPr sz="2800" dirty="0">
              <a:latin typeface="Carlito"/>
              <a:cs typeface="Carlito"/>
            </a:endParaRPr>
          </a:p>
          <a:p>
            <a:pPr marL="469900"/>
            <a:r>
              <a:rPr sz="2400" dirty="0">
                <a:latin typeface="Wingdings"/>
                <a:cs typeface="Wingdings"/>
              </a:rPr>
              <a:t></a:t>
            </a:r>
            <a:r>
              <a:rPr sz="2400" dirty="0">
                <a:latin typeface="Arial"/>
                <a:cs typeface="Arial"/>
              </a:rPr>
              <a:t>Chứa lớp được chạy một lần khi ứng dụng bắt đầu.</a:t>
            </a:r>
          </a:p>
          <a:p>
            <a:pPr marL="355600" indent="-342900">
              <a:buClr>
                <a:srgbClr val="006FC0"/>
              </a:buClr>
              <a:buSzPct val="80000"/>
              <a:buFont typeface="Wingdings"/>
              <a:buChar char=""/>
              <a:tabLst>
                <a:tab pos="355600" algn="l"/>
              </a:tabLst>
            </a:pPr>
            <a:r>
              <a:rPr sz="2800" b="1" dirty="0">
                <a:latin typeface="Carlito"/>
                <a:cs typeface="Carlito"/>
              </a:rPr>
              <a:t>Content</a:t>
            </a:r>
            <a:endParaRPr sz="2800" dirty="0">
              <a:latin typeface="Carlito"/>
              <a:cs typeface="Carlito"/>
            </a:endParaRPr>
          </a:p>
          <a:p>
            <a:pPr marL="469900"/>
            <a:r>
              <a:rPr sz="2400" dirty="0">
                <a:latin typeface="Wingdings"/>
                <a:cs typeface="Wingdings"/>
              </a:rPr>
              <a:t></a:t>
            </a:r>
            <a:r>
              <a:rPr sz="2400" dirty="0">
                <a:latin typeface="Arial"/>
                <a:cs typeface="Arial"/>
              </a:rPr>
              <a:t>Chứa tài nguyên tĩnh như hình ảnh, CSS…</a:t>
            </a:r>
          </a:p>
          <a:p>
            <a:pPr marL="355600" indent="-342900">
              <a:buClr>
                <a:srgbClr val="006FC0"/>
              </a:buClr>
              <a:buSzPct val="80000"/>
              <a:buFont typeface="Wingdings"/>
              <a:buChar char=""/>
              <a:tabLst>
                <a:tab pos="355600" algn="l"/>
              </a:tabLst>
            </a:pPr>
            <a:r>
              <a:rPr sz="2800" b="1" dirty="0">
                <a:latin typeface="Carlito"/>
                <a:cs typeface="Carlito"/>
              </a:rPr>
              <a:t>Scripts</a:t>
            </a:r>
            <a:endParaRPr sz="2800" dirty="0">
              <a:latin typeface="Carlito"/>
              <a:cs typeface="Carlito"/>
            </a:endParaRPr>
          </a:p>
          <a:p>
            <a:pPr marL="469900"/>
            <a:r>
              <a:rPr sz="2400" dirty="0">
                <a:latin typeface="Wingdings"/>
                <a:cs typeface="Wingdings"/>
              </a:rPr>
              <a:t></a:t>
            </a:r>
            <a:r>
              <a:rPr sz="2400" dirty="0">
                <a:latin typeface="Arial"/>
                <a:cs typeface="Arial"/>
              </a:rPr>
              <a:t>Chứa JavaScript cần thiết của ứng dụng</a:t>
            </a:r>
          </a:p>
          <a:p>
            <a:pPr marL="355600" indent="-342900">
              <a:buClr>
                <a:srgbClr val="006FC0"/>
              </a:buClr>
              <a:buSzPct val="80000"/>
              <a:buFont typeface="Wingdings"/>
              <a:buChar char=""/>
              <a:tabLst>
                <a:tab pos="355600" algn="l"/>
              </a:tabLst>
            </a:pPr>
            <a:r>
              <a:rPr sz="2800" b="1" dirty="0">
                <a:latin typeface="Carlito"/>
                <a:cs typeface="Carlito"/>
              </a:rPr>
              <a:t>Global.asax</a:t>
            </a:r>
            <a:endParaRPr sz="2800" dirty="0">
              <a:latin typeface="Carlito"/>
              <a:cs typeface="Carlito"/>
            </a:endParaRPr>
          </a:p>
          <a:p>
            <a:pPr marL="756285" marR="5080" indent="-287020"/>
            <a:r>
              <a:rPr sz="2400" dirty="0">
                <a:latin typeface="Wingdings"/>
                <a:cs typeface="Wingdings"/>
              </a:rPr>
              <a:t></a:t>
            </a:r>
            <a:r>
              <a:rPr sz="2400" dirty="0">
                <a:latin typeface="Arial"/>
                <a:cs typeface="Arial"/>
              </a:rPr>
              <a:t>Tập tin sự kiện chứa các điều khiển sự kiện nhằm  kiểm soát vòng đời của Request, Session, Application…</a:t>
            </a:r>
          </a:p>
          <a:p>
            <a:pPr marL="355600" indent="-342900">
              <a:buClr>
                <a:srgbClr val="006FC0"/>
              </a:buClr>
              <a:buSzPct val="80000"/>
              <a:buFont typeface="Wingdings"/>
              <a:buChar char=""/>
              <a:tabLst>
                <a:tab pos="355600" algn="l"/>
              </a:tabLst>
            </a:pPr>
            <a:r>
              <a:rPr sz="2800" b="1" dirty="0">
                <a:latin typeface="Carlito"/>
                <a:cs typeface="Carlito"/>
              </a:rPr>
              <a:t>Web.config</a:t>
            </a:r>
            <a:endParaRPr sz="2800" dirty="0">
              <a:latin typeface="Carlito"/>
              <a:cs typeface="Carlito"/>
            </a:endParaRPr>
          </a:p>
          <a:p>
            <a:pPr marL="469900"/>
            <a:r>
              <a:rPr sz="2400" dirty="0">
                <a:latin typeface="Wingdings"/>
                <a:cs typeface="Wingdings"/>
              </a:rPr>
              <a:t></a:t>
            </a:r>
            <a:r>
              <a:rPr sz="2400" dirty="0">
                <a:latin typeface="Arial"/>
                <a:cs typeface="Arial"/>
              </a:rPr>
              <a:t>Tập tin xml chứa thông tin cấu hình của ứng dụng web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6553200"/>
            <a:chOff x="76200" y="38"/>
            <a:chExt cx="8943340" cy="6553200"/>
          </a:xfrm>
        </p:grpSpPr>
        <p:sp>
          <p:nvSpPr>
            <p:cNvPr id="3" name="object 3"/>
            <p:cNvSpPr/>
            <p:nvPr/>
          </p:nvSpPr>
          <p:spPr>
            <a:xfrm>
              <a:off x="4486783" y="435609"/>
              <a:ext cx="250190" cy="295910"/>
            </a:xfrm>
            <a:custGeom>
              <a:avLst/>
              <a:gdLst/>
              <a:ahLst/>
              <a:cxnLst/>
              <a:rect l="l" t="t" r="r" b="b"/>
              <a:pathLst>
                <a:path w="250189" h="295909">
                  <a:moveTo>
                    <a:pt x="249682" y="0"/>
                  </a:moveTo>
                  <a:lnTo>
                    <a:pt x="175387" y="0"/>
                  </a:lnTo>
                  <a:lnTo>
                    <a:pt x="175387" y="107950"/>
                  </a:lnTo>
                  <a:lnTo>
                    <a:pt x="74295" y="107950"/>
                  </a:lnTo>
                  <a:lnTo>
                    <a:pt x="74295" y="0"/>
                  </a:lnTo>
                  <a:lnTo>
                    <a:pt x="0" y="0"/>
                  </a:lnTo>
                  <a:lnTo>
                    <a:pt x="0" y="107950"/>
                  </a:lnTo>
                  <a:lnTo>
                    <a:pt x="0" y="165100"/>
                  </a:lnTo>
                  <a:lnTo>
                    <a:pt x="0" y="295910"/>
                  </a:lnTo>
                  <a:lnTo>
                    <a:pt x="74295" y="295910"/>
                  </a:lnTo>
                  <a:lnTo>
                    <a:pt x="74295" y="165100"/>
                  </a:lnTo>
                  <a:lnTo>
                    <a:pt x="175387" y="165100"/>
                  </a:lnTo>
                  <a:lnTo>
                    <a:pt x="175387" y="295910"/>
                  </a:lnTo>
                  <a:lnTo>
                    <a:pt x="249682" y="295910"/>
                  </a:lnTo>
                  <a:lnTo>
                    <a:pt x="249682" y="165100"/>
                  </a:lnTo>
                  <a:lnTo>
                    <a:pt x="249682" y="107950"/>
                  </a:lnTo>
                  <a:lnTo>
                    <a:pt x="249682" y="0"/>
                  </a:lnTo>
                  <a:close/>
                </a:path>
              </a:pathLst>
            </a:custGeom>
            <a:solidFill>
              <a:srgbClr val="FBFBFF"/>
            </a:solidFill>
          </p:spPr>
          <p:txBody>
            <a:bodyPr wrap="square" lIns="0" tIns="0" rIns="0" bIns="0" rtlCol="0"/>
            <a:lstStyle/>
            <a:p>
              <a:endParaRPr/>
            </a:p>
          </p:txBody>
        </p:sp>
        <p:sp>
          <p:nvSpPr>
            <p:cNvPr id="4" name="object 4"/>
            <p:cNvSpPr/>
            <p:nvPr/>
          </p:nvSpPr>
          <p:spPr>
            <a:xfrm>
              <a:off x="4486783" y="435736"/>
              <a:ext cx="250190" cy="295910"/>
            </a:xfrm>
            <a:custGeom>
              <a:avLst/>
              <a:gdLst/>
              <a:ahLst/>
              <a:cxnLst/>
              <a:rect l="l" t="t" r="r" b="b"/>
              <a:pathLst>
                <a:path w="250189" h="295909">
                  <a:moveTo>
                    <a:pt x="0" y="0"/>
                  </a:moveTo>
                  <a:lnTo>
                    <a:pt x="74294" y="0"/>
                  </a:lnTo>
                  <a:lnTo>
                    <a:pt x="74294" y="108203"/>
                  </a:lnTo>
                  <a:lnTo>
                    <a:pt x="175387" y="108203"/>
                  </a:lnTo>
                  <a:lnTo>
                    <a:pt x="175387" y="0"/>
                  </a:lnTo>
                  <a:lnTo>
                    <a:pt x="249681" y="0"/>
                  </a:lnTo>
                  <a:lnTo>
                    <a:pt x="249681" y="295783"/>
                  </a:lnTo>
                  <a:lnTo>
                    <a:pt x="175387" y="295783"/>
                  </a:lnTo>
                  <a:lnTo>
                    <a:pt x="175387" y="164591"/>
                  </a:lnTo>
                  <a:lnTo>
                    <a:pt x="74294" y="164591"/>
                  </a:lnTo>
                  <a:lnTo>
                    <a:pt x="74294" y="295783"/>
                  </a:lnTo>
                  <a:lnTo>
                    <a:pt x="0" y="295783"/>
                  </a:lnTo>
                  <a:lnTo>
                    <a:pt x="0" y="0"/>
                  </a:lnTo>
                  <a:close/>
                </a:path>
              </a:pathLst>
            </a:custGeom>
            <a:ln w="3175">
              <a:solidFill>
                <a:srgbClr val="1D7CED"/>
              </a:solidFill>
            </a:ln>
          </p:spPr>
          <p:txBody>
            <a:bodyPr wrap="square" lIns="0" tIns="0" rIns="0" bIns="0" rtlCol="0"/>
            <a:lstStyle/>
            <a:p>
              <a:endParaRPr/>
            </a:p>
          </p:txBody>
        </p:sp>
        <p:sp>
          <p:nvSpPr>
            <p:cNvPr id="5" name="object 5"/>
            <p:cNvSpPr/>
            <p:nvPr/>
          </p:nvSpPr>
          <p:spPr>
            <a:xfrm>
              <a:off x="4781930" y="406781"/>
              <a:ext cx="568960" cy="325120"/>
            </a:xfrm>
            <a:custGeom>
              <a:avLst/>
              <a:gdLst/>
              <a:ahLst/>
              <a:cxnLst/>
              <a:rect l="l" t="t" r="r" b="b"/>
              <a:pathLst>
                <a:path w="568960" h="325120">
                  <a:moveTo>
                    <a:pt x="438912" y="88773"/>
                  </a:moveTo>
                  <a:lnTo>
                    <a:pt x="366141" y="88773"/>
                  </a:lnTo>
                  <a:lnTo>
                    <a:pt x="366141" y="324739"/>
                  </a:lnTo>
                  <a:lnTo>
                    <a:pt x="420370" y="324739"/>
                  </a:lnTo>
                  <a:lnTo>
                    <a:pt x="420370" y="160274"/>
                  </a:lnTo>
                  <a:lnTo>
                    <a:pt x="478761" y="160274"/>
                  </a:lnTo>
                  <a:lnTo>
                    <a:pt x="438912" y="88773"/>
                  </a:lnTo>
                  <a:close/>
                </a:path>
                <a:path w="568960" h="325120">
                  <a:moveTo>
                    <a:pt x="478761" y="160274"/>
                  </a:moveTo>
                  <a:lnTo>
                    <a:pt x="420370" y="160274"/>
                  </a:lnTo>
                  <a:lnTo>
                    <a:pt x="511302" y="324739"/>
                  </a:lnTo>
                  <a:lnTo>
                    <a:pt x="568452" y="324739"/>
                  </a:lnTo>
                  <a:lnTo>
                    <a:pt x="568452" y="223901"/>
                  </a:lnTo>
                  <a:lnTo>
                    <a:pt x="514223" y="223901"/>
                  </a:lnTo>
                  <a:lnTo>
                    <a:pt x="478761" y="160274"/>
                  </a:lnTo>
                  <a:close/>
                </a:path>
                <a:path w="568960" h="325120">
                  <a:moveTo>
                    <a:pt x="568452" y="88773"/>
                  </a:moveTo>
                  <a:lnTo>
                    <a:pt x="514223" y="88773"/>
                  </a:lnTo>
                  <a:lnTo>
                    <a:pt x="514223" y="223901"/>
                  </a:lnTo>
                  <a:lnTo>
                    <a:pt x="568452" y="223901"/>
                  </a:lnTo>
                  <a:lnTo>
                    <a:pt x="568452" y="88773"/>
                  </a:lnTo>
                  <a:close/>
                </a:path>
                <a:path w="568960" h="325120">
                  <a:moveTo>
                    <a:pt x="326136" y="88773"/>
                  </a:moveTo>
                  <a:lnTo>
                    <a:pt x="166497" y="88773"/>
                  </a:lnTo>
                  <a:lnTo>
                    <a:pt x="166497" y="324739"/>
                  </a:lnTo>
                  <a:lnTo>
                    <a:pt x="326136" y="324739"/>
                  </a:lnTo>
                  <a:lnTo>
                    <a:pt x="326136" y="279781"/>
                  </a:lnTo>
                  <a:lnTo>
                    <a:pt x="225425" y="279781"/>
                  </a:lnTo>
                  <a:lnTo>
                    <a:pt x="225425" y="220091"/>
                  </a:lnTo>
                  <a:lnTo>
                    <a:pt x="318262" y="220091"/>
                  </a:lnTo>
                  <a:lnTo>
                    <a:pt x="318262" y="175133"/>
                  </a:lnTo>
                  <a:lnTo>
                    <a:pt x="225425" y="175133"/>
                  </a:lnTo>
                  <a:lnTo>
                    <a:pt x="225425" y="133731"/>
                  </a:lnTo>
                  <a:lnTo>
                    <a:pt x="326136" y="133731"/>
                  </a:lnTo>
                  <a:lnTo>
                    <a:pt x="326136" y="88773"/>
                  </a:lnTo>
                  <a:close/>
                </a:path>
                <a:path w="568960" h="325120">
                  <a:moveTo>
                    <a:pt x="127127" y="283591"/>
                  </a:moveTo>
                  <a:lnTo>
                    <a:pt x="0" y="283591"/>
                  </a:lnTo>
                  <a:lnTo>
                    <a:pt x="0" y="324739"/>
                  </a:lnTo>
                  <a:lnTo>
                    <a:pt x="127127" y="324739"/>
                  </a:lnTo>
                  <a:lnTo>
                    <a:pt x="127127" y="283591"/>
                  </a:lnTo>
                  <a:close/>
                </a:path>
                <a:path w="568960" h="325120">
                  <a:moveTo>
                    <a:pt x="93218" y="129921"/>
                  </a:moveTo>
                  <a:lnTo>
                    <a:pt x="33909" y="129921"/>
                  </a:lnTo>
                  <a:lnTo>
                    <a:pt x="33909" y="283591"/>
                  </a:lnTo>
                  <a:lnTo>
                    <a:pt x="93218" y="283591"/>
                  </a:lnTo>
                  <a:lnTo>
                    <a:pt x="93218" y="129921"/>
                  </a:lnTo>
                  <a:close/>
                </a:path>
                <a:path w="568960" h="325120">
                  <a:moveTo>
                    <a:pt x="127127" y="88773"/>
                  </a:moveTo>
                  <a:lnTo>
                    <a:pt x="0" y="88773"/>
                  </a:lnTo>
                  <a:lnTo>
                    <a:pt x="0" y="129921"/>
                  </a:lnTo>
                  <a:lnTo>
                    <a:pt x="127127" y="129921"/>
                  </a:lnTo>
                  <a:lnTo>
                    <a:pt x="127127" y="88773"/>
                  </a:lnTo>
                  <a:close/>
                </a:path>
                <a:path w="568960" h="325120">
                  <a:moveTo>
                    <a:pt x="266192" y="12700"/>
                  </a:moveTo>
                  <a:lnTo>
                    <a:pt x="227965" y="12700"/>
                  </a:lnTo>
                  <a:lnTo>
                    <a:pt x="180340" y="65151"/>
                  </a:lnTo>
                  <a:lnTo>
                    <a:pt x="220726" y="65151"/>
                  </a:lnTo>
                  <a:lnTo>
                    <a:pt x="246761" y="37973"/>
                  </a:lnTo>
                  <a:lnTo>
                    <a:pt x="289200" y="37973"/>
                  </a:lnTo>
                  <a:lnTo>
                    <a:pt x="266192" y="12700"/>
                  </a:lnTo>
                  <a:close/>
                </a:path>
                <a:path w="568960" h="325120">
                  <a:moveTo>
                    <a:pt x="289200" y="37973"/>
                  </a:moveTo>
                  <a:lnTo>
                    <a:pt x="246761" y="37973"/>
                  </a:lnTo>
                  <a:lnTo>
                    <a:pt x="272923" y="65151"/>
                  </a:lnTo>
                  <a:lnTo>
                    <a:pt x="313944" y="65151"/>
                  </a:lnTo>
                  <a:lnTo>
                    <a:pt x="289200" y="37973"/>
                  </a:lnTo>
                  <a:close/>
                </a:path>
                <a:path w="568960" h="325120">
                  <a:moveTo>
                    <a:pt x="370205" y="18161"/>
                  </a:moveTo>
                  <a:lnTo>
                    <a:pt x="328295" y="18161"/>
                  </a:lnTo>
                  <a:lnTo>
                    <a:pt x="331089" y="18923"/>
                  </a:lnTo>
                  <a:lnTo>
                    <a:pt x="335153" y="21971"/>
                  </a:lnTo>
                  <a:lnTo>
                    <a:pt x="336169" y="24003"/>
                  </a:lnTo>
                  <a:lnTo>
                    <a:pt x="336169" y="30734"/>
                  </a:lnTo>
                  <a:lnTo>
                    <a:pt x="334899" y="34036"/>
                  </a:lnTo>
                  <a:lnTo>
                    <a:pt x="329819" y="39116"/>
                  </a:lnTo>
                  <a:lnTo>
                    <a:pt x="326009" y="41021"/>
                  </a:lnTo>
                  <a:lnTo>
                    <a:pt x="321056" y="42291"/>
                  </a:lnTo>
                  <a:lnTo>
                    <a:pt x="321056" y="60071"/>
                  </a:lnTo>
                  <a:lnTo>
                    <a:pt x="349250" y="60071"/>
                  </a:lnTo>
                  <a:lnTo>
                    <a:pt x="349250" y="50673"/>
                  </a:lnTo>
                  <a:lnTo>
                    <a:pt x="355346" y="48514"/>
                  </a:lnTo>
                  <a:lnTo>
                    <a:pt x="360299" y="45593"/>
                  </a:lnTo>
                  <a:lnTo>
                    <a:pt x="364236" y="41783"/>
                  </a:lnTo>
                  <a:lnTo>
                    <a:pt x="368173" y="37846"/>
                  </a:lnTo>
                  <a:lnTo>
                    <a:pt x="370205" y="32131"/>
                  </a:lnTo>
                  <a:lnTo>
                    <a:pt x="370205" y="18161"/>
                  </a:lnTo>
                  <a:close/>
                </a:path>
                <a:path w="568960" h="325120">
                  <a:moveTo>
                    <a:pt x="331978" y="0"/>
                  </a:moveTo>
                  <a:lnTo>
                    <a:pt x="327406" y="0"/>
                  </a:lnTo>
                  <a:lnTo>
                    <a:pt x="323088" y="254"/>
                  </a:lnTo>
                  <a:lnTo>
                    <a:pt x="314833" y="1524"/>
                  </a:lnTo>
                  <a:lnTo>
                    <a:pt x="311785" y="2159"/>
                  </a:lnTo>
                  <a:lnTo>
                    <a:pt x="309753" y="2794"/>
                  </a:lnTo>
                  <a:lnTo>
                    <a:pt x="309753" y="21082"/>
                  </a:lnTo>
                  <a:lnTo>
                    <a:pt x="310261" y="21082"/>
                  </a:lnTo>
                  <a:lnTo>
                    <a:pt x="312801" y="20066"/>
                  </a:lnTo>
                  <a:lnTo>
                    <a:pt x="316992" y="18923"/>
                  </a:lnTo>
                  <a:lnTo>
                    <a:pt x="319024" y="18415"/>
                  </a:lnTo>
                  <a:lnTo>
                    <a:pt x="321564" y="18161"/>
                  </a:lnTo>
                  <a:lnTo>
                    <a:pt x="370205" y="18161"/>
                  </a:lnTo>
                  <a:lnTo>
                    <a:pt x="370205" y="17780"/>
                  </a:lnTo>
                  <a:lnTo>
                    <a:pt x="340907" y="452"/>
                  </a:lnTo>
                  <a:lnTo>
                    <a:pt x="331978" y="0"/>
                  </a:lnTo>
                  <a:close/>
                </a:path>
              </a:pathLst>
            </a:custGeom>
            <a:solidFill>
              <a:srgbClr val="FBFBFF"/>
            </a:solidFill>
          </p:spPr>
          <p:txBody>
            <a:bodyPr wrap="square" lIns="0" tIns="0" rIns="0" bIns="0" rtlCol="0"/>
            <a:lstStyle/>
            <a:p>
              <a:endParaRPr/>
            </a:p>
          </p:txBody>
        </p:sp>
        <p:sp>
          <p:nvSpPr>
            <p:cNvPr id="6" name="object 6"/>
            <p:cNvSpPr/>
            <p:nvPr/>
          </p:nvSpPr>
          <p:spPr>
            <a:xfrm>
              <a:off x="5147183" y="494664"/>
              <a:ext cx="204088" cy="23774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781930" y="495553"/>
              <a:ext cx="326390" cy="236220"/>
            </a:xfrm>
            <a:custGeom>
              <a:avLst/>
              <a:gdLst/>
              <a:ahLst/>
              <a:cxnLst/>
              <a:rect l="l" t="t" r="r" b="b"/>
              <a:pathLst>
                <a:path w="326389" h="236220">
                  <a:moveTo>
                    <a:pt x="166497" y="0"/>
                  </a:moveTo>
                  <a:lnTo>
                    <a:pt x="326136" y="0"/>
                  </a:lnTo>
                  <a:lnTo>
                    <a:pt x="326136" y="44958"/>
                  </a:lnTo>
                  <a:lnTo>
                    <a:pt x="225425" y="44958"/>
                  </a:lnTo>
                  <a:lnTo>
                    <a:pt x="225425" y="86360"/>
                  </a:lnTo>
                  <a:lnTo>
                    <a:pt x="318262" y="86360"/>
                  </a:lnTo>
                  <a:lnTo>
                    <a:pt x="318262" y="131318"/>
                  </a:lnTo>
                  <a:lnTo>
                    <a:pt x="225425" y="131318"/>
                  </a:lnTo>
                  <a:lnTo>
                    <a:pt x="225425" y="191008"/>
                  </a:lnTo>
                  <a:lnTo>
                    <a:pt x="326136" y="191008"/>
                  </a:lnTo>
                  <a:lnTo>
                    <a:pt x="326136" y="235966"/>
                  </a:lnTo>
                  <a:lnTo>
                    <a:pt x="166497" y="235966"/>
                  </a:lnTo>
                  <a:lnTo>
                    <a:pt x="166497" y="0"/>
                  </a:lnTo>
                  <a:close/>
                </a:path>
                <a:path w="326389" h="236220">
                  <a:moveTo>
                    <a:pt x="0" y="0"/>
                  </a:moveTo>
                  <a:lnTo>
                    <a:pt x="127127" y="0"/>
                  </a:lnTo>
                  <a:lnTo>
                    <a:pt x="127127" y="41148"/>
                  </a:lnTo>
                  <a:lnTo>
                    <a:pt x="93218" y="41148"/>
                  </a:lnTo>
                  <a:lnTo>
                    <a:pt x="93218" y="194818"/>
                  </a:lnTo>
                  <a:lnTo>
                    <a:pt x="127127" y="194818"/>
                  </a:lnTo>
                  <a:lnTo>
                    <a:pt x="127127" y="235966"/>
                  </a:lnTo>
                  <a:lnTo>
                    <a:pt x="0" y="235966"/>
                  </a:lnTo>
                  <a:lnTo>
                    <a:pt x="0" y="194818"/>
                  </a:lnTo>
                  <a:lnTo>
                    <a:pt x="33909" y="194818"/>
                  </a:lnTo>
                  <a:lnTo>
                    <a:pt x="33909" y="41148"/>
                  </a:lnTo>
                  <a:lnTo>
                    <a:pt x="0" y="41148"/>
                  </a:lnTo>
                  <a:lnTo>
                    <a:pt x="0" y="0"/>
                  </a:lnTo>
                  <a:close/>
                </a:path>
              </a:pathLst>
            </a:custGeom>
            <a:ln w="3175">
              <a:solidFill>
                <a:srgbClr val="1D7CED"/>
              </a:solidFill>
            </a:ln>
          </p:spPr>
          <p:txBody>
            <a:bodyPr wrap="square" lIns="0" tIns="0" rIns="0" bIns="0" rtlCol="0"/>
            <a:lstStyle/>
            <a:p>
              <a:endParaRPr/>
            </a:p>
          </p:txBody>
        </p:sp>
        <p:sp>
          <p:nvSpPr>
            <p:cNvPr id="8" name="object 8"/>
            <p:cNvSpPr/>
            <p:nvPr/>
          </p:nvSpPr>
          <p:spPr>
            <a:xfrm>
              <a:off x="4961382" y="405892"/>
              <a:ext cx="191642" cy="6692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492496" y="495299"/>
              <a:ext cx="588645" cy="303530"/>
            </a:xfrm>
            <a:custGeom>
              <a:avLst/>
              <a:gdLst/>
              <a:ahLst/>
              <a:cxnLst/>
              <a:rect l="l" t="t" r="r" b="b"/>
              <a:pathLst>
                <a:path w="588645" h="303530">
                  <a:moveTo>
                    <a:pt x="198755" y="254"/>
                  </a:moveTo>
                  <a:lnTo>
                    <a:pt x="0" y="254"/>
                  </a:lnTo>
                  <a:lnTo>
                    <a:pt x="0" y="45212"/>
                  </a:lnTo>
                  <a:lnTo>
                    <a:pt x="69723" y="45212"/>
                  </a:lnTo>
                  <a:lnTo>
                    <a:pt x="69723" y="236220"/>
                  </a:lnTo>
                  <a:lnTo>
                    <a:pt x="129032" y="236220"/>
                  </a:lnTo>
                  <a:lnTo>
                    <a:pt x="129032" y="45212"/>
                  </a:lnTo>
                  <a:lnTo>
                    <a:pt x="198755" y="45212"/>
                  </a:lnTo>
                  <a:lnTo>
                    <a:pt x="198755" y="254"/>
                  </a:lnTo>
                  <a:close/>
                </a:path>
                <a:path w="588645" h="303530">
                  <a:moveTo>
                    <a:pt x="421767" y="254"/>
                  </a:moveTo>
                  <a:lnTo>
                    <a:pt x="362458" y="254"/>
                  </a:lnTo>
                  <a:lnTo>
                    <a:pt x="362458" y="86360"/>
                  </a:lnTo>
                  <a:lnTo>
                    <a:pt x="281813" y="86360"/>
                  </a:lnTo>
                  <a:lnTo>
                    <a:pt x="281813" y="0"/>
                  </a:lnTo>
                  <a:lnTo>
                    <a:pt x="222504" y="0"/>
                  </a:lnTo>
                  <a:lnTo>
                    <a:pt x="222504" y="86360"/>
                  </a:lnTo>
                  <a:lnTo>
                    <a:pt x="222504" y="132080"/>
                  </a:lnTo>
                  <a:lnTo>
                    <a:pt x="222504" y="236220"/>
                  </a:lnTo>
                  <a:lnTo>
                    <a:pt x="281813" y="236220"/>
                  </a:lnTo>
                  <a:lnTo>
                    <a:pt x="281813" y="132080"/>
                  </a:lnTo>
                  <a:lnTo>
                    <a:pt x="362458" y="132080"/>
                  </a:lnTo>
                  <a:lnTo>
                    <a:pt x="362458" y="236220"/>
                  </a:lnTo>
                  <a:lnTo>
                    <a:pt x="421767" y="236220"/>
                  </a:lnTo>
                  <a:lnTo>
                    <a:pt x="421767" y="132080"/>
                  </a:lnTo>
                  <a:lnTo>
                    <a:pt x="421767" y="131572"/>
                  </a:lnTo>
                  <a:lnTo>
                    <a:pt x="421767" y="86614"/>
                  </a:lnTo>
                  <a:lnTo>
                    <a:pt x="421767" y="86360"/>
                  </a:lnTo>
                  <a:lnTo>
                    <a:pt x="421767" y="254"/>
                  </a:lnTo>
                  <a:close/>
                </a:path>
                <a:path w="588645" h="303530">
                  <a:moveTo>
                    <a:pt x="553466" y="259969"/>
                  </a:moveTo>
                  <a:lnTo>
                    <a:pt x="496443" y="259969"/>
                  </a:lnTo>
                  <a:lnTo>
                    <a:pt x="496443" y="303276"/>
                  </a:lnTo>
                  <a:lnTo>
                    <a:pt x="553466" y="303276"/>
                  </a:lnTo>
                  <a:lnTo>
                    <a:pt x="553466" y="259969"/>
                  </a:lnTo>
                  <a:close/>
                </a:path>
                <a:path w="588645" h="303530">
                  <a:moveTo>
                    <a:pt x="588518" y="254"/>
                  </a:moveTo>
                  <a:lnTo>
                    <a:pt x="461391" y="254"/>
                  </a:lnTo>
                  <a:lnTo>
                    <a:pt x="461391" y="41402"/>
                  </a:lnTo>
                  <a:lnTo>
                    <a:pt x="495300" y="41402"/>
                  </a:lnTo>
                  <a:lnTo>
                    <a:pt x="495300" y="195072"/>
                  </a:lnTo>
                  <a:lnTo>
                    <a:pt x="461391" y="195072"/>
                  </a:lnTo>
                  <a:lnTo>
                    <a:pt x="461391" y="236220"/>
                  </a:lnTo>
                  <a:lnTo>
                    <a:pt x="588518" y="236220"/>
                  </a:lnTo>
                  <a:lnTo>
                    <a:pt x="588518" y="195072"/>
                  </a:lnTo>
                  <a:lnTo>
                    <a:pt x="554609" y="195072"/>
                  </a:lnTo>
                  <a:lnTo>
                    <a:pt x="554609" y="41402"/>
                  </a:lnTo>
                  <a:lnTo>
                    <a:pt x="588518" y="41402"/>
                  </a:lnTo>
                  <a:lnTo>
                    <a:pt x="588518" y="254"/>
                  </a:lnTo>
                  <a:close/>
                </a:path>
              </a:pathLst>
            </a:custGeom>
            <a:solidFill>
              <a:srgbClr val="FBFBFF"/>
            </a:solidFill>
          </p:spPr>
          <p:txBody>
            <a:bodyPr wrap="square" lIns="0" tIns="0" rIns="0" bIns="0" rtlCol="0"/>
            <a:lstStyle/>
            <a:p>
              <a:endParaRPr/>
            </a:p>
          </p:txBody>
        </p:sp>
        <p:sp>
          <p:nvSpPr>
            <p:cNvPr id="10" name="object 10"/>
            <p:cNvSpPr/>
            <p:nvPr/>
          </p:nvSpPr>
          <p:spPr>
            <a:xfrm>
              <a:off x="5492496" y="495553"/>
              <a:ext cx="588645" cy="303530"/>
            </a:xfrm>
            <a:custGeom>
              <a:avLst/>
              <a:gdLst/>
              <a:ahLst/>
              <a:cxnLst/>
              <a:rect l="l" t="t" r="r" b="b"/>
              <a:pathLst>
                <a:path w="588645" h="303530">
                  <a:moveTo>
                    <a:pt x="496442" y="259715"/>
                  </a:moveTo>
                  <a:lnTo>
                    <a:pt x="553465" y="259715"/>
                  </a:lnTo>
                  <a:lnTo>
                    <a:pt x="553465" y="303022"/>
                  </a:lnTo>
                  <a:lnTo>
                    <a:pt x="496442" y="303022"/>
                  </a:lnTo>
                  <a:lnTo>
                    <a:pt x="496442" y="259715"/>
                  </a:lnTo>
                  <a:close/>
                </a:path>
                <a:path w="588645" h="303530">
                  <a:moveTo>
                    <a:pt x="461390" y="0"/>
                  </a:moveTo>
                  <a:lnTo>
                    <a:pt x="588517" y="0"/>
                  </a:lnTo>
                  <a:lnTo>
                    <a:pt x="588517" y="41148"/>
                  </a:lnTo>
                  <a:lnTo>
                    <a:pt x="554608" y="41148"/>
                  </a:lnTo>
                  <a:lnTo>
                    <a:pt x="554608" y="194818"/>
                  </a:lnTo>
                  <a:lnTo>
                    <a:pt x="588517" y="194818"/>
                  </a:lnTo>
                  <a:lnTo>
                    <a:pt x="588517" y="235966"/>
                  </a:lnTo>
                  <a:lnTo>
                    <a:pt x="461390" y="235966"/>
                  </a:lnTo>
                  <a:lnTo>
                    <a:pt x="461390" y="194818"/>
                  </a:lnTo>
                  <a:lnTo>
                    <a:pt x="495300" y="194818"/>
                  </a:lnTo>
                  <a:lnTo>
                    <a:pt x="495300" y="41148"/>
                  </a:lnTo>
                  <a:lnTo>
                    <a:pt x="461390" y="41148"/>
                  </a:lnTo>
                  <a:lnTo>
                    <a:pt x="461390" y="0"/>
                  </a:lnTo>
                  <a:close/>
                </a:path>
                <a:path w="588645" h="303530">
                  <a:moveTo>
                    <a:pt x="222503" y="0"/>
                  </a:moveTo>
                  <a:lnTo>
                    <a:pt x="281813" y="0"/>
                  </a:lnTo>
                  <a:lnTo>
                    <a:pt x="281813" y="86360"/>
                  </a:lnTo>
                  <a:lnTo>
                    <a:pt x="362457" y="86360"/>
                  </a:lnTo>
                  <a:lnTo>
                    <a:pt x="362457" y="0"/>
                  </a:lnTo>
                  <a:lnTo>
                    <a:pt x="421766" y="0"/>
                  </a:lnTo>
                  <a:lnTo>
                    <a:pt x="421766" y="235966"/>
                  </a:lnTo>
                  <a:lnTo>
                    <a:pt x="362457" y="235966"/>
                  </a:lnTo>
                  <a:lnTo>
                    <a:pt x="362457" y="131318"/>
                  </a:lnTo>
                  <a:lnTo>
                    <a:pt x="281813" y="131318"/>
                  </a:lnTo>
                  <a:lnTo>
                    <a:pt x="281813" y="235966"/>
                  </a:lnTo>
                  <a:lnTo>
                    <a:pt x="222503" y="235966"/>
                  </a:lnTo>
                  <a:lnTo>
                    <a:pt x="222503" y="0"/>
                  </a:lnTo>
                  <a:close/>
                </a:path>
                <a:path w="588645" h="303530">
                  <a:moveTo>
                    <a:pt x="0" y="0"/>
                  </a:moveTo>
                  <a:lnTo>
                    <a:pt x="198754" y="0"/>
                  </a:lnTo>
                  <a:lnTo>
                    <a:pt x="198754" y="44958"/>
                  </a:lnTo>
                  <a:lnTo>
                    <a:pt x="129031" y="44958"/>
                  </a:lnTo>
                  <a:lnTo>
                    <a:pt x="129031" y="235966"/>
                  </a:lnTo>
                  <a:lnTo>
                    <a:pt x="69723" y="235966"/>
                  </a:lnTo>
                  <a:lnTo>
                    <a:pt x="69723" y="44958"/>
                  </a:lnTo>
                  <a:lnTo>
                    <a:pt x="0" y="44958"/>
                  </a:lnTo>
                  <a:lnTo>
                    <a:pt x="0" y="0"/>
                  </a:lnTo>
                  <a:close/>
                </a:path>
              </a:pathLst>
            </a:custGeom>
            <a:ln w="3175">
              <a:solidFill>
                <a:srgbClr val="1D7CED"/>
              </a:solidFill>
            </a:ln>
          </p:spPr>
          <p:txBody>
            <a:bodyPr wrap="square" lIns="0" tIns="0" rIns="0" bIns="0" rtlCol="0"/>
            <a:lstStyle/>
            <a:p>
              <a:endParaRPr/>
            </a:p>
          </p:txBody>
        </p:sp>
        <p:sp>
          <p:nvSpPr>
            <p:cNvPr id="11" name="object 11"/>
            <p:cNvSpPr/>
            <p:nvPr/>
          </p:nvSpPr>
          <p:spPr>
            <a:xfrm>
              <a:off x="6216396" y="406781"/>
              <a:ext cx="861060" cy="325120"/>
            </a:xfrm>
            <a:custGeom>
              <a:avLst/>
              <a:gdLst/>
              <a:ahLst/>
              <a:cxnLst/>
              <a:rect l="l" t="t" r="r" b="b"/>
              <a:pathLst>
                <a:path w="861059" h="325120">
                  <a:moveTo>
                    <a:pt x="317500" y="88773"/>
                  </a:moveTo>
                  <a:lnTo>
                    <a:pt x="222503" y="88773"/>
                  </a:lnTo>
                  <a:lnTo>
                    <a:pt x="222503" y="324739"/>
                  </a:lnTo>
                  <a:lnTo>
                    <a:pt x="281431" y="324739"/>
                  </a:lnTo>
                  <a:lnTo>
                    <a:pt x="281431" y="238252"/>
                  </a:lnTo>
                  <a:lnTo>
                    <a:pt x="372284" y="238252"/>
                  </a:lnTo>
                  <a:lnTo>
                    <a:pt x="361314" y="224409"/>
                  </a:lnTo>
                  <a:lnTo>
                    <a:pt x="371078" y="219005"/>
                  </a:lnTo>
                  <a:lnTo>
                    <a:pt x="379793" y="212709"/>
                  </a:lnTo>
                  <a:lnTo>
                    <a:pt x="387461" y="205531"/>
                  </a:lnTo>
                  <a:lnTo>
                    <a:pt x="394080" y="197485"/>
                  </a:lnTo>
                  <a:lnTo>
                    <a:pt x="395129" y="195707"/>
                  </a:lnTo>
                  <a:lnTo>
                    <a:pt x="281431" y="195707"/>
                  </a:lnTo>
                  <a:lnTo>
                    <a:pt x="281431" y="132207"/>
                  </a:lnTo>
                  <a:lnTo>
                    <a:pt x="403189" y="132207"/>
                  </a:lnTo>
                  <a:lnTo>
                    <a:pt x="402040" y="128539"/>
                  </a:lnTo>
                  <a:lnTo>
                    <a:pt x="372379" y="97901"/>
                  </a:lnTo>
                  <a:lnTo>
                    <a:pt x="326999" y="88917"/>
                  </a:lnTo>
                  <a:lnTo>
                    <a:pt x="317500" y="88773"/>
                  </a:lnTo>
                  <a:close/>
                </a:path>
                <a:path w="861059" h="325120">
                  <a:moveTo>
                    <a:pt x="372284" y="238252"/>
                  </a:moveTo>
                  <a:lnTo>
                    <a:pt x="302768" y="238252"/>
                  </a:lnTo>
                  <a:lnTo>
                    <a:pt x="368553" y="324739"/>
                  </a:lnTo>
                  <a:lnTo>
                    <a:pt x="440817" y="324739"/>
                  </a:lnTo>
                  <a:lnTo>
                    <a:pt x="372284" y="238252"/>
                  </a:lnTo>
                  <a:close/>
                </a:path>
                <a:path w="861059" h="325120">
                  <a:moveTo>
                    <a:pt x="403189" y="132207"/>
                  </a:moveTo>
                  <a:lnTo>
                    <a:pt x="308101" y="132207"/>
                  </a:lnTo>
                  <a:lnTo>
                    <a:pt x="313689" y="132334"/>
                  </a:lnTo>
                  <a:lnTo>
                    <a:pt x="318261" y="132842"/>
                  </a:lnTo>
                  <a:lnTo>
                    <a:pt x="345312" y="155067"/>
                  </a:lnTo>
                  <a:lnTo>
                    <a:pt x="345312" y="167640"/>
                  </a:lnTo>
                  <a:lnTo>
                    <a:pt x="313689" y="195199"/>
                  </a:lnTo>
                  <a:lnTo>
                    <a:pt x="306704" y="195707"/>
                  </a:lnTo>
                  <a:lnTo>
                    <a:pt x="395129" y="195707"/>
                  </a:lnTo>
                  <a:lnTo>
                    <a:pt x="399414" y="188440"/>
                  </a:lnTo>
                  <a:lnTo>
                    <a:pt x="403224" y="178085"/>
                  </a:lnTo>
                  <a:lnTo>
                    <a:pt x="405510" y="166445"/>
                  </a:lnTo>
                  <a:lnTo>
                    <a:pt x="406273" y="153543"/>
                  </a:lnTo>
                  <a:lnTo>
                    <a:pt x="405798" y="144351"/>
                  </a:lnTo>
                  <a:lnTo>
                    <a:pt x="404383" y="136017"/>
                  </a:lnTo>
                  <a:lnTo>
                    <a:pt x="403189" y="132207"/>
                  </a:lnTo>
                  <a:close/>
                </a:path>
                <a:path w="861059" h="325120">
                  <a:moveTo>
                    <a:pt x="731138" y="88773"/>
                  </a:moveTo>
                  <a:lnTo>
                    <a:pt x="658368" y="88773"/>
                  </a:lnTo>
                  <a:lnTo>
                    <a:pt x="658368" y="324739"/>
                  </a:lnTo>
                  <a:lnTo>
                    <a:pt x="712597" y="324739"/>
                  </a:lnTo>
                  <a:lnTo>
                    <a:pt x="712597" y="160274"/>
                  </a:lnTo>
                  <a:lnTo>
                    <a:pt x="770988" y="160274"/>
                  </a:lnTo>
                  <a:lnTo>
                    <a:pt x="731138" y="88773"/>
                  </a:lnTo>
                  <a:close/>
                </a:path>
                <a:path w="861059" h="325120">
                  <a:moveTo>
                    <a:pt x="770988" y="160274"/>
                  </a:moveTo>
                  <a:lnTo>
                    <a:pt x="712597" y="160274"/>
                  </a:lnTo>
                  <a:lnTo>
                    <a:pt x="803528" y="324739"/>
                  </a:lnTo>
                  <a:lnTo>
                    <a:pt x="860678" y="324739"/>
                  </a:lnTo>
                  <a:lnTo>
                    <a:pt x="860678" y="223901"/>
                  </a:lnTo>
                  <a:lnTo>
                    <a:pt x="806450" y="223901"/>
                  </a:lnTo>
                  <a:lnTo>
                    <a:pt x="770988" y="160274"/>
                  </a:lnTo>
                  <a:close/>
                </a:path>
                <a:path w="861059" h="325120">
                  <a:moveTo>
                    <a:pt x="860678" y="88773"/>
                  </a:moveTo>
                  <a:lnTo>
                    <a:pt x="806450" y="88773"/>
                  </a:lnTo>
                  <a:lnTo>
                    <a:pt x="806450" y="223901"/>
                  </a:lnTo>
                  <a:lnTo>
                    <a:pt x="860678" y="223901"/>
                  </a:lnTo>
                  <a:lnTo>
                    <a:pt x="860678" y="88773"/>
                  </a:lnTo>
                  <a:close/>
                </a:path>
                <a:path w="861059" h="325120">
                  <a:moveTo>
                    <a:pt x="618362" y="88773"/>
                  </a:moveTo>
                  <a:lnTo>
                    <a:pt x="458724" y="88773"/>
                  </a:lnTo>
                  <a:lnTo>
                    <a:pt x="458724" y="324739"/>
                  </a:lnTo>
                  <a:lnTo>
                    <a:pt x="618362" y="324739"/>
                  </a:lnTo>
                  <a:lnTo>
                    <a:pt x="618362" y="279781"/>
                  </a:lnTo>
                  <a:lnTo>
                    <a:pt x="517651" y="279781"/>
                  </a:lnTo>
                  <a:lnTo>
                    <a:pt x="517651" y="220091"/>
                  </a:lnTo>
                  <a:lnTo>
                    <a:pt x="610488" y="220091"/>
                  </a:lnTo>
                  <a:lnTo>
                    <a:pt x="610488" y="175133"/>
                  </a:lnTo>
                  <a:lnTo>
                    <a:pt x="517651" y="175133"/>
                  </a:lnTo>
                  <a:lnTo>
                    <a:pt x="517651" y="133731"/>
                  </a:lnTo>
                  <a:lnTo>
                    <a:pt x="618362" y="133731"/>
                  </a:lnTo>
                  <a:lnTo>
                    <a:pt x="618362" y="88773"/>
                  </a:lnTo>
                  <a:close/>
                </a:path>
                <a:path w="861059" h="325120">
                  <a:moveTo>
                    <a:pt x="129031" y="133731"/>
                  </a:moveTo>
                  <a:lnTo>
                    <a:pt x="69723" y="133731"/>
                  </a:lnTo>
                  <a:lnTo>
                    <a:pt x="69723" y="324739"/>
                  </a:lnTo>
                  <a:lnTo>
                    <a:pt x="129031" y="324739"/>
                  </a:lnTo>
                  <a:lnTo>
                    <a:pt x="129031" y="133731"/>
                  </a:lnTo>
                  <a:close/>
                </a:path>
                <a:path w="861059" h="325120">
                  <a:moveTo>
                    <a:pt x="198754" y="88773"/>
                  </a:moveTo>
                  <a:lnTo>
                    <a:pt x="0" y="88773"/>
                  </a:lnTo>
                  <a:lnTo>
                    <a:pt x="0" y="133731"/>
                  </a:lnTo>
                  <a:lnTo>
                    <a:pt x="198754" y="133731"/>
                  </a:lnTo>
                  <a:lnTo>
                    <a:pt x="198754" y="88773"/>
                  </a:lnTo>
                  <a:close/>
                </a:path>
                <a:path w="861059" h="325120">
                  <a:moveTo>
                    <a:pt x="551687" y="0"/>
                  </a:moveTo>
                  <a:lnTo>
                    <a:pt x="513460" y="0"/>
                  </a:lnTo>
                  <a:lnTo>
                    <a:pt x="465708" y="62230"/>
                  </a:lnTo>
                  <a:lnTo>
                    <a:pt x="506095" y="62230"/>
                  </a:lnTo>
                  <a:lnTo>
                    <a:pt x="532129" y="28448"/>
                  </a:lnTo>
                  <a:lnTo>
                    <a:pt x="573459" y="28448"/>
                  </a:lnTo>
                  <a:lnTo>
                    <a:pt x="551687" y="0"/>
                  </a:lnTo>
                  <a:close/>
                </a:path>
                <a:path w="861059" h="325120">
                  <a:moveTo>
                    <a:pt x="573459" y="28448"/>
                  </a:moveTo>
                  <a:lnTo>
                    <a:pt x="532129" y="28448"/>
                  </a:lnTo>
                  <a:lnTo>
                    <a:pt x="558292" y="62230"/>
                  </a:lnTo>
                  <a:lnTo>
                    <a:pt x="599312" y="62230"/>
                  </a:lnTo>
                  <a:lnTo>
                    <a:pt x="573459" y="28448"/>
                  </a:lnTo>
                  <a:close/>
                </a:path>
              </a:pathLst>
            </a:custGeom>
            <a:solidFill>
              <a:srgbClr val="FBFBFF"/>
            </a:solidFill>
          </p:spPr>
          <p:txBody>
            <a:bodyPr wrap="square" lIns="0" tIns="0" rIns="0" bIns="0" rtlCol="0"/>
            <a:lstStyle/>
            <a:p>
              <a:endParaRPr/>
            </a:p>
          </p:txBody>
        </p:sp>
        <p:sp>
          <p:nvSpPr>
            <p:cNvPr id="12" name="object 12"/>
            <p:cNvSpPr/>
            <p:nvPr/>
          </p:nvSpPr>
          <p:spPr>
            <a:xfrm>
              <a:off x="6497828" y="538988"/>
              <a:ext cx="64135" cy="63500"/>
            </a:xfrm>
            <a:custGeom>
              <a:avLst/>
              <a:gdLst/>
              <a:ahLst/>
              <a:cxnLst/>
              <a:rect l="l" t="t" r="r" b="b"/>
              <a:pathLst>
                <a:path w="64134" h="63500">
                  <a:moveTo>
                    <a:pt x="0" y="0"/>
                  </a:moveTo>
                  <a:lnTo>
                    <a:pt x="0" y="63500"/>
                  </a:lnTo>
                  <a:lnTo>
                    <a:pt x="17018" y="63500"/>
                  </a:lnTo>
                  <a:lnTo>
                    <a:pt x="25273" y="63500"/>
                  </a:lnTo>
                  <a:lnTo>
                    <a:pt x="32257" y="62991"/>
                  </a:lnTo>
                  <a:lnTo>
                    <a:pt x="37973" y="61975"/>
                  </a:lnTo>
                  <a:lnTo>
                    <a:pt x="43815" y="60960"/>
                  </a:lnTo>
                  <a:lnTo>
                    <a:pt x="63880" y="35433"/>
                  </a:lnTo>
                  <a:lnTo>
                    <a:pt x="63880" y="28828"/>
                  </a:lnTo>
                  <a:lnTo>
                    <a:pt x="63880" y="22860"/>
                  </a:lnTo>
                  <a:lnTo>
                    <a:pt x="36829" y="635"/>
                  </a:lnTo>
                  <a:lnTo>
                    <a:pt x="32257" y="126"/>
                  </a:lnTo>
                  <a:lnTo>
                    <a:pt x="26670" y="0"/>
                  </a:lnTo>
                  <a:lnTo>
                    <a:pt x="19812" y="0"/>
                  </a:lnTo>
                  <a:lnTo>
                    <a:pt x="0" y="0"/>
                  </a:lnTo>
                  <a:close/>
                </a:path>
              </a:pathLst>
            </a:custGeom>
            <a:ln w="3175">
              <a:solidFill>
                <a:srgbClr val="1D7CED"/>
              </a:solidFill>
            </a:ln>
          </p:spPr>
          <p:txBody>
            <a:bodyPr wrap="square" lIns="0" tIns="0" rIns="0" bIns="0" rtlCol="0"/>
            <a:lstStyle/>
            <a:p>
              <a:endParaRPr/>
            </a:p>
          </p:txBody>
        </p:sp>
        <p:sp>
          <p:nvSpPr>
            <p:cNvPr id="13" name="object 13"/>
            <p:cNvSpPr/>
            <p:nvPr/>
          </p:nvSpPr>
          <p:spPr>
            <a:xfrm>
              <a:off x="6873875" y="494664"/>
              <a:ext cx="204089" cy="237744"/>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6216396" y="495553"/>
              <a:ext cx="618490" cy="236220"/>
            </a:xfrm>
            <a:custGeom>
              <a:avLst/>
              <a:gdLst/>
              <a:ahLst/>
              <a:cxnLst/>
              <a:rect l="l" t="t" r="r" b="b"/>
              <a:pathLst>
                <a:path w="618490" h="236220">
                  <a:moveTo>
                    <a:pt x="458724" y="0"/>
                  </a:moveTo>
                  <a:lnTo>
                    <a:pt x="618362" y="0"/>
                  </a:lnTo>
                  <a:lnTo>
                    <a:pt x="618362" y="44958"/>
                  </a:lnTo>
                  <a:lnTo>
                    <a:pt x="517651" y="44958"/>
                  </a:lnTo>
                  <a:lnTo>
                    <a:pt x="517651" y="86360"/>
                  </a:lnTo>
                  <a:lnTo>
                    <a:pt x="610488" y="86360"/>
                  </a:lnTo>
                  <a:lnTo>
                    <a:pt x="610488" y="131318"/>
                  </a:lnTo>
                  <a:lnTo>
                    <a:pt x="517651" y="131318"/>
                  </a:lnTo>
                  <a:lnTo>
                    <a:pt x="517651" y="191008"/>
                  </a:lnTo>
                  <a:lnTo>
                    <a:pt x="618362" y="191008"/>
                  </a:lnTo>
                  <a:lnTo>
                    <a:pt x="618362" y="235966"/>
                  </a:lnTo>
                  <a:lnTo>
                    <a:pt x="458724" y="235966"/>
                  </a:lnTo>
                  <a:lnTo>
                    <a:pt x="458724" y="0"/>
                  </a:lnTo>
                  <a:close/>
                </a:path>
                <a:path w="618490" h="236220">
                  <a:moveTo>
                    <a:pt x="222503" y="0"/>
                  </a:moveTo>
                  <a:lnTo>
                    <a:pt x="317500" y="0"/>
                  </a:lnTo>
                  <a:lnTo>
                    <a:pt x="326999" y="144"/>
                  </a:lnTo>
                  <a:lnTo>
                    <a:pt x="365760" y="6223"/>
                  </a:lnTo>
                  <a:lnTo>
                    <a:pt x="398779" y="33147"/>
                  </a:lnTo>
                  <a:lnTo>
                    <a:pt x="406273" y="64770"/>
                  </a:lnTo>
                  <a:lnTo>
                    <a:pt x="405510" y="77672"/>
                  </a:lnTo>
                  <a:lnTo>
                    <a:pt x="387461" y="116758"/>
                  </a:lnTo>
                  <a:lnTo>
                    <a:pt x="361314" y="135636"/>
                  </a:lnTo>
                  <a:lnTo>
                    <a:pt x="440817" y="235966"/>
                  </a:lnTo>
                  <a:lnTo>
                    <a:pt x="368553" y="235966"/>
                  </a:lnTo>
                  <a:lnTo>
                    <a:pt x="302768" y="149479"/>
                  </a:lnTo>
                  <a:lnTo>
                    <a:pt x="281431" y="149479"/>
                  </a:lnTo>
                  <a:lnTo>
                    <a:pt x="281431" y="235966"/>
                  </a:lnTo>
                  <a:lnTo>
                    <a:pt x="222503" y="235966"/>
                  </a:lnTo>
                  <a:lnTo>
                    <a:pt x="222503" y="0"/>
                  </a:lnTo>
                  <a:close/>
                </a:path>
                <a:path w="618490" h="236220">
                  <a:moveTo>
                    <a:pt x="0" y="0"/>
                  </a:moveTo>
                  <a:lnTo>
                    <a:pt x="198754" y="0"/>
                  </a:lnTo>
                  <a:lnTo>
                    <a:pt x="198754" y="44958"/>
                  </a:lnTo>
                  <a:lnTo>
                    <a:pt x="129031" y="44958"/>
                  </a:lnTo>
                  <a:lnTo>
                    <a:pt x="129031" y="235966"/>
                  </a:lnTo>
                  <a:lnTo>
                    <a:pt x="69723" y="235966"/>
                  </a:lnTo>
                  <a:lnTo>
                    <a:pt x="69723" y="44958"/>
                  </a:lnTo>
                  <a:lnTo>
                    <a:pt x="0" y="44958"/>
                  </a:lnTo>
                  <a:lnTo>
                    <a:pt x="0" y="0"/>
                  </a:lnTo>
                  <a:close/>
                </a:path>
              </a:pathLst>
            </a:custGeom>
            <a:ln w="3175">
              <a:solidFill>
                <a:srgbClr val="1D7CED"/>
              </a:solidFill>
            </a:ln>
          </p:spPr>
          <p:txBody>
            <a:bodyPr wrap="square" lIns="0" tIns="0" rIns="0" bIns="0" rtlCol="0"/>
            <a:lstStyle/>
            <a:p>
              <a:endParaRPr/>
            </a:p>
          </p:txBody>
        </p:sp>
        <p:sp>
          <p:nvSpPr>
            <p:cNvPr id="15" name="object 15"/>
            <p:cNvSpPr/>
            <p:nvPr/>
          </p:nvSpPr>
          <p:spPr>
            <a:xfrm>
              <a:off x="6681216" y="405892"/>
              <a:ext cx="135382" cy="64008"/>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7252843" y="435736"/>
              <a:ext cx="264795" cy="295910"/>
            </a:xfrm>
            <a:custGeom>
              <a:avLst/>
              <a:gdLst/>
              <a:ahLst/>
              <a:cxnLst/>
              <a:rect l="l" t="t" r="r" b="b"/>
              <a:pathLst>
                <a:path w="264795" h="295909">
                  <a:moveTo>
                    <a:pt x="91821" y="0"/>
                  </a:moveTo>
                  <a:lnTo>
                    <a:pt x="0" y="0"/>
                  </a:lnTo>
                  <a:lnTo>
                    <a:pt x="0" y="295783"/>
                  </a:lnTo>
                  <a:lnTo>
                    <a:pt x="92582" y="295783"/>
                  </a:lnTo>
                  <a:lnTo>
                    <a:pt x="107682" y="295519"/>
                  </a:lnTo>
                  <a:lnTo>
                    <a:pt x="150240" y="291464"/>
                  </a:lnTo>
                  <a:lnTo>
                    <a:pt x="188638" y="279124"/>
                  </a:lnTo>
                  <a:lnTo>
                    <a:pt x="225647" y="251063"/>
                  </a:lnTo>
                  <a:lnTo>
                    <a:pt x="234188" y="240411"/>
                  </a:lnTo>
                  <a:lnTo>
                    <a:pt x="74295" y="240411"/>
                  </a:lnTo>
                  <a:lnTo>
                    <a:pt x="74295" y="55117"/>
                  </a:lnTo>
                  <a:lnTo>
                    <a:pt x="235411" y="55117"/>
                  </a:lnTo>
                  <a:lnTo>
                    <a:pt x="227393" y="45148"/>
                  </a:lnTo>
                  <a:lnTo>
                    <a:pt x="189174" y="16259"/>
                  </a:lnTo>
                  <a:lnTo>
                    <a:pt x="150240" y="3937"/>
                  </a:lnTo>
                  <a:lnTo>
                    <a:pt x="107128" y="240"/>
                  </a:lnTo>
                  <a:lnTo>
                    <a:pt x="91821" y="0"/>
                  </a:lnTo>
                  <a:close/>
                </a:path>
                <a:path w="264795" h="295909">
                  <a:moveTo>
                    <a:pt x="235411" y="55117"/>
                  </a:moveTo>
                  <a:lnTo>
                    <a:pt x="75691" y="55117"/>
                  </a:lnTo>
                  <a:lnTo>
                    <a:pt x="86812" y="55185"/>
                  </a:lnTo>
                  <a:lnTo>
                    <a:pt x="97123" y="55371"/>
                  </a:lnTo>
                  <a:lnTo>
                    <a:pt x="139372" y="61436"/>
                  </a:lnTo>
                  <a:lnTo>
                    <a:pt x="172211" y="87725"/>
                  </a:lnTo>
                  <a:lnTo>
                    <a:pt x="187338" y="133504"/>
                  </a:lnTo>
                  <a:lnTo>
                    <a:pt x="187959" y="147574"/>
                  </a:lnTo>
                  <a:lnTo>
                    <a:pt x="187364" y="161597"/>
                  </a:lnTo>
                  <a:lnTo>
                    <a:pt x="173124" y="206601"/>
                  </a:lnTo>
                  <a:lnTo>
                    <a:pt x="142734" y="233162"/>
                  </a:lnTo>
                  <a:lnTo>
                    <a:pt x="98726" y="240141"/>
                  </a:lnTo>
                  <a:lnTo>
                    <a:pt x="74295" y="240411"/>
                  </a:lnTo>
                  <a:lnTo>
                    <a:pt x="234188" y="240411"/>
                  </a:lnTo>
                  <a:lnTo>
                    <a:pt x="254053" y="205287"/>
                  </a:lnTo>
                  <a:lnTo>
                    <a:pt x="264286" y="148209"/>
                  </a:lnTo>
                  <a:lnTo>
                    <a:pt x="263219" y="127414"/>
                  </a:lnTo>
                  <a:lnTo>
                    <a:pt x="260032" y="108061"/>
                  </a:lnTo>
                  <a:lnTo>
                    <a:pt x="254750" y="90112"/>
                  </a:lnTo>
                  <a:lnTo>
                    <a:pt x="247396" y="73533"/>
                  </a:lnTo>
                  <a:lnTo>
                    <a:pt x="238156" y="58531"/>
                  </a:lnTo>
                  <a:lnTo>
                    <a:pt x="235411" y="55117"/>
                  </a:lnTo>
                  <a:close/>
                </a:path>
              </a:pathLst>
            </a:custGeom>
            <a:solidFill>
              <a:srgbClr val="FBFBFF"/>
            </a:solidFill>
          </p:spPr>
          <p:txBody>
            <a:bodyPr wrap="square" lIns="0" tIns="0" rIns="0" bIns="0" rtlCol="0"/>
            <a:lstStyle/>
            <a:p>
              <a:endParaRPr/>
            </a:p>
          </p:txBody>
        </p:sp>
        <p:sp>
          <p:nvSpPr>
            <p:cNvPr id="17" name="object 17"/>
            <p:cNvSpPr/>
            <p:nvPr/>
          </p:nvSpPr>
          <p:spPr>
            <a:xfrm>
              <a:off x="7326248" y="489965"/>
              <a:ext cx="115443" cy="187071"/>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7252843" y="435736"/>
              <a:ext cx="264795" cy="295910"/>
            </a:xfrm>
            <a:custGeom>
              <a:avLst/>
              <a:gdLst/>
              <a:ahLst/>
              <a:cxnLst/>
              <a:rect l="l" t="t" r="r" b="b"/>
              <a:pathLst>
                <a:path w="264795" h="295909">
                  <a:moveTo>
                    <a:pt x="0" y="0"/>
                  </a:moveTo>
                  <a:lnTo>
                    <a:pt x="91821" y="0"/>
                  </a:lnTo>
                  <a:lnTo>
                    <a:pt x="107128" y="240"/>
                  </a:lnTo>
                  <a:lnTo>
                    <a:pt x="150240" y="3937"/>
                  </a:lnTo>
                  <a:lnTo>
                    <a:pt x="189174" y="16259"/>
                  </a:lnTo>
                  <a:lnTo>
                    <a:pt x="227393" y="45148"/>
                  </a:lnTo>
                  <a:lnTo>
                    <a:pt x="254750" y="90112"/>
                  </a:lnTo>
                  <a:lnTo>
                    <a:pt x="263219" y="127414"/>
                  </a:lnTo>
                  <a:lnTo>
                    <a:pt x="264286" y="148209"/>
                  </a:lnTo>
                  <a:lnTo>
                    <a:pt x="263145" y="168330"/>
                  </a:lnTo>
                  <a:lnTo>
                    <a:pt x="246125" y="222123"/>
                  </a:lnTo>
                  <a:lnTo>
                    <a:pt x="213621" y="262645"/>
                  </a:lnTo>
                  <a:lnTo>
                    <a:pt x="176371" y="284591"/>
                  </a:lnTo>
                  <a:lnTo>
                    <a:pt x="136499" y="293371"/>
                  </a:lnTo>
                  <a:lnTo>
                    <a:pt x="92582" y="295783"/>
                  </a:lnTo>
                  <a:lnTo>
                    <a:pt x="0" y="295783"/>
                  </a:lnTo>
                  <a:lnTo>
                    <a:pt x="0" y="0"/>
                  </a:lnTo>
                  <a:close/>
                </a:path>
              </a:pathLst>
            </a:custGeom>
            <a:ln w="3175">
              <a:solidFill>
                <a:srgbClr val="1D7CED"/>
              </a:solidFill>
            </a:ln>
          </p:spPr>
          <p:txBody>
            <a:bodyPr wrap="square" lIns="0" tIns="0" rIns="0" bIns="0" rtlCol="0"/>
            <a:lstStyle/>
            <a:p>
              <a:endParaRPr/>
            </a:p>
          </p:txBody>
        </p:sp>
        <p:sp>
          <p:nvSpPr>
            <p:cNvPr id="19" name="object 19"/>
            <p:cNvSpPr/>
            <p:nvPr/>
          </p:nvSpPr>
          <p:spPr>
            <a:xfrm>
              <a:off x="7553579" y="489711"/>
              <a:ext cx="1262380" cy="247650"/>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4210811" y="204215"/>
              <a:ext cx="801624" cy="612647"/>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4570476" y="309372"/>
              <a:ext cx="999744" cy="507491"/>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5295900" y="309372"/>
              <a:ext cx="996696" cy="507491"/>
            </a:xfrm>
            <a:prstGeom prst="rect">
              <a:avLst/>
            </a:prstGeom>
            <a:blipFill>
              <a:blip r:embed="rId9" cstate="print"/>
              <a:stretch>
                <a:fillRect/>
              </a:stretch>
            </a:blipFill>
          </p:spPr>
          <p:txBody>
            <a:bodyPr wrap="square" lIns="0" tIns="0" rIns="0" bIns="0" rtlCol="0"/>
            <a:lstStyle/>
            <a:p>
              <a:endParaRPr/>
            </a:p>
          </p:txBody>
        </p:sp>
        <p:sp>
          <p:nvSpPr>
            <p:cNvPr id="23" name="object 23"/>
            <p:cNvSpPr/>
            <p:nvPr/>
          </p:nvSpPr>
          <p:spPr>
            <a:xfrm>
              <a:off x="6019800" y="309372"/>
              <a:ext cx="1277111" cy="507491"/>
            </a:xfrm>
            <a:prstGeom prst="rect">
              <a:avLst/>
            </a:prstGeom>
            <a:blipFill>
              <a:blip r:embed="rId10" cstate="print"/>
              <a:stretch>
                <a:fillRect/>
              </a:stretch>
            </a:blipFill>
          </p:spPr>
          <p:txBody>
            <a:bodyPr wrap="square" lIns="0" tIns="0" rIns="0" bIns="0" rtlCol="0"/>
            <a:lstStyle/>
            <a:p>
              <a:endParaRPr/>
            </a:p>
          </p:txBody>
        </p:sp>
        <p:sp>
          <p:nvSpPr>
            <p:cNvPr id="24" name="object 24"/>
            <p:cNvSpPr/>
            <p:nvPr/>
          </p:nvSpPr>
          <p:spPr>
            <a:xfrm>
              <a:off x="6976871" y="204215"/>
              <a:ext cx="798576" cy="612647"/>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7333488" y="309372"/>
              <a:ext cx="1685544" cy="507491"/>
            </a:xfrm>
            <a:prstGeom prst="rect">
              <a:avLst/>
            </a:prstGeom>
            <a:blipFill>
              <a:blip r:embed="rId12" cstate="print"/>
              <a:stretch>
                <a:fillRect/>
              </a:stretch>
            </a:blipFill>
          </p:spPr>
          <p:txBody>
            <a:bodyPr wrap="square" lIns="0" tIns="0" rIns="0" bIns="0" rtlCol="0"/>
            <a:lstStyle/>
            <a:p>
              <a:endParaRPr/>
            </a:p>
          </p:txBody>
        </p:sp>
        <p:sp>
          <p:nvSpPr>
            <p:cNvPr id="26" name="object 26"/>
            <p:cNvSpPr/>
            <p:nvPr/>
          </p:nvSpPr>
          <p:spPr>
            <a:xfrm>
              <a:off x="228600" y="1219200"/>
              <a:ext cx="8686800" cy="5334000"/>
            </a:xfrm>
            <a:prstGeom prst="rect">
              <a:avLst/>
            </a:prstGeom>
            <a:blipFill>
              <a:blip r:embed="rId13" cstate="print"/>
              <a:stretch>
                <a:fillRect/>
              </a:stretch>
            </a:blipFill>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6401435"/>
            <a:chOff x="76200" y="38"/>
            <a:chExt cx="8943340" cy="6401435"/>
          </a:xfrm>
        </p:grpSpPr>
        <p:sp>
          <p:nvSpPr>
            <p:cNvPr id="3" name="object 3"/>
            <p:cNvSpPr/>
            <p:nvPr/>
          </p:nvSpPr>
          <p:spPr>
            <a:xfrm>
              <a:off x="4715383" y="435609"/>
              <a:ext cx="250190" cy="295910"/>
            </a:xfrm>
            <a:custGeom>
              <a:avLst/>
              <a:gdLst/>
              <a:ahLst/>
              <a:cxnLst/>
              <a:rect l="l" t="t" r="r" b="b"/>
              <a:pathLst>
                <a:path w="250189" h="295909">
                  <a:moveTo>
                    <a:pt x="249682" y="0"/>
                  </a:moveTo>
                  <a:lnTo>
                    <a:pt x="175387" y="0"/>
                  </a:lnTo>
                  <a:lnTo>
                    <a:pt x="175387" y="107950"/>
                  </a:lnTo>
                  <a:lnTo>
                    <a:pt x="74295" y="107950"/>
                  </a:lnTo>
                  <a:lnTo>
                    <a:pt x="74295" y="0"/>
                  </a:lnTo>
                  <a:lnTo>
                    <a:pt x="0" y="0"/>
                  </a:lnTo>
                  <a:lnTo>
                    <a:pt x="0" y="107950"/>
                  </a:lnTo>
                  <a:lnTo>
                    <a:pt x="0" y="165100"/>
                  </a:lnTo>
                  <a:lnTo>
                    <a:pt x="0" y="295910"/>
                  </a:lnTo>
                  <a:lnTo>
                    <a:pt x="74295" y="295910"/>
                  </a:lnTo>
                  <a:lnTo>
                    <a:pt x="74295" y="165100"/>
                  </a:lnTo>
                  <a:lnTo>
                    <a:pt x="175387" y="165100"/>
                  </a:lnTo>
                  <a:lnTo>
                    <a:pt x="175387" y="295910"/>
                  </a:lnTo>
                  <a:lnTo>
                    <a:pt x="249682" y="295910"/>
                  </a:lnTo>
                  <a:lnTo>
                    <a:pt x="249682" y="165100"/>
                  </a:lnTo>
                  <a:lnTo>
                    <a:pt x="249682" y="107950"/>
                  </a:lnTo>
                  <a:lnTo>
                    <a:pt x="249682" y="0"/>
                  </a:lnTo>
                  <a:close/>
                </a:path>
              </a:pathLst>
            </a:custGeom>
            <a:solidFill>
              <a:srgbClr val="FBFBFF"/>
            </a:solidFill>
          </p:spPr>
          <p:txBody>
            <a:bodyPr wrap="square" lIns="0" tIns="0" rIns="0" bIns="0" rtlCol="0"/>
            <a:lstStyle/>
            <a:p>
              <a:endParaRPr/>
            </a:p>
          </p:txBody>
        </p:sp>
        <p:sp>
          <p:nvSpPr>
            <p:cNvPr id="4" name="object 4"/>
            <p:cNvSpPr/>
            <p:nvPr/>
          </p:nvSpPr>
          <p:spPr>
            <a:xfrm>
              <a:off x="4715383" y="435736"/>
              <a:ext cx="250190" cy="295910"/>
            </a:xfrm>
            <a:custGeom>
              <a:avLst/>
              <a:gdLst/>
              <a:ahLst/>
              <a:cxnLst/>
              <a:rect l="l" t="t" r="r" b="b"/>
              <a:pathLst>
                <a:path w="250189" h="295909">
                  <a:moveTo>
                    <a:pt x="0" y="0"/>
                  </a:moveTo>
                  <a:lnTo>
                    <a:pt x="74294" y="0"/>
                  </a:lnTo>
                  <a:lnTo>
                    <a:pt x="74294" y="108203"/>
                  </a:lnTo>
                  <a:lnTo>
                    <a:pt x="175387" y="108203"/>
                  </a:lnTo>
                  <a:lnTo>
                    <a:pt x="175387" y="0"/>
                  </a:lnTo>
                  <a:lnTo>
                    <a:pt x="249681" y="0"/>
                  </a:lnTo>
                  <a:lnTo>
                    <a:pt x="249681" y="295783"/>
                  </a:lnTo>
                  <a:lnTo>
                    <a:pt x="175387" y="295783"/>
                  </a:lnTo>
                  <a:lnTo>
                    <a:pt x="175387" y="164591"/>
                  </a:lnTo>
                  <a:lnTo>
                    <a:pt x="74294" y="164591"/>
                  </a:lnTo>
                  <a:lnTo>
                    <a:pt x="74294" y="295783"/>
                  </a:lnTo>
                  <a:lnTo>
                    <a:pt x="0" y="295783"/>
                  </a:lnTo>
                  <a:lnTo>
                    <a:pt x="0" y="0"/>
                  </a:lnTo>
                  <a:close/>
                </a:path>
              </a:pathLst>
            </a:custGeom>
            <a:ln w="3175">
              <a:solidFill>
                <a:srgbClr val="1D7CED"/>
              </a:solidFill>
            </a:ln>
          </p:spPr>
          <p:txBody>
            <a:bodyPr wrap="square" lIns="0" tIns="0" rIns="0" bIns="0" rtlCol="0"/>
            <a:lstStyle/>
            <a:p>
              <a:endParaRPr/>
            </a:p>
          </p:txBody>
        </p:sp>
        <p:sp>
          <p:nvSpPr>
            <p:cNvPr id="5" name="object 5"/>
            <p:cNvSpPr/>
            <p:nvPr/>
          </p:nvSpPr>
          <p:spPr>
            <a:xfrm>
              <a:off x="5010530" y="406781"/>
              <a:ext cx="568960" cy="325120"/>
            </a:xfrm>
            <a:custGeom>
              <a:avLst/>
              <a:gdLst/>
              <a:ahLst/>
              <a:cxnLst/>
              <a:rect l="l" t="t" r="r" b="b"/>
              <a:pathLst>
                <a:path w="568960" h="325120">
                  <a:moveTo>
                    <a:pt x="438912" y="88773"/>
                  </a:moveTo>
                  <a:lnTo>
                    <a:pt x="366141" y="88773"/>
                  </a:lnTo>
                  <a:lnTo>
                    <a:pt x="366141" y="324739"/>
                  </a:lnTo>
                  <a:lnTo>
                    <a:pt x="420370" y="324739"/>
                  </a:lnTo>
                  <a:lnTo>
                    <a:pt x="420370" y="160274"/>
                  </a:lnTo>
                  <a:lnTo>
                    <a:pt x="478761" y="160274"/>
                  </a:lnTo>
                  <a:lnTo>
                    <a:pt x="438912" y="88773"/>
                  </a:lnTo>
                  <a:close/>
                </a:path>
                <a:path w="568960" h="325120">
                  <a:moveTo>
                    <a:pt x="478761" y="160274"/>
                  </a:moveTo>
                  <a:lnTo>
                    <a:pt x="420370" y="160274"/>
                  </a:lnTo>
                  <a:lnTo>
                    <a:pt x="511302" y="324739"/>
                  </a:lnTo>
                  <a:lnTo>
                    <a:pt x="568452" y="324739"/>
                  </a:lnTo>
                  <a:lnTo>
                    <a:pt x="568452" y="223901"/>
                  </a:lnTo>
                  <a:lnTo>
                    <a:pt x="514223" y="223901"/>
                  </a:lnTo>
                  <a:lnTo>
                    <a:pt x="478761" y="160274"/>
                  </a:lnTo>
                  <a:close/>
                </a:path>
                <a:path w="568960" h="325120">
                  <a:moveTo>
                    <a:pt x="568452" y="88773"/>
                  </a:moveTo>
                  <a:lnTo>
                    <a:pt x="514223" y="88773"/>
                  </a:lnTo>
                  <a:lnTo>
                    <a:pt x="514223" y="223901"/>
                  </a:lnTo>
                  <a:lnTo>
                    <a:pt x="568452" y="223901"/>
                  </a:lnTo>
                  <a:lnTo>
                    <a:pt x="568452" y="88773"/>
                  </a:lnTo>
                  <a:close/>
                </a:path>
                <a:path w="568960" h="325120">
                  <a:moveTo>
                    <a:pt x="326136" y="88773"/>
                  </a:moveTo>
                  <a:lnTo>
                    <a:pt x="166497" y="88773"/>
                  </a:lnTo>
                  <a:lnTo>
                    <a:pt x="166497" y="324739"/>
                  </a:lnTo>
                  <a:lnTo>
                    <a:pt x="326136" y="324739"/>
                  </a:lnTo>
                  <a:lnTo>
                    <a:pt x="326136" y="279781"/>
                  </a:lnTo>
                  <a:lnTo>
                    <a:pt x="225425" y="279781"/>
                  </a:lnTo>
                  <a:lnTo>
                    <a:pt x="225425" y="220091"/>
                  </a:lnTo>
                  <a:lnTo>
                    <a:pt x="318262" y="220091"/>
                  </a:lnTo>
                  <a:lnTo>
                    <a:pt x="318262" y="175133"/>
                  </a:lnTo>
                  <a:lnTo>
                    <a:pt x="225425" y="175133"/>
                  </a:lnTo>
                  <a:lnTo>
                    <a:pt x="225425" y="133731"/>
                  </a:lnTo>
                  <a:lnTo>
                    <a:pt x="326136" y="133731"/>
                  </a:lnTo>
                  <a:lnTo>
                    <a:pt x="326136" y="88773"/>
                  </a:lnTo>
                  <a:close/>
                </a:path>
                <a:path w="568960" h="325120">
                  <a:moveTo>
                    <a:pt x="127127" y="283591"/>
                  </a:moveTo>
                  <a:lnTo>
                    <a:pt x="0" y="283591"/>
                  </a:lnTo>
                  <a:lnTo>
                    <a:pt x="0" y="324739"/>
                  </a:lnTo>
                  <a:lnTo>
                    <a:pt x="127127" y="324739"/>
                  </a:lnTo>
                  <a:lnTo>
                    <a:pt x="127127" y="283591"/>
                  </a:lnTo>
                  <a:close/>
                </a:path>
                <a:path w="568960" h="325120">
                  <a:moveTo>
                    <a:pt x="93218" y="129921"/>
                  </a:moveTo>
                  <a:lnTo>
                    <a:pt x="33909" y="129921"/>
                  </a:lnTo>
                  <a:lnTo>
                    <a:pt x="33909" y="283591"/>
                  </a:lnTo>
                  <a:lnTo>
                    <a:pt x="93218" y="283591"/>
                  </a:lnTo>
                  <a:lnTo>
                    <a:pt x="93218" y="129921"/>
                  </a:lnTo>
                  <a:close/>
                </a:path>
                <a:path w="568960" h="325120">
                  <a:moveTo>
                    <a:pt x="127127" y="88773"/>
                  </a:moveTo>
                  <a:lnTo>
                    <a:pt x="0" y="88773"/>
                  </a:lnTo>
                  <a:lnTo>
                    <a:pt x="0" y="129921"/>
                  </a:lnTo>
                  <a:lnTo>
                    <a:pt x="127127" y="129921"/>
                  </a:lnTo>
                  <a:lnTo>
                    <a:pt x="127127" y="88773"/>
                  </a:lnTo>
                  <a:close/>
                </a:path>
                <a:path w="568960" h="325120">
                  <a:moveTo>
                    <a:pt x="266192" y="12700"/>
                  </a:moveTo>
                  <a:lnTo>
                    <a:pt x="227965" y="12700"/>
                  </a:lnTo>
                  <a:lnTo>
                    <a:pt x="180340" y="65151"/>
                  </a:lnTo>
                  <a:lnTo>
                    <a:pt x="220726" y="65151"/>
                  </a:lnTo>
                  <a:lnTo>
                    <a:pt x="246761" y="37973"/>
                  </a:lnTo>
                  <a:lnTo>
                    <a:pt x="289200" y="37973"/>
                  </a:lnTo>
                  <a:lnTo>
                    <a:pt x="266192" y="12700"/>
                  </a:lnTo>
                  <a:close/>
                </a:path>
                <a:path w="568960" h="325120">
                  <a:moveTo>
                    <a:pt x="289200" y="37973"/>
                  </a:moveTo>
                  <a:lnTo>
                    <a:pt x="246761" y="37973"/>
                  </a:lnTo>
                  <a:lnTo>
                    <a:pt x="272923" y="65151"/>
                  </a:lnTo>
                  <a:lnTo>
                    <a:pt x="313944" y="65151"/>
                  </a:lnTo>
                  <a:lnTo>
                    <a:pt x="289200" y="37973"/>
                  </a:lnTo>
                  <a:close/>
                </a:path>
                <a:path w="568960" h="325120">
                  <a:moveTo>
                    <a:pt x="370205" y="18161"/>
                  </a:moveTo>
                  <a:lnTo>
                    <a:pt x="328295" y="18161"/>
                  </a:lnTo>
                  <a:lnTo>
                    <a:pt x="331089" y="18923"/>
                  </a:lnTo>
                  <a:lnTo>
                    <a:pt x="335153" y="21971"/>
                  </a:lnTo>
                  <a:lnTo>
                    <a:pt x="336169" y="24003"/>
                  </a:lnTo>
                  <a:lnTo>
                    <a:pt x="336169" y="30734"/>
                  </a:lnTo>
                  <a:lnTo>
                    <a:pt x="334899" y="34036"/>
                  </a:lnTo>
                  <a:lnTo>
                    <a:pt x="329819" y="39116"/>
                  </a:lnTo>
                  <a:lnTo>
                    <a:pt x="326009" y="41021"/>
                  </a:lnTo>
                  <a:lnTo>
                    <a:pt x="321056" y="42291"/>
                  </a:lnTo>
                  <a:lnTo>
                    <a:pt x="321056" y="60071"/>
                  </a:lnTo>
                  <a:lnTo>
                    <a:pt x="349250" y="60071"/>
                  </a:lnTo>
                  <a:lnTo>
                    <a:pt x="349250" y="50673"/>
                  </a:lnTo>
                  <a:lnTo>
                    <a:pt x="355346" y="48514"/>
                  </a:lnTo>
                  <a:lnTo>
                    <a:pt x="360299" y="45593"/>
                  </a:lnTo>
                  <a:lnTo>
                    <a:pt x="364236" y="41783"/>
                  </a:lnTo>
                  <a:lnTo>
                    <a:pt x="368173" y="37846"/>
                  </a:lnTo>
                  <a:lnTo>
                    <a:pt x="370205" y="32131"/>
                  </a:lnTo>
                  <a:lnTo>
                    <a:pt x="370205" y="18161"/>
                  </a:lnTo>
                  <a:close/>
                </a:path>
                <a:path w="568960" h="325120">
                  <a:moveTo>
                    <a:pt x="331978" y="0"/>
                  </a:moveTo>
                  <a:lnTo>
                    <a:pt x="327406" y="0"/>
                  </a:lnTo>
                  <a:lnTo>
                    <a:pt x="323088" y="254"/>
                  </a:lnTo>
                  <a:lnTo>
                    <a:pt x="314833" y="1524"/>
                  </a:lnTo>
                  <a:lnTo>
                    <a:pt x="311785" y="2159"/>
                  </a:lnTo>
                  <a:lnTo>
                    <a:pt x="309753" y="2794"/>
                  </a:lnTo>
                  <a:lnTo>
                    <a:pt x="309753" y="21082"/>
                  </a:lnTo>
                  <a:lnTo>
                    <a:pt x="310261" y="21082"/>
                  </a:lnTo>
                  <a:lnTo>
                    <a:pt x="312801" y="20066"/>
                  </a:lnTo>
                  <a:lnTo>
                    <a:pt x="316992" y="18923"/>
                  </a:lnTo>
                  <a:lnTo>
                    <a:pt x="319024" y="18415"/>
                  </a:lnTo>
                  <a:lnTo>
                    <a:pt x="321564" y="18161"/>
                  </a:lnTo>
                  <a:lnTo>
                    <a:pt x="370205" y="18161"/>
                  </a:lnTo>
                  <a:lnTo>
                    <a:pt x="370205" y="17780"/>
                  </a:lnTo>
                  <a:lnTo>
                    <a:pt x="340907" y="452"/>
                  </a:lnTo>
                  <a:lnTo>
                    <a:pt x="331978" y="0"/>
                  </a:lnTo>
                  <a:close/>
                </a:path>
              </a:pathLst>
            </a:custGeom>
            <a:solidFill>
              <a:srgbClr val="FBFBFF"/>
            </a:solidFill>
          </p:spPr>
          <p:txBody>
            <a:bodyPr wrap="square" lIns="0" tIns="0" rIns="0" bIns="0" rtlCol="0"/>
            <a:lstStyle/>
            <a:p>
              <a:endParaRPr/>
            </a:p>
          </p:txBody>
        </p:sp>
        <p:sp>
          <p:nvSpPr>
            <p:cNvPr id="6" name="object 6"/>
            <p:cNvSpPr/>
            <p:nvPr/>
          </p:nvSpPr>
          <p:spPr>
            <a:xfrm>
              <a:off x="5375783" y="494664"/>
              <a:ext cx="204088" cy="23774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010530" y="495553"/>
              <a:ext cx="326390" cy="236220"/>
            </a:xfrm>
            <a:custGeom>
              <a:avLst/>
              <a:gdLst/>
              <a:ahLst/>
              <a:cxnLst/>
              <a:rect l="l" t="t" r="r" b="b"/>
              <a:pathLst>
                <a:path w="326389" h="236220">
                  <a:moveTo>
                    <a:pt x="166497" y="0"/>
                  </a:moveTo>
                  <a:lnTo>
                    <a:pt x="326136" y="0"/>
                  </a:lnTo>
                  <a:lnTo>
                    <a:pt x="326136" y="44958"/>
                  </a:lnTo>
                  <a:lnTo>
                    <a:pt x="225425" y="44958"/>
                  </a:lnTo>
                  <a:lnTo>
                    <a:pt x="225425" y="86360"/>
                  </a:lnTo>
                  <a:lnTo>
                    <a:pt x="318262" y="86360"/>
                  </a:lnTo>
                  <a:lnTo>
                    <a:pt x="318262" y="131318"/>
                  </a:lnTo>
                  <a:lnTo>
                    <a:pt x="225425" y="131318"/>
                  </a:lnTo>
                  <a:lnTo>
                    <a:pt x="225425" y="191008"/>
                  </a:lnTo>
                  <a:lnTo>
                    <a:pt x="326136" y="191008"/>
                  </a:lnTo>
                  <a:lnTo>
                    <a:pt x="326136" y="235966"/>
                  </a:lnTo>
                  <a:lnTo>
                    <a:pt x="166497" y="235966"/>
                  </a:lnTo>
                  <a:lnTo>
                    <a:pt x="166497" y="0"/>
                  </a:lnTo>
                  <a:close/>
                </a:path>
                <a:path w="326389" h="236220">
                  <a:moveTo>
                    <a:pt x="0" y="0"/>
                  </a:moveTo>
                  <a:lnTo>
                    <a:pt x="127127" y="0"/>
                  </a:lnTo>
                  <a:lnTo>
                    <a:pt x="127127" y="41148"/>
                  </a:lnTo>
                  <a:lnTo>
                    <a:pt x="93218" y="41148"/>
                  </a:lnTo>
                  <a:lnTo>
                    <a:pt x="93218" y="194818"/>
                  </a:lnTo>
                  <a:lnTo>
                    <a:pt x="127127" y="194818"/>
                  </a:lnTo>
                  <a:lnTo>
                    <a:pt x="127127" y="235966"/>
                  </a:lnTo>
                  <a:lnTo>
                    <a:pt x="0" y="235966"/>
                  </a:lnTo>
                  <a:lnTo>
                    <a:pt x="0" y="194818"/>
                  </a:lnTo>
                  <a:lnTo>
                    <a:pt x="33909" y="194818"/>
                  </a:lnTo>
                  <a:lnTo>
                    <a:pt x="33909" y="41148"/>
                  </a:lnTo>
                  <a:lnTo>
                    <a:pt x="0" y="41148"/>
                  </a:lnTo>
                  <a:lnTo>
                    <a:pt x="0" y="0"/>
                  </a:lnTo>
                  <a:close/>
                </a:path>
              </a:pathLst>
            </a:custGeom>
            <a:ln w="3175">
              <a:solidFill>
                <a:srgbClr val="1D7CED"/>
              </a:solidFill>
            </a:ln>
          </p:spPr>
          <p:txBody>
            <a:bodyPr wrap="square" lIns="0" tIns="0" rIns="0" bIns="0" rtlCol="0"/>
            <a:lstStyle/>
            <a:p>
              <a:endParaRPr/>
            </a:p>
          </p:txBody>
        </p:sp>
        <p:sp>
          <p:nvSpPr>
            <p:cNvPr id="8" name="object 8"/>
            <p:cNvSpPr/>
            <p:nvPr/>
          </p:nvSpPr>
          <p:spPr>
            <a:xfrm>
              <a:off x="5189982" y="405892"/>
              <a:ext cx="191642" cy="6692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721096" y="495299"/>
              <a:ext cx="588645" cy="303530"/>
            </a:xfrm>
            <a:custGeom>
              <a:avLst/>
              <a:gdLst/>
              <a:ahLst/>
              <a:cxnLst/>
              <a:rect l="l" t="t" r="r" b="b"/>
              <a:pathLst>
                <a:path w="588645" h="303530">
                  <a:moveTo>
                    <a:pt x="198755" y="254"/>
                  </a:moveTo>
                  <a:lnTo>
                    <a:pt x="0" y="254"/>
                  </a:lnTo>
                  <a:lnTo>
                    <a:pt x="0" y="45212"/>
                  </a:lnTo>
                  <a:lnTo>
                    <a:pt x="69723" y="45212"/>
                  </a:lnTo>
                  <a:lnTo>
                    <a:pt x="69723" y="236220"/>
                  </a:lnTo>
                  <a:lnTo>
                    <a:pt x="129032" y="236220"/>
                  </a:lnTo>
                  <a:lnTo>
                    <a:pt x="129032" y="45212"/>
                  </a:lnTo>
                  <a:lnTo>
                    <a:pt x="198755" y="45212"/>
                  </a:lnTo>
                  <a:lnTo>
                    <a:pt x="198755" y="254"/>
                  </a:lnTo>
                  <a:close/>
                </a:path>
                <a:path w="588645" h="303530">
                  <a:moveTo>
                    <a:pt x="421767" y="254"/>
                  </a:moveTo>
                  <a:lnTo>
                    <a:pt x="362458" y="254"/>
                  </a:lnTo>
                  <a:lnTo>
                    <a:pt x="362458" y="86360"/>
                  </a:lnTo>
                  <a:lnTo>
                    <a:pt x="281813" y="86360"/>
                  </a:lnTo>
                  <a:lnTo>
                    <a:pt x="281813" y="0"/>
                  </a:lnTo>
                  <a:lnTo>
                    <a:pt x="222504" y="0"/>
                  </a:lnTo>
                  <a:lnTo>
                    <a:pt x="222504" y="86360"/>
                  </a:lnTo>
                  <a:lnTo>
                    <a:pt x="222504" y="132080"/>
                  </a:lnTo>
                  <a:lnTo>
                    <a:pt x="222504" y="236220"/>
                  </a:lnTo>
                  <a:lnTo>
                    <a:pt x="281813" y="236220"/>
                  </a:lnTo>
                  <a:lnTo>
                    <a:pt x="281813" y="132080"/>
                  </a:lnTo>
                  <a:lnTo>
                    <a:pt x="362458" y="132080"/>
                  </a:lnTo>
                  <a:lnTo>
                    <a:pt x="362458" y="236220"/>
                  </a:lnTo>
                  <a:lnTo>
                    <a:pt x="421767" y="236220"/>
                  </a:lnTo>
                  <a:lnTo>
                    <a:pt x="421767" y="132080"/>
                  </a:lnTo>
                  <a:lnTo>
                    <a:pt x="421767" y="131572"/>
                  </a:lnTo>
                  <a:lnTo>
                    <a:pt x="421767" y="86614"/>
                  </a:lnTo>
                  <a:lnTo>
                    <a:pt x="421767" y="86360"/>
                  </a:lnTo>
                  <a:lnTo>
                    <a:pt x="421767" y="254"/>
                  </a:lnTo>
                  <a:close/>
                </a:path>
                <a:path w="588645" h="303530">
                  <a:moveTo>
                    <a:pt x="553466" y="259969"/>
                  </a:moveTo>
                  <a:lnTo>
                    <a:pt x="496443" y="259969"/>
                  </a:lnTo>
                  <a:lnTo>
                    <a:pt x="496443" y="303276"/>
                  </a:lnTo>
                  <a:lnTo>
                    <a:pt x="553466" y="303276"/>
                  </a:lnTo>
                  <a:lnTo>
                    <a:pt x="553466" y="259969"/>
                  </a:lnTo>
                  <a:close/>
                </a:path>
                <a:path w="588645" h="303530">
                  <a:moveTo>
                    <a:pt x="588518" y="254"/>
                  </a:moveTo>
                  <a:lnTo>
                    <a:pt x="461391" y="254"/>
                  </a:lnTo>
                  <a:lnTo>
                    <a:pt x="461391" y="41402"/>
                  </a:lnTo>
                  <a:lnTo>
                    <a:pt x="495300" y="41402"/>
                  </a:lnTo>
                  <a:lnTo>
                    <a:pt x="495300" y="195072"/>
                  </a:lnTo>
                  <a:lnTo>
                    <a:pt x="461391" y="195072"/>
                  </a:lnTo>
                  <a:lnTo>
                    <a:pt x="461391" y="236220"/>
                  </a:lnTo>
                  <a:lnTo>
                    <a:pt x="588518" y="236220"/>
                  </a:lnTo>
                  <a:lnTo>
                    <a:pt x="588518" y="195072"/>
                  </a:lnTo>
                  <a:lnTo>
                    <a:pt x="554609" y="195072"/>
                  </a:lnTo>
                  <a:lnTo>
                    <a:pt x="554609" y="41402"/>
                  </a:lnTo>
                  <a:lnTo>
                    <a:pt x="588518" y="41402"/>
                  </a:lnTo>
                  <a:lnTo>
                    <a:pt x="588518" y="254"/>
                  </a:lnTo>
                  <a:close/>
                </a:path>
              </a:pathLst>
            </a:custGeom>
            <a:solidFill>
              <a:srgbClr val="FBFBFF"/>
            </a:solidFill>
          </p:spPr>
          <p:txBody>
            <a:bodyPr wrap="square" lIns="0" tIns="0" rIns="0" bIns="0" rtlCol="0"/>
            <a:lstStyle/>
            <a:p>
              <a:endParaRPr/>
            </a:p>
          </p:txBody>
        </p:sp>
        <p:sp>
          <p:nvSpPr>
            <p:cNvPr id="10" name="object 10"/>
            <p:cNvSpPr/>
            <p:nvPr/>
          </p:nvSpPr>
          <p:spPr>
            <a:xfrm>
              <a:off x="5721096" y="495553"/>
              <a:ext cx="588645" cy="303530"/>
            </a:xfrm>
            <a:custGeom>
              <a:avLst/>
              <a:gdLst/>
              <a:ahLst/>
              <a:cxnLst/>
              <a:rect l="l" t="t" r="r" b="b"/>
              <a:pathLst>
                <a:path w="588645" h="303530">
                  <a:moveTo>
                    <a:pt x="496442" y="259715"/>
                  </a:moveTo>
                  <a:lnTo>
                    <a:pt x="553465" y="259715"/>
                  </a:lnTo>
                  <a:lnTo>
                    <a:pt x="553465" y="303022"/>
                  </a:lnTo>
                  <a:lnTo>
                    <a:pt x="496442" y="303022"/>
                  </a:lnTo>
                  <a:lnTo>
                    <a:pt x="496442" y="259715"/>
                  </a:lnTo>
                  <a:close/>
                </a:path>
                <a:path w="588645" h="303530">
                  <a:moveTo>
                    <a:pt x="461390" y="0"/>
                  </a:moveTo>
                  <a:lnTo>
                    <a:pt x="588517" y="0"/>
                  </a:lnTo>
                  <a:lnTo>
                    <a:pt x="588517" y="41148"/>
                  </a:lnTo>
                  <a:lnTo>
                    <a:pt x="554608" y="41148"/>
                  </a:lnTo>
                  <a:lnTo>
                    <a:pt x="554608" y="194818"/>
                  </a:lnTo>
                  <a:lnTo>
                    <a:pt x="588517" y="194818"/>
                  </a:lnTo>
                  <a:lnTo>
                    <a:pt x="588517" y="235966"/>
                  </a:lnTo>
                  <a:lnTo>
                    <a:pt x="461390" y="235966"/>
                  </a:lnTo>
                  <a:lnTo>
                    <a:pt x="461390" y="194818"/>
                  </a:lnTo>
                  <a:lnTo>
                    <a:pt x="495300" y="194818"/>
                  </a:lnTo>
                  <a:lnTo>
                    <a:pt x="495300" y="41148"/>
                  </a:lnTo>
                  <a:lnTo>
                    <a:pt x="461390" y="41148"/>
                  </a:lnTo>
                  <a:lnTo>
                    <a:pt x="461390" y="0"/>
                  </a:lnTo>
                  <a:close/>
                </a:path>
                <a:path w="588645" h="303530">
                  <a:moveTo>
                    <a:pt x="222503" y="0"/>
                  </a:moveTo>
                  <a:lnTo>
                    <a:pt x="281813" y="0"/>
                  </a:lnTo>
                  <a:lnTo>
                    <a:pt x="281813" y="86360"/>
                  </a:lnTo>
                  <a:lnTo>
                    <a:pt x="362457" y="86360"/>
                  </a:lnTo>
                  <a:lnTo>
                    <a:pt x="362457" y="0"/>
                  </a:lnTo>
                  <a:lnTo>
                    <a:pt x="421766" y="0"/>
                  </a:lnTo>
                  <a:lnTo>
                    <a:pt x="421766" y="235966"/>
                  </a:lnTo>
                  <a:lnTo>
                    <a:pt x="362457" y="235966"/>
                  </a:lnTo>
                  <a:lnTo>
                    <a:pt x="362457" y="131318"/>
                  </a:lnTo>
                  <a:lnTo>
                    <a:pt x="281813" y="131318"/>
                  </a:lnTo>
                  <a:lnTo>
                    <a:pt x="281813" y="235966"/>
                  </a:lnTo>
                  <a:lnTo>
                    <a:pt x="222503" y="235966"/>
                  </a:lnTo>
                  <a:lnTo>
                    <a:pt x="222503" y="0"/>
                  </a:lnTo>
                  <a:close/>
                </a:path>
                <a:path w="588645" h="303530">
                  <a:moveTo>
                    <a:pt x="0" y="0"/>
                  </a:moveTo>
                  <a:lnTo>
                    <a:pt x="198754" y="0"/>
                  </a:lnTo>
                  <a:lnTo>
                    <a:pt x="198754" y="44958"/>
                  </a:lnTo>
                  <a:lnTo>
                    <a:pt x="129031" y="44958"/>
                  </a:lnTo>
                  <a:lnTo>
                    <a:pt x="129031" y="235966"/>
                  </a:lnTo>
                  <a:lnTo>
                    <a:pt x="69723" y="235966"/>
                  </a:lnTo>
                  <a:lnTo>
                    <a:pt x="69723" y="44958"/>
                  </a:lnTo>
                  <a:lnTo>
                    <a:pt x="0" y="44958"/>
                  </a:lnTo>
                  <a:lnTo>
                    <a:pt x="0" y="0"/>
                  </a:lnTo>
                  <a:close/>
                </a:path>
              </a:pathLst>
            </a:custGeom>
            <a:ln w="3175">
              <a:solidFill>
                <a:srgbClr val="1D7CED"/>
              </a:solidFill>
            </a:ln>
          </p:spPr>
          <p:txBody>
            <a:bodyPr wrap="square" lIns="0" tIns="0" rIns="0" bIns="0" rtlCol="0"/>
            <a:lstStyle/>
            <a:p>
              <a:endParaRPr/>
            </a:p>
          </p:txBody>
        </p:sp>
        <p:sp>
          <p:nvSpPr>
            <p:cNvPr id="11" name="object 11"/>
            <p:cNvSpPr/>
            <p:nvPr/>
          </p:nvSpPr>
          <p:spPr>
            <a:xfrm>
              <a:off x="6444996" y="406781"/>
              <a:ext cx="861060" cy="325120"/>
            </a:xfrm>
            <a:custGeom>
              <a:avLst/>
              <a:gdLst/>
              <a:ahLst/>
              <a:cxnLst/>
              <a:rect l="l" t="t" r="r" b="b"/>
              <a:pathLst>
                <a:path w="861059" h="325120">
                  <a:moveTo>
                    <a:pt x="317500" y="88773"/>
                  </a:moveTo>
                  <a:lnTo>
                    <a:pt x="222503" y="88773"/>
                  </a:lnTo>
                  <a:lnTo>
                    <a:pt x="222503" y="324739"/>
                  </a:lnTo>
                  <a:lnTo>
                    <a:pt x="281431" y="324739"/>
                  </a:lnTo>
                  <a:lnTo>
                    <a:pt x="281431" y="238252"/>
                  </a:lnTo>
                  <a:lnTo>
                    <a:pt x="372284" y="238252"/>
                  </a:lnTo>
                  <a:lnTo>
                    <a:pt x="361314" y="224409"/>
                  </a:lnTo>
                  <a:lnTo>
                    <a:pt x="371078" y="219005"/>
                  </a:lnTo>
                  <a:lnTo>
                    <a:pt x="379793" y="212709"/>
                  </a:lnTo>
                  <a:lnTo>
                    <a:pt x="387461" y="205531"/>
                  </a:lnTo>
                  <a:lnTo>
                    <a:pt x="394080" y="197485"/>
                  </a:lnTo>
                  <a:lnTo>
                    <a:pt x="395129" y="195707"/>
                  </a:lnTo>
                  <a:lnTo>
                    <a:pt x="281431" y="195707"/>
                  </a:lnTo>
                  <a:lnTo>
                    <a:pt x="281431" y="132207"/>
                  </a:lnTo>
                  <a:lnTo>
                    <a:pt x="403189" y="132207"/>
                  </a:lnTo>
                  <a:lnTo>
                    <a:pt x="402040" y="128539"/>
                  </a:lnTo>
                  <a:lnTo>
                    <a:pt x="372379" y="97901"/>
                  </a:lnTo>
                  <a:lnTo>
                    <a:pt x="326999" y="88917"/>
                  </a:lnTo>
                  <a:lnTo>
                    <a:pt x="317500" y="88773"/>
                  </a:lnTo>
                  <a:close/>
                </a:path>
                <a:path w="861059" h="325120">
                  <a:moveTo>
                    <a:pt x="372284" y="238252"/>
                  </a:moveTo>
                  <a:lnTo>
                    <a:pt x="302768" y="238252"/>
                  </a:lnTo>
                  <a:lnTo>
                    <a:pt x="368553" y="324739"/>
                  </a:lnTo>
                  <a:lnTo>
                    <a:pt x="440817" y="324739"/>
                  </a:lnTo>
                  <a:lnTo>
                    <a:pt x="372284" y="238252"/>
                  </a:lnTo>
                  <a:close/>
                </a:path>
                <a:path w="861059" h="325120">
                  <a:moveTo>
                    <a:pt x="403189" y="132207"/>
                  </a:moveTo>
                  <a:lnTo>
                    <a:pt x="308101" y="132207"/>
                  </a:lnTo>
                  <a:lnTo>
                    <a:pt x="313689" y="132334"/>
                  </a:lnTo>
                  <a:lnTo>
                    <a:pt x="318261" y="132842"/>
                  </a:lnTo>
                  <a:lnTo>
                    <a:pt x="345312" y="155067"/>
                  </a:lnTo>
                  <a:lnTo>
                    <a:pt x="345312" y="167640"/>
                  </a:lnTo>
                  <a:lnTo>
                    <a:pt x="313689" y="195199"/>
                  </a:lnTo>
                  <a:lnTo>
                    <a:pt x="306704" y="195707"/>
                  </a:lnTo>
                  <a:lnTo>
                    <a:pt x="395129" y="195707"/>
                  </a:lnTo>
                  <a:lnTo>
                    <a:pt x="399414" y="188440"/>
                  </a:lnTo>
                  <a:lnTo>
                    <a:pt x="403224" y="178085"/>
                  </a:lnTo>
                  <a:lnTo>
                    <a:pt x="405510" y="166445"/>
                  </a:lnTo>
                  <a:lnTo>
                    <a:pt x="406273" y="153543"/>
                  </a:lnTo>
                  <a:lnTo>
                    <a:pt x="405798" y="144351"/>
                  </a:lnTo>
                  <a:lnTo>
                    <a:pt x="404383" y="136017"/>
                  </a:lnTo>
                  <a:lnTo>
                    <a:pt x="403189" y="132207"/>
                  </a:lnTo>
                  <a:close/>
                </a:path>
                <a:path w="861059" h="325120">
                  <a:moveTo>
                    <a:pt x="731138" y="88773"/>
                  </a:moveTo>
                  <a:lnTo>
                    <a:pt x="658368" y="88773"/>
                  </a:lnTo>
                  <a:lnTo>
                    <a:pt x="658368" y="324739"/>
                  </a:lnTo>
                  <a:lnTo>
                    <a:pt x="712597" y="324739"/>
                  </a:lnTo>
                  <a:lnTo>
                    <a:pt x="712597" y="160274"/>
                  </a:lnTo>
                  <a:lnTo>
                    <a:pt x="770988" y="160274"/>
                  </a:lnTo>
                  <a:lnTo>
                    <a:pt x="731138" y="88773"/>
                  </a:lnTo>
                  <a:close/>
                </a:path>
                <a:path w="861059" h="325120">
                  <a:moveTo>
                    <a:pt x="770988" y="160274"/>
                  </a:moveTo>
                  <a:lnTo>
                    <a:pt x="712597" y="160274"/>
                  </a:lnTo>
                  <a:lnTo>
                    <a:pt x="803528" y="324739"/>
                  </a:lnTo>
                  <a:lnTo>
                    <a:pt x="860678" y="324739"/>
                  </a:lnTo>
                  <a:lnTo>
                    <a:pt x="860678" y="223901"/>
                  </a:lnTo>
                  <a:lnTo>
                    <a:pt x="806450" y="223901"/>
                  </a:lnTo>
                  <a:lnTo>
                    <a:pt x="770988" y="160274"/>
                  </a:lnTo>
                  <a:close/>
                </a:path>
                <a:path w="861059" h="325120">
                  <a:moveTo>
                    <a:pt x="860678" y="88773"/>
                  </a:moveTo>
                  <a:lnTo>
                    <a:pt x="806450" y="88773"/>
                  </a:lnTo>
                  <a:lnTo>
                    <a:pt x="806450" y="223901"/>
                  </a:lnTo>
                  <a:lnTo>
                    <a:pt x="860678" y="223901"/>
                  </a:lnTo>
                  <a:lnTo>
                    <a:pt x="860678" y="88773"/>
                  </a:lnTo>
                  <a:close/>
                </a:path>
                <a:path w="861059" h="325120">
                  <a:moveTo>
                    <a:pt x="618362" y="88773"/>
                  </a:moveTo>
                  <a:lnTo>
                    <a:pt x="458724" y="88773"/>
                  </a:lnTo>
                  <a:lnTo>
                    <a:pt x="458724" y="324739"/>
                  </a:lnTo>
                  <a:lnTo>
                    <a:pt x="618362" y="324739"/>
                  </a:lnTo>
                  <a:lnTo>
                    <a:pt x="618362" y="279781"/>
                  </a:lnTo>
                  <a:lnTo>
                    <a:pt x="517651" y="279781"/>
                  </a:lnTo>
                  <a:lnTo>
                    <a:pt x="517651" y="220091"/>
                  </a:lnTo>
                  <a:lnTo>
                    <a:pt x="610488" y="220091"/>
                  </a:lnTo>
                  <a:lnTo>
                    <a:pt x="610488" y="175133"/>
                  </a:lnTo>
                  <a:lnTo>
                    <a:pt x="517651" y="175133"/>
                  </a:lnTo>
                  <a:lnTo>
                    <a:pt x="517651" y="133731"/>
                  </a:lnTo>
                  <a:lnTo>
                    <a:pt x="618362" y="133731"/>
                  </a:lnTo>
                  <a:lnTo>
                    <a:pt x="618362" y="88773"/>
                  </a:lnTo>
                  <a:close/>
                </a:path>
                <a:path w="861059" h="325120">
                  <a:moveTo>
                    <a:pt x="129031" y="133731"/>
                  </a:moveTo>
                  <a:lnTo>
                    <a:pt x="69723" y="133731"/>
                  </a:lnTo>
                  <a:lnTo>
                    <a:pt x="69723" y="324739"/>
                  </a:lnTo>
                  <a:lnTo>
                    <a:pt x="129031" y="324739"/>
                  </a:lnTo>
                  <a:lnTo>
                    <a:pt x="129031" y="133731"/>
                  </a:lnTo>
                  <a:close/>
                </a:path>
                <a:path w="861059" h="325120">
                  <a:moveTo>
                    <a:pt x="198754" y="88773"/>
                  </a:moveTo>
                  <a:lnTo>
                    <a:pt x="0" y="88773"/>
                  </a:lnTo>
                  <a:lnTo>
                    <a:pt x="0" y="133731"/>
                  </a:lnTo>
                  <a:lnTo>
                    <a:pt x="198754" y="133731"/>
                  </a:lnTo>
                  <a:lnTo>
                    <a:pt x="198754" y="88773"/>
                  </a:lnTo>
                  <a:close/>
                </a:path>
                <a:path w="861059" h="325120">
                  <a:moveTo>
                    <a:pt x="551687" y="0"/>
                  </a:moveTo>
                  <a:lnTo>
                    <a:pt x="513460" y="0"/>
                  </a:lnTo>
                  <a:lnTo>
                    <a:pt x="465708" y="62230"/>
                  </a:lnTo>
                  <a:lnTo>
                    <a:pt x="506095" y="62230"/>
                  </a:lnTo>
                  <a:lnTo>
                    <a:pt x="532129" y="28448"/>
                  </a:lnTo>
                  <a:lnTo>
                    <a:pt x="573459" y="28448"/>
                  </a:lnTo>
                  <a:lnTo>
                    <a:pt x="551687" y="0"/>
                  </a:lnTo>
                  <a:close/>
                </a:path>
                <a:path w="861059" h="325120">
                  <a:moveTo>
                    <a:pt x="573459" y="28448"/>
                  </a:moveTo>
                  <a:lnTo>
                    <a:pt x="532129" y="28448"/>
                  </a:lnTo>
                  <a:lnTo>
                    <a:pt x="558292" y="62230"/>
                  </a:lnTo>
                  <a:lnTo>
                    <a:pt x="599312" y="62230"/>
                  </a:lnTo>
                  <a:lnTo>
                    <a:pt x="573459" y="28448"/>
                  </a:lnTo>
                  <a:close/>
                </a:path>
              </a:pathLst>
            </a:custGeom>
            <a:solidFill>
              <a:srgbClr val="FBFBFF"/>
            </a:solidFill>
          </p:spPr>
          <p:txBody>
            <a:bodyPr wrap="square" lIns="0" tIns="0" rIns="0" bIns="0" rtlCol="0"/>
            <a:lstStyle/>
            <a:p>
              <a:endParaRPr/>
            </a:p>
          </p:txBody>
        </p:sp>
        <p:sp>
          <p:nvSpPr>
            <p:cNvPr id="12" name="object 12"/>
            <p:cNvSpPr/>
            <p:nvPr/>
          </p:nvSpPr>
          <p:spPr>
            <a:xfrm>
              <a:off x="6726428" y="538988"/>
              <a:ext cx="64135" cy="63500"/>
            </a:xfrm>
            <a:custGeom>
              <a:avLst/>
              <a:gdLst/>
              <a:ahLst/>
              <a:cxnLst/>
              <a:rect l="l" t="t" r="r" b="b"/>
              <a:pathLst>
                <a:path w="64134" h="63500">
                  <a:moveTo>
                    <a:pt x="0" y="0"/>
                  </a:moveTo>
                  <a:lnTo>
                    <a:pt x="0" y="63500"/>
                  </a:lnTo>
                  <a:lnTo>
                    <a:pt x="17018" y="63500"/>
                  </a:lnTo>
                  <a:lnTo>
                    <a:pt x="25273" y="63500"/>
                  </a:lnTo>
                  <a:lnTo>
                    <a:pt x="32257" y="62991"/>
                  </a:lnTo>
                  <a:lnTo>
                    <a:pt x="37973" y="61975"/>
                  </a:lnTo>
                  <a:lnTo>
                    <a:pt x="43815" y="60960"/>
                  </a:lnTo>
                  <a:lnTo>
                    <a:pt x="63880" y="35433"/>
                  </a:lnTo>
                  <a:lnTo>
                    <a:pt x="63880" y="28828"/>
                  </a:lnTo>
                  <a:lnTo>
                    <a:pt x="63880" y="22860"/>
                  </a:lnTo>
                  <a:lnTo>
                    <a:pt x="36829" y="635"/>
                  </a:lnTo>
                  <a:lnTo>
                    <a:pt x="32257" y="126"/>
                  </a:lnTo>
                  <a:lnTo>
                    <a:pt x="26670" y="0"/>
                  </a:lnTo>
                  <a:lnTo>
                    <a:pt x="19812" y="0"/>
                  </a:lnTo>
                  <a:lnTo>
                    <a:pt x="0" y="0"/>
                  </a:lnTo>
                  <a:close/>
                </a:path>
              </a:pathLst>
            </a:custGeom>
            <a:ln w="3175">
              <a:solidFill>
                <a:srgbClr val="1D7CED"/>
              </a:solidFill>
            </a:ln>
          </p:spPr>
          <p:txBody>
            <a:bodyPr wrap="square" lIns="0" tIns="0" rIns="0" bIns="0" rtlCol="0"/>
            <a:lstStyle/>
            <a:p>
              <a:endParaRPr/>
            </a:p>
          </p:txBody>
        </p:sp>
        <p:sp>
          <p:nvSpPr>
            <p:cNvPr id="13" name="object 13"/>
            <p:cNvSpPr/>
            <p:nvPr/>
          </p:nvSpPr>
          <p:spPr>
            <a:xfrm>
              <a:off x="7102475" y="494664"/>
              <a:ext cx="204089" cy="237744"/>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6444996" y="495553"/>
              <a:ext cx="618490" cy="236220"/>
            </a:xfrm>
            <a:custGeom>
              <a:avLst/>
              <a:gdLst/>
              <a:ahLst/>
              <a:cxnLst/>
              <a:rect l="l" t="t" r="r" b="b"/>
              <a:pathLst>
                <a:path w="618490" h="236220">
                  <a:moveTo>
                    <a:pt x="458724" y="0"/>
                  </a:moveTo>
                  <a:lnTo>
                    <a:pt x="618362" y="0"/>
                  </a:lnTo>
                  <a:lnTo>
                    <a:pt x="618362" y="44958"/>
                  </a:lnTo>
                  <a:lnTo>
                    <a:pt x="517651" y="44958"/>
                  </a:lnTo>
                  <a:lnTo>
                    <a:pt x="517651" y="86360"/>
                  </a:lnTo>
                  <a:lnTo>
                    <a:pt x="610488" y="86360"/>
                  </a:lnTo>
                  <a:lnTo>
                    <a:pt x="610488" y="131318"/>
                  </a:lnTo>
                  <a:lnTo>
                    <a:pt x="517651" y="131318"/>
                  </a:lnTo>
                  <a:lnTo>
                    <a:pt x="517651" y="191008"/>
                  </a:lnTo>
                  <a:lnTo>
                    <a:pt x="618362" y="191008"/>
                  </a:lnTo>
                  <a:lnTo>
                    <a:pt x="618362" y="235966"/>
                  </a:lnTo>
                  <a:lnTo>
                    <a:pt x="458724" y="235966"/>
                  </a:lnTo>
                  <a:lnTo>
                    <a:pt x="458724" y="0"/>
                  </a:lnTo>
                  <a:close/>
                </a:path>
                <a:path w="618490" h="236220">
                  <a:moveTo>
                    <a:pt x="222503" y="0"/>
                  </a:moveTo>
                  <a:lnTo>
                    <a:pt x="317500" y="0"/>
                  </a:lnTo>
                  <a:lnTo>
                    <a:pt x="326999" y="144"/>
                  </a:lnTo>
                  <a:lnTo>
                    <a:pt x="365760" y="6223"/>
                  </a:lnTo>
                  <a:lnTo>
                    <a:pt x="398779" y="33147"/>
                  </a:lnTo>
                  <a:lnTo>
                    <a:pt x="406273" y="64770"/>
                  </a:lnTo>
                  <a:lnTo>
                    <a:pt x="405510" y="77672"/>
                  </a:lnTo>
                  <a:lnTo>
                    <a:pt x="387461" y="116758"/>
                  </a:lnTo>
                  <a:lnTo>
                    <a:pt x="361314" y="135636"/>
                  </a:lnTo>
                  <a:lnTo>
                    <a:pt x="440817" y="235966"/>
                  </a:lnTo>
                  <a:lnTo>
                    <a:pt x="368553" y="235966"/>
                  </a:lnTo>
                  <a:lnTo>
                    <a:pt x="302768" y="149479"/>
                  </a:lnTo>
                  <a:lnTo>
                    <a:pt x="281431" y="149479"/>
                  </a:lnTo>
                  <a:lnTo>
                    <a:pt x="281431" y="235966"/>
                  </a:lnTo>
                  <a:lnTo>
                    <a:pt x="222503" y="235966"/>
                  </a:lnTo>
                  <a:lnTo>
                    <a:pt x="222503" y="0"/>
                  </a:lnTo>
                  <a:close/>
                </a:path>
                <a:path w="618490" h="236220">
                  <a:moveTo>
                    <a:pt x="0" y="0"/>
                  </a:moveTo>
                  <a:lnTo>
                    <a:pt x="198754" y="0"/>
                  </a:lnTo>
                  <a:lnTo>
                    <a:pt x="198754" y="44958"/>
                  </a:lnTo>
                  <a:lnTo>
                    <a:pt x="129031" y="44958"/>
                  </a:lnTo>
                  <a:lnTo>
                    <a:pt x="129031" y="235966"/>
                  </a:lnTo>
                  <a:lnTo>
                    <a:pt x="69723" y="235966"/>
                  </a:lnTo>
                  <a:lnTo>
                    <a:pt x="69723" y="44958"/>
                  </a:lnTo>
                  <a:lnTo>
                    <a:pt x="0" y="44958"/>
                  </a:lnTo>
                  <a:lnTo>
                    <a:pt x="0" y="0"/>
                  </a:lnTo>
                  <a:close/>
                </a:path>
              </a:pathLst>
            </a:custGeom>
            <a:ln w="3175">
              <a:solidFill>
                <a:srgbClr val="1D7CED"/>
              </a:solidFill>
            </a:ln>
          </p:spPr>
          <p:txBody>
            <a:bodyPr wrap="square" lIns="0" tIns="0" rIns="0" bIns="0" rtlCol="0"/>
            <a:lstStyle/>
            <a:p>
              <a:endParaRPr/>
            </a:p>
          </p:txBody>
        </p:sp>
        <p:sp>
          <p:nvSpPr>
            <p:cNvPr id="15" name="object 15"/>
            <p:cNvSpPr/>
            <p:nvPr/>
          </p:nvSpPr>
          <p:spPr>
            <a:xfrm>
              <a:off x="6909816" y="405892"/>
              <a:ext cx="135382" cy="64008"/>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7464806" y="494664"/>
              <a:ext cx="128905" cy="237744"/>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7638415" y="435736"/>
              <a:ext cx="227965" cy="295910"/>
            </a:xfrm>
            <a:custGeom>
              <a:avLst/>
              <a:gdLst/>
              <a:ahLst/>
              <a:cxnLst/>
              <a:rect l="l" t="t" r="r" b="b"/>
              <a:pathLst>
                <a:path w="227965" h="295909">
                  <a:moveTo>
                    <a:pt x="114807" y="0"/>
                  </a:moveTo>
                  <a:lnTo>
                    <a:pt x="0" y="0"/>
                  </a:lnTo>
                  <a:lnTo>
                    <a:pt x="0" y="295783"/>
                  </a:lnTo>
                  <a:lnTo>
                    <a:pt x="74294" y="295783"/>
                  </a:lnTo>
                  <a:lnTo>
                    <a:pt x="74294" y="199009"/>
                  </a:lnTo>
                  <a:lnTo>
                    <a:pt x="113283" y="199009"/>
                  </a:lnTo>
                  <a:lnTo>
                    <a:pt x="158368" y="192277"/>
                  </a:lnTo>
                  <a:lnTo>
                    <a:pt x="197230" y="169037"/>
                  </a:lnTo>
                  <a:lnTo>
                    <a:pt x="216361" y="143763"/>
                  </a:lnTo>
                  <a:lnTo>
                    <a:pt x="74294" y="143763"/>
                  </a:lnTo>
                  <a:lnTo>
                    <a:pt x="74294" y="55117"/>
                  </a:lnTo>
                  <a:lnTo>
                    <a:pt x="221030" y="55117"/>
                  </a:lnTo>
                  <a:lnTo>
                    <a:pt x="218566" y="49149"/>
                  </a:lnTo>
                  <a:lnTo>
                    <a:pt x="192658" y="19430"/>
                  </a:lnTo>
                  <a:lnTo>
                    <a:pt x="149312" y="2571"/>
                  </a:lnTo>
                  <a:lnTo>
                    <a:pt x="127214" y="285"/>
                  </a:lnTo>
                  <a:lnTo>
                    <a:pt x="114807" y="0"/>
                  </a:lnTo>
                  <a:close/>
                </a:path>
                <a:path w="227965" h="295909">
                  <a:moveTo>
                    <a:pt x="221030" y="55117"/>
                  </a:moveTo>
                  <a:lnTo>
                    <a:pt x="84835" y="55117"/>
                  </a:lnTo>
                  <a:lnTo>
                    <a:pt x="92674" y="55165"/>
                  </a:lnTo>
                  <a:lnTo>
                    <a:pt x="99631" y="55308"/>
                  </a:lnTo>
                  <a:lnTo>
                    <a:pt x="131063" y="61087"/>
                  </a:lnTo>
                  <a:lnTo>
                    <a:pt x="136651" y="63373"/>
                  </a:lnTo>
                  <a:lnTo>
                    <a:pt x="141477" y="67563"/>
                  </a:lnTo>
                  <a:lnTo>
                    <a:pt x="145414" y="73533"/>
                  </a:lnTo>
                  <a:lnTo>
                    <a:pt x="149351" y="79628"/>
                  </a:lnTo>
                  <a:lnTo>
                    <a:pt x="151383" y="86740"/>
                  </a:lnTo>
                  <a:lnTo>
                    <a:pt x="151383" y="104139"/>
                  </a:lnTo>
                  <a:lnTo>
                    <a:pt x="150494" y="111251"/>
                  </a:lnTo>
                  <a:lnTo>
                    <a:pt x="146938" y="121920"/>
                  </a:lnTo>
                  <a:lnTo>
                    <a:pt x="143509" y="127000"/>
                  </a:lnTo>
                  <a:lnTo>
                    <a:pt x="138429" y="131825"/>
                  </a:lnTo>
                  <a:lnTo>
                    <a:pt x="136143" y="134238"/>
                  </a:lnTo>
                  <a:lnTo>
                    <a:pt x="93090" y="143763"/>
                  </a:lnTo>
                  <a:lnTo>
                    <a:pt x="216361" y="143763"/>
                  </a:lnTo>
                  <a:lnTo>
                    <a:pt x="227304" y="103532"/>
                  </a:lnTo>
                  <a:lnTo>
                    <a:pt x="227710" y="93345"/>
                  </a:lnTo>
                  <a:lnTo>
                    <a:pt x="227139" y="80938"/>
                  </a:lnTo>
                  <a:lnTo>
                    <a:pt x="225425" y="69437"/>
                  </a:lnTo>
                  <a:lnTo>
                    <a:pt x="222567" y="58840"/>
                  </a:lnTo>
                  <a:lnTo>
                    <a:pt x="221030" y="55117"/>
                  </a:lnTo>
                  <a:close/>
                </a:path>
              </a:pathLst>
            </a:custGeom>
            <a:solidFill>
              <a:srgbClr val="FBFBFF"/>
            </a:solidFill>
          </p:spPr>
          <p:txBody>
            <a:bodyPr wrap="square" lIns="0" tIns="0" rIns="0" bIns="0" rtlCol="0"/>
            <a:lstStyle/>
            <a:p>
              <a:endParaRPr/>
            </a:p>
          </p:txBody>
        </p:sp>
        <p:sp>
          <p:nvSpPr>
            <p:cNvPr id="18" name="object 18"/>
            <p:cNvSpPr/>
            <p:nvPr/>
          </p:nvSpPr>
          <p:spPr>
            <a:xfrm>
              <a:off x="7711820" y="489965"/>
              <a:ext cx="78867" cy="90424"/>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7638415" y="435736"/>
              <a:ext cx="227965" cy="295910"/>
            </a:xfrm>
            <a:custGeom>
              <a:avLst/>
              <a:gdLst/>
              <a:ahLst/>
              <a:cxnLst/>
              <a:rect l="l" t="t" r="r" b="b"/>
              <a:pathLst>
                <a:path w="227965" h="295909">
                  <a:moveTo>
                    <a:pt x="0" y="0"/>
                  </a:moveTo>
                  <a:lnTo>
                    <a:pt x="114807" y="0"/>
                  </a:lnTo>
                  <a:lnTo>
                    <a:pt x="127214" y="285"/>
                  </a:lnTo>
                  <a:lnTo>
                    <a:pt x="168102" y="7286"/>
                  </a:lnTo>
                  <a:lnTo>
                    <a:pt x="207517" y="32385"/>
                  </a:lnTo>
                  <a:lnTo>
                    <a:pt x="225425" y="69437"/>
                  </a:lnTo>
                  <a:lnTo>
                    <a:pt x="227710" y="93345"/>
                  </a:lnTo>
                  <a:lnTo>
                    <a:pt x="227304" y="103532"/>
                  </a:lnTo>
                  <a:lnTo>
                    <a:pt x="217491" y="141648"/>
                  </a:lnTo>
                  <a:lnTo>
                    <a:pt x="191642" y="173736"/>
                  </a:lnTo>
                  <a:lnTo>
                    <a:pt x="150494" y="194690"/>
                  </a:lnTo>
                  <a:lnTo>
                    <a:pt x="113283" y="199009"/>
                  </a:lnTo>
                  <a:lnTo>
                    <a:pt x="74294" y="199009"/>
                  </a:lnTo>
                  <a:lnTo>
                    <a:pt x="74294" y="295783"/>
                  </a:lnTo>
                  <a:lnTo>
                    <a:pt x="0" y="295783"/>
                  </a:lnTo>
                  <a:lnTo>
                    <a:pt x="0" y="0"/>
                  </a:lnTo>
                  <a:close/>
                </a:path>
              </a:pathLst>
            </a:custGeom>
            <a:ln w="3175">
              <a:solidFill>
                <a:srgbClr val="1D7CED"/>
              </a:solidFill>
            </a:ln>
          </p:spPr>
          <p:txBody>
            <a:bodyPr wrap="square" lIns="0" tIns="0" rIns="0" bIns="0" rtlCol="0"/>
            <a:lstStyle/>
            <a:p>
              <a:endParaRPr/>
            </a:p>
          </p:txBody>
        </p:sp>
        <p:sp>
          <p:nvSpPr>
            <p:cNvPr id="20" name="object 20"/>
            <p:cNvSpPr/>
            <p:nvPr/>
          </p:nvSpPr>
          <p:spPr>
            <a:xfrm>
              <a:off x="7898892" y="490600"/>
              <a:ext cx="908050" cy="246379"/>
            </a:xfrm>
            <a:custGeom>
              <a:avLst/>
              <a:gdLst/>
              <a:ahLst/>
              <a:cxnLst/>
              <a:rect l="l" t="t" r="r" b="b"/>
              <a:pathLst>
                <a:path w="908050" h="246379">
                  <a:moveTo>
                    <a:pt x="348868" y="0"/>
                  </a:moveTo>
                  <a:lnTo>
                    <a:pt x="301244" y="8270"/>
                  </a:lnTo>
                  <a:lnTo>
                    <a:pt x="265049" y="33020"/>
                  </a:lnTo>
                  <a:lnTo>
                    <a:pt x="242252" y="72072"/>
                  </a:lnTo>
                  <a:lnTo>
                    <a:pt x="234696" y="122936"/>
                  </a:lnTo>
                  <a:lnTo>
                    <a:pt x="236581" y="149750"/>
                  </a:lnTo>
                  <a:lnTo>
                    <a:pt x="251733" y="194569"/>
                  </a:lnTo>
                  <a:lnTo>
                    <a:pt x="281717" y="227173"/>
                  </a:lnTo>
                  <a:lnTo>
                    <a:pt x="323627" y="243798"/>
                  </a:lnTo>
                  <a:lnTo>
                    <a:pt x="348868" y="245872"/>
                  </a:lnTo>
                  <a:lnTo>
                    <a:pt x="374112" y="243822"/>
                  </a:lnTo>
                  <a:lnTo>
                    <a:pt x="396509" y="237664"/>
                  </a:lnTo>
                  <a:lnTo>
                    <a:pt x="416073" y="227387"/>
                  </a:lnTo>
                  <a:lnTo>
                    <a:pt x="432815" y="212978"/>
                  </a:lnTo>
                  <a:lnTo>
                    <a:pt x="441528" y="201295"/>
                  </a:lnTo>
                  <a:lnTo>
                    <a:pt x="342264" y="201295"/>
                  </a:lnTo>
                  <a:lnTo>
                    <a:pt x="335533" y="199898"/>
                  </a:lnTo>
                  <a:lnTo>
                    <a:pt x="305180" y="172243"/>
                  </a:lnTo>
                  <a:lnTo>
                    <a:pt x="296064" y="133340"/>
                  </a:lnTo>
                  <a:lnTo>
                    <a:pt x="295786" y="122809"/>
                  </a:lnTo>
                  <a:lnTo>
                    <a:pt x="296079" y="112694"/>
                  </a:lnTo>
                  <a:lnTo>
                    <a:pt x="305593" y="73009"/>
                  </a:lnTo>
                  <a:lnTo>
                    <a:pt x="335152" y="45847"/>
                  </a:lnTo>
                  <a:lnTo>
                    <a:pt x="341756" y="44576"/>
                  </a:lnTo>
                  <a:lnTo>
                    <a:pt x="441494" y="44576"/>
                  </a:lnTo>
                  <a:lnTo>
                    <a:pt x="432815" y="32893"/>
                  </a:lnTo>
                  <a:lnTo>
                    <a:pt x="416073" y="18484"/>
                  </a:lnTo>
                  <a:lnTo>
                    <a:pt x="396509" y="8207"/>
                  </a:lnTo>
                  <a:lnTo>
                    <a:pt x="374112" y="2049"/>
                  </a:lnTo>
                  <a:lnTo>
                    <a:pt x="348868" y="0"/>
                  </a:lnTo>
                  <a:close/>
                </a:path>
                <a:path w="908050" h="246379">
                  <a:moveTo>
                    <a:pt x="441494" y="44576"/>
                  </a:moveTo>
                  <a:lnTo>
                    <a:pt x="355980" y="44576"/>
                  </a:lnTo>
                  <a:lnTo>
                    <a:pt x="362584" y="45974"/>
                  </a:lnTo>
                  <a:lnTo>
                    <a:pt x="375411" y="51562"/>
                  </a:lnTo>
                  <a:lnTo>
                    <a:pt x="397763" y="86995"/>
                  </a:lnTo>
                  <a:lnTo>
                    <a:pt x="402205" y="122936"/>
                  </a:lnTo>
                  <a:lnTo>
                    <a:pt x="401947" y="133407"/>
                  </a:lnTo>
                  <a:lnTo>
                    <a:pt x="393080" y="171608"/>
                  </a:lnTo>
                  <a:lnTo>
                    <a:pt x="369315" y="196723"/>
                  </a:lnTo>
                  <a:lnTo>
                    <a:pt x="362838" y="199771"/>
                  </a:lnTo>
                  <a:lnTo>
                    <a:pt x="356107" y="201295"/>
                  </a:lnTo>
                  <a:lnTo>
                    <a:pt x="441528" y="201295"/>
                  </a:lnTo>
                  <a:lnTo>
                    <a:pt x="446170" y="195070"/>
                  </a:lnTo>
                  <a:lnTo>
                    <a:pt x="455739" y="174101"/>
                  </a:lnTo>
                  <a:lnTo>
                    <a:pt x="461498" y="150060"/>
                  </a:lnTo>
                  <a:lnTo>
                    <a:pt x="463423" y="122936"/>
                  </a:lnTo>
                  <a:lnTo>
                    <a:pt x="461498" y="95883"/>
                  </a:lnTo>
                  <a:lnTo>
                    <a:pt x="455739" y="71866"/>
                  </a:lnTo>
                  <a:lnTo>
                    <a:pt x="446170" y="50873"/>
                  </a:lnTo>
                  <a:lnTo>
                    <a:pt x="441494" y="44576"/>
                  </a:lnTo>
                  <a:close/>
                </a:path>
                <a:path w="908050" h="246379">
                  <a:moveTo>
                    <a:pt x="907923" y="4952"/>
                  </a:moveTo>
                  <a:lnTo>
                    <a:pt x="748283" y="4952"/>
                  </a:lnTo>
                  <a:lnTo>
                    <a:pt x="748283" y="240919"/>
                  </a:lnTo>
                  <a:lnTo>
                    <a:pt x="907923" y="240919"/>
                  </a:lnTo>
                  <a:lnTo>
                    <a:pt x="907923" y="195961"/>
                  </a:lnTo>
                  <a:lnTo>
                    <a:pt x="807211" y="195961"/>
                  </a:lnTo>
                  <a:lnTo>
                    <a:pt x="807211" y="136271"/>
                  </a:lnTo>
                  <a:lnTo>
                    <a:pt x="900049" y="136271"/>
                  </a:lnTo>
                  <a:lnTo>
                    <a:pt x="900049" y="91312"/>
                  </a:lnTo>
                  <a:lnTo>
                    <a:pt x="807211" y="91312"/>
                  </a:lnTo>
                  <a:lnTo>
                    <a:pt x="807211" y="49911"/>
                  </a:lnTo>
                  <a:lnTo>
                    <a:pt x="907923" y="49911"/>
                  </a:lnTo>
                  <a:lnTo>
                    <a:pt x="907923" y="4952"/>
                  </a:lnTo>
                  <a:close/>
                </a:path>
                <a:path w="908050" h="246379">
                  <a:moveTo>
                    <a:pt x="571118" y="4952"/>
                  </a:moveTo>
                  <a:lnTo>
                    <a:pt x="498348" y="4952"/>
                  </a:lnTo>
                  <a:lnTo>
                    <a:pt x="498348" y="240919"/>
                  </a:lnTo>
                  <a:lnTo>
                    <a:pt x="552576" y="240919"/>
                  </a:lnTo>
                  <a:lnTo>
                    <a:pt x="552576" y="76453"/>
                  </a:lnTo>
                  <a:lnTo>
                    <a:pt x="610968" y="76453"/>
                  </a:lnTo>
                  <a:lnTo>
                    <a:pt x="571118" y="4952"/>
                  </a:lnTo>
                  <a:close/>
                </a:path>
                <a:path w="908050" h="246379">
                  <a:moveTo>
                    <a:pt x="610968" y="76453"/>
                  </a:moveTo>
                  <a:lnTo>
                    <a:pt x="552576" y="76453"/>
                  </a:lnTo>
                  <a:lnTo>
                    <a:pt x="643508" y="240919"/>
                  </a:lnTo>
                  <a:lnTo>
                    <a:pt x="700658" y="240919"/>
                  </a:lnTo>
                  <a:lnTo>
                    <a:pt x="700658" y="140081"/>
                  </a:lnTo>
                  <a:lnTo>
                    <a:pt x="646429" y="140081"/>
                  </a:lnTo>
                  <a:lnTo>
                    <a:pt x="610968" y="76453"/>
                  </a:lnTo>
                  <a:close/>
                </a:path>
                <a:path w="908050" h="246379">
                  <a:moveTo>
                    <a:pt x="700658" y="4952"/>
                  </a:moveTo>
                  <a:lnTo>
                    <a:pt x="646429" y="4952"/>
                  </a:lnTo>
                  <a:lnTo>
                    <a:pt x="646429" y="140081"/>
                  </a:lnTo>
                  <a:lnTo>
                    <a:pt x="700658" y="140081"/>
                  </a:lnTo>
                  <a:lnTo>
                    <a:pt x="700658" y="4952"/>
                  </a:lnTo>
                  <a:close/>
                </a:path>
                <a:path w="908050" h="246379">
                  <a:moveTo>
                    <a:pt x="59308" y="4952"/>
                  </a:moveTo>
                  <a:lnTo>
                    <a:pt x="0" y="4952"/>
                  </a:lnTo>
                  <a:lnTo>
                    <a:pt x="0" y="240919"/>
                  </a:lnTo>
                  <a:lnTo>
                    <a:pt x="59308" y="240919"/>
                  </a:lnTo>
                  <a:lnTo>
                    <a:pt x="59308" y="136271"/>
                  </a:lnTo>
                  <a:lnTo>
                    <a:pt x="199262" y="136271"/>
                  </a:lnTo>
                  <a:lnTo>
                    <a:pt x="199262" y="91312"/>
                  </a:lnTo>
                  <a:lnTo>
                    <a:pt x="59308" y="91312"/>
                  </a:lnTo>
                  <a:lnTo>
                    <a:pt x="59308" y="4952"/>
                  </a:lnTo>
                  <a:close/>
                </a:path>
                <a:path w="908050" h="246379">
                  <a:moveTo>
                    <a:pt x="199262" y="136271"/>
                  </a:moveTo>
                  <a:lnTo>
                    <a:pt x="139953" y="136271"/>
                  </a:lnTo>
                  <a:lnTo>
                    <a:pt x="139953" y="240919"/>
                  </a:lnTo>
                  <a:lnTo>
                    <a:pt x="199262" y="240919"/>
                  </a:lnTo>
                  <a:lnTo>
                    <a:pt x="199262" y="136271"/>
                  </a:lnTo>
                  <a:close/>
                </a:path>
                <a:path w="908050" h="246379">
                  <a:moveTo>
                    <a:pt x="199262" y="4952"/>
                  </a:moveTo>
                  <a:lnTo>
                    <a:pt x="139953" y="4952"/>
                  </a:lnTo>
                  <a:lnTo>
                    <a:pt x="139953" y="91312"/>
                  </a:lnTo>
                  <a:lnTo>
                    <a:pt x="199262" y="91312"/>
                  </a:lnTo>
                  <a:lnTo>
                    <a:pt x="199262" y="4952"/>
                  </a:lnTo>
                  <a:close/>
                </a:path>
              </a:pathLst>
            </a:custGeom>
            <a:solidFill>
              <a:srgbClr val="FBFBFF"/>
            </a:solidFill>
          </p:spPr>
          <p:txBody>
            <a:bodyPr wrap="square" lIns="0" tIns="0" rIns="0" bIns="0" rtlCol="0"/>
            <a:lstStyle/>
            <a:p>
              <a:endParaRPr/>
            </a:p>
          </p:txBody>
        </p:sp>
        <p:sp>
          <p:nvSpPr>
            <p:cNvPr id="21" name="object 21"/>
            <p:cNvSpPr/>
            <p:nvPr/>
          </p:nvSpPr>
          <p:spPr>
            <a:xfrm>
              <a:off x="8194675" y="495553"/>
              <a:ext cx="612140" cy="236220"/>
            </a:xfrm>
            <a:custGeom>
              <a:avLst/>
              <a:gdLst/>
              <a:ahLst/>
              <a:cxnLst/>
              <a:rect l="l" t="t" r="r" b="b"/>
              <a:pathLst>
                <a:path w="612140" h="236220">
                  <a:moveTo>
                    <a:pt x="53340" y="39624"/>
                  </a:moveTo>
                  <a:lnTo>
                    <a:pt x="45974" y="39624"/>
                  </a:lnTo>
                  <a:lnTo>
                    <a:pt x="39370" y="40894"/>
                  </a:lnTo>
                  <a:lnTo>
                    <a:pt x="9810" y="68056"/>
                  </a:lnTo>
                  <a:lnTo>
                    <a:pt x="285" y="107862"/>
                  </a:lnTo>
                  <a:lnTo>
                    <a:pt x="0" y="117983"/>
                  </a:lnTo>
                  <a:lnTo>
                    <a:pt x="281" y="128387"/>
                  </a:lnTo>
                  <a:lnTo>
                    <a:pt x="9398" y="167290"/>
                  </a:lnTo>
                  <a:lnTo>
                    <a:pt x="39750" y="194945"/>
                  </a:lnTo>
                  <a:lnTo>
                    <a:pt x="46481" y="196342"/>
                  </a:lnTo>
                  <a:lnTo>
                    <a:pt x="53340" y="196342"/>
                  </a:lnTo>
                  <a:lnTo>
                    <a:pt x="60325" y="196342"/>
                  </a:lnTo>
                  <a:lnTo>
                    <a:pt x="67055" y="194818"/>
                  </a:lnTo>
                  <a:lnTo>
                    <a:pt x="73532" y="191770"/>
                  </a:lnTo>
                  <a:lnTo>
                    <a:pt x="80136" y="188849"/>
                  </a:lnTo>
                  <a:lnTo>
                    <a:pt x="102234" y="153797"/>
                  </a:lnTo>
                  <a:lnTo>
                    <a:pt x="106425" y="117856"/>
                  </a:lnTo>
                  <a:lnTo>
                    <a:pt x="106142" y="107741"/>
                  </a:lnTo>
                  <a:lnTo>
                    <a:pt x="96964" y="68516"/>
                  </a:lnTo>
                  <a:lnTo>
                    <a:pt x="73151" y="43815"/>
                  </a:lnTo>
                  <a:lnTo>
                    <a:pt x="66801" y="41021"/>
                  </a:lnTo>
                  <a:lnTo>
                    <a:pt x="60198" y="39624"/>
                  </a:lnTo>
                  <a:lnTo>
                    <a:pt x="53340" y="39624"/>
                  </a:lnTo>
                  <a:close/>
                </a:path>
                <a:path w="612140" h="236220">
                  <a:moveTo>
                    <a:pt x="452500" y="0"/>
                  </a:moveTo>
                  <a:lnTo>
                    <a:pt x="612140" y="0"/>
                  </a:lnTo>
                  <a:lnTo>
                    <a:pt x="612140" y="44958"/>
                  </a:lnTo>
                  <a:lnTo>
                    <a:pt x="511428" y="44958"/>
                  </a:lnTo>
                  <a:lnTo>
                    <a:pt x="511428" y="86360"/>
                  </a:lnTo>
                  <a:lnTo>
                    <a:pt x="604266" y="86360"/>
                  </a:lnTo>
                  <a:lnTo>
                    <a:pt x="604266" y="131318"/>
                  </a:lnTo>
                  <a:lnTo>
                    <a:pt x="511428" y="131318"/>
                  </a:lnTo>
                  <a:lnTo>
                    <a:pt x="511428" y="191008"/>
                  </a:lnTo>
                  <a:lnTo>
                    <a:pt x="612140" y="191008"/>
                  </a:lnTo>
                  <a:lnTo>
                    <a:pt x="612140" y="235966"/>
                  </a:lnTo>
                  <a:lnTo>
                    <a:pt x="452500" y="235966"/>
                  </a:lnTo>
                  <a:lnTo>
                    <a:pt x="452500" y="0"/>
                  </a:lnTo>
                  <a:close/>
                </a:path>
              </a:pathLst>
            </a:custGeom>
            <a:ln w="3175">
              <a:solidFill>
                <a:srgbClr val="1D7CED"/>
              </a:solidFill>
            </a:ln>
          </p:spPr>
          <p:txBody>
            <a:bodyPr wrap="square" lIns="0" tIns="0" rIns="0" bIns="0" rtlCol="0"/>
            <a:lstStyle/>
            <a:p>
              <a:endParaRPr/>
            </a:p>
          </p:txBody>
        </p:sp>
        <p:sp>
          <p:nvSpPr>
            <p:cNvPr id="22" name="object 22"/>
            <p:cNvSpPr/>
            <p:nvPr/>
          </p:nvSpPr>
          <p:spPr>
            <a:xfrm>
              <a:off x="8396351" y="494664"/>
              <a:ext cx="204089" cy="237744"/>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7898892" y="490600"/>
              <a:ext cx="463550" cy="246379"/>
            </a:xfrm>
            <a:custGeom>
              <a:avLst/>
              <a:gdLst/>
              <a:ahLst/>
              <a:cxnLst/>
              <a:rect l="l" t="t" r="r" b="b"/>
              <a:pathLst>
                <a:path w="463550" h="246379">
                  <a:moveTo>
                    <a:pt x="0" y="4952"/>
                  </a:moveTo>
                  <a:lnTo>
                    <a:pt x="59308" y="4952"/>
                  </a:lnTo>
                  <a:lnTo>
                    <a:pt x="59308" y="91312"/>
                  </a:lnTo>
                  <a:lnTo>
                    <a:pt x="139953" y="91312"/>
                  </a:lnTo>
                  <a:lnTo>
                    <a:pt x="139953" y="4952"/>
                  </a:lnTo>
                  <a:lnTo>
                    <a:pt x="199262" y="4952"/>
                  </a:lnTo>
                  <a:lnTo>
                    <a:pt x="199262" y="240919"/>
                  </a:lnTo>
                  <a:lnTo>
                    <a:pt x="139953" y="240919"/>
                  </a:lnTo>
                  <a:lnTo>
                    <a:pt x="139953" y="136271"/>
                  </a:lnTo>
                  <a:lnTo>
                    <a:pt x="59308" y="136271"/>
                  </a:lnTo>
                  <a:lnTo>
                    <a:pt x="59308" y="240919"/>
                  </a:lnTo>
                  <a:lnTo>
                    <a:pt x="0" y="240919"/>
                  </a:lnTo>
                  <a:lnTo>
                    <a:pt x="0" y="4952"/>
                  </a:lnTo>
                  <a:close/>
                </a:path>
                <a:path w="463550" h="246379">
                  <a:moveTo>
                    <a:pt x="348868" y="0"/>
                  </a:moveTo>
                  <a:lnTo>
                    <a:pt x="396509" y="8207"/>
                  </a:lnTo>
                  <a:lnTo>
                    <a:pt x="432815" y="32893"/>
                  </a:lnTo>
                  <a:lnTo>
                    <a:pt x="455739" y="71866"/>
                  </a:lnTo>
                  <a:lnTo>
                    <a:pt x="463423" y="122936"/>
                  </a:lnTo>
                  <a:lnTo>
                    <a:pt x="461498" y="150060"/>
                  </a:lnTo>
                  <a:lnTo>
                    <a:pt x="446170" y="195070"/>
                  </a:lnTo>
                  <a:lnTo>
                    <a:pt x="416073" y="227387"/>
                  </a:lnTo>
                  <a:lnTo>
                    <a:pt x="374112" y="243822"/>
                  </a:lnTo>
                  <a:lnTo>
                    <a:pt x="348868" y="245872"/>
                  </a:lnTo>
                  <a:lnTo>
                    <a:pt x="323627" y="243798"/>
                  </a:lnTo>
                  <a:lnTo>
                    <a:pt x="281717" y="227173"/>
                  </a:lnTo>
                  <a:lnTo>
                    <a:pt x="251733" y="194569"/>
                  </a:lnTo>
                  <a:lnTo>
                    <a:pt x="236581" y="149750"/>
                  </a:lnTo>
                  <a:lnTo>
                    <a:pt x="234696" y="122936"/>
                  </a:lnTo>
                  <a:lnTo>
                    <a:pt x="236581" y="96027"/>
                  </a:lnTo>
                  <a:lnTo>
                    <a:pt x="251733" y="51069"/>
                  </a:lnTo>
                  <a:lnTo>
                    <a:pt x="281717" y="18591"/>
                  </a:lnTo>
                  <a:lnTo>
                    <a:pt x="323627" y="2069"/>
                  </a:lnTo>
                  <a:lnTo>
                    <a:pt x="348868" y="0"/>
                  </a:lnTo>
                  <a:close/>
                </a:path>
              </a:pathLst>
            </a:custGeom>
            <a:ln w="3175">
              <a:solidFill>
                <a:srgbClr val="1D7CED"/>
              </a:solidFill>
            </a:ln>
          </p:spPr>
          <p:txBody>
            <a:bodyPr wrap="square" lIns="0" tIns="0" rIns="0" bIns="0" rtlCol="0"/>
            <a:lstStyle/>
            <a:p>
              <a:endParaRPr/>
            </a:p>
          </p:txBody>
        </p:sp>
        <p:sp>
          <p:nvSpPr>
            <p:cNvPr id="24" name="object 24"/>
            <p:cNvSpPr/>
            <p:nvPr/>
          </p:nvSpPr>
          <p:spPr>
            <a:xfrm>
              <a:off x="4439411" y="204215"/>
              <a:ext cx="801624" cy="612647"/>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4799076" y="309372"/>
              <a:ext cx="999744" cy="507491"/>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5524500" y="309372"/>
              <a:ext cx="996696" cy="507491"/>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6248400" y="309372"/>
              <a:ext cx="1277111" cy="507491"/>
            </a:xfrm>
            <a:prstGeom prst="rect">
              <a:avLst/>
            </a:prstGeom>
            <a:blipFill>
              <a:blip r:embed="rId10" cstate="print"/>
              <a:stretch>
                <a:fillRect/>
              </a:stretch>
            </a:blipFill>
          </p:spPr>
          <p:txBody>
            <a:bodyPr wrap="square" lIns="0" tIns="0" rIns="0" bIns="0" rtlCol="0"/>
            <a:lstStyle/>
            <a:p>
              <a:endParaRPr/>
            </a:p>
          </p:txBody>
        </p:sp>
        <p:sp>
          <p:nvSpPr>
            <p:cNvPr id="28" name="object 28"/>
            <p:cNvSpPr/>
            <p:nvPr/>
          </p:nvSpPr>
          <p:spPr>
            <a:xfrm>
              <a:off x="7254240" y="309372"/>
              <a:ext cx="550164" cy="507491"/>
            </a:xfrm>
            <a:prstGeom prst="rect">
              <a:avLst/>
            </a:prstGeom>
            <a:blipFill>
              <a:blip r:embed="rId11" cstate="print"/>
              <a:stretch>
                <a:fillRect/>
              </a:stretch>
            </a:blipFill>
          </p:spPr>
          <p:txBody>
            <a:bodyPr wrap="square" lIns="0" tIns="0" rIns="0" bIns="0" rtlCol="0"/>
            <a:lstStyle/>
            <a:p>
              <a:endParaRPr/>
            </a:p>
          </p:txBody>
        </p:sp>
        <p:sp>
          <p:nvSpPr>
            <p:cNvPr id="29" name="object 29"/>
            <p:cNvSpPr/>
            <p:nvPr/>
          </p:nvSpPr>
          <p:spPr>
            <a:xfrm>
              <a:off x="7362443" y="204215"/>
              <a:ext cx="757427" cy="612647"/>
            </a:xfrm>
            <a:prstGeom prst="rect">
              <a:avLst/>
            </a:prstGeom>
            <a:blipFill>
              <a:blip r:embed="rId12" cstate="print"/>
              <a:stretch>
                <a:fillRect/>
              </a:stretch>
            </a:blipFill>
          </p:spPr>
          <p:txBody>
            <a:bodyPr wrap="square" lIns="0" tIns="0" rIns="0" bIns="0" rtlCol="0"/>
            <a:lstStyle/>
            <a:p>
              <a:endParaRPr/>
            </a:p>
          </p:txBody>
        </p:sp>
        <p:sp>
          <p:nvSpPr>
            <p:cNvPr id="30" name="object 30"/>
            <p:cNvSpPr/>
            <p:nvPr/>
          </p:nvSpPr>
          <p:spPr>
            <a:xfrm>
              <a:off x="7677911" y="309372"/>
              <a:ext cx="1341120" cy="507491"/>
            </a:xfrm>
            <a:prstGeom prst="rect">
              <a:avLst/>
            </a:prstGeom>
            <a:blipFill>
              <a:blip r:embed="rId13" cstate="print"/>
              <a:stretch>
                <a:fillRect/>
              </a:stretch>
            </a:blipFill>
          </p:spPr>
          <p:txBody>
            <a:bodyPr wrap="square" lIns="0" tIns="0" rIns="0" bIns="0" rtlCol="0"/>
            <a:lstStyle/>
            <a:p>
              <a:endParaRPr/>
            </a:p>
          </p:txBody>
        </p:sp>
        <p:sp>
          <p:nvSpPr>
            <p:cNvPr id="31" name="object 31"/>
            <p:cNvSpPr/>
            <p:nvPr/>
          </p:nvSpPr>
          <p:spPr>
            <a:xfrm>
              <a:off x="990600" y="1238859"/>
              <a:ext cx="2667000" cy="5162550"/>
            </a:xfrm>
            <a:prstGeom prst="rect">
              <a:avLst/>
            </a:prstGeom>
            <a:blipFill>
              <a:blip r:embed="rId14" cstate="print"/>
              <a:stretch>
                <a:fillRect/>
              </a:stretch>
            </a:blipFill>
          </p:spPr>
          <p:txBody>
            <a:bodyPr wrap="square" lIns="0" tIns="0" rIns="0" bIns="0" rtlCol="0"/>
            <a:lstStyle/>
            <a:p>
              <a:endParaRPr/>
            </a:p>
          </p:txBody>
        </p:sp>
        <p:sp>
          <p:nvSpPr>
            <p:cNvPr id="32" name="object 32"/>
            <p:cNvSpPr/>
            <p:nvPr/>
          </p:nvSpPr>
          <p:spPr>
            <a:xfrm>
              <a:off x="4689728" y="2000249"/>
              <a:ext cx="2841625" cy="3028950"/>
            </a:xfrm>
            <a:prstGeom prst="rect">
              <a:avLst/>
            </a:prstGeom>
            <a:blipFill>
              <a:blip r:embed="rId15" cstate="print"/>
              <a:stretch>
                <a:fillRect/>
              </a:stretch>
            </a:blipFill>
          </p:spPr>
          <p:txBody>
            <a:bodyPr wrap="square" lIns="0" tIns="0" rIns="0" bIns="0" rtlCol="0"/>
            <a:lstStyle/>
            <a:p>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6610350"/>
            <a:chOff x="76200" y="38"/>
            <a:chExt cx="8943340" cy="6610350"/>
          </a:xfrm>
        </p:grpSpPr>
        <p:sp>
          <p:nvSpPr>
            <p:cNvPr id="3" name="object 3"/>
            <p:cNvSpPr/>
            <p:nvPr/>
          </p:nvSpPr>
          <p:spPr>
            <a:xfrm>
              <a:off x="228600" y="1219200"/>
              <a:ext cx="6096000" cy="21336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27012" y="1217548"/>
              <a:ext cx="6099175" cy="2136775"/>
            </a:xfrm>
            <a:custGeom>
              <a:avLst/>
              <a:gdLst/>
              <a:ahLst/>
              <a:cxnLst/>
              <a:rect l="l" t="t" r="r" b="b"/>
              <a:pathLst>
                <a:path w="6099175" h="2136775">
                  <a:moveTo>
                    <a:pt x="0" y="2136775"/>
                  </a:moveTo>
                  <a:lnTo>
                    <a:pt x="6099175" y="2136775"/>
                  </a:lnTo>
                  <a:lnTo>
                    <a:pt x="6099175" y="0"/>
                  </a:lnTo>
                  <a:lnTo>
                    <a:pt x="0" y="0"/>
                  </a:lnTo>
                  <a:lnTo>
                    <a:pt x="0" y="2136775"/>
                  </a:lnTo>
                  <a:close/>
                </a:path>
              </a:pathLst>
            </a:custGeom>
            <a:ln w="3175">
              <a:solidFill>
                <a:srgbClr val="000000"/>
              </a:solidFill>
            </a:ln>
          </p:spPr>
          <p:txBody>
            <a:bodyPr wrap="square" lIns="0" tIns="0" rIns="0" bIns="0" rtlCol="0"/>
            <a:lstStyle/>
            <a:p>
              <a:endParaRPr/>
            </a:p>
          </p:txBody>
        </p:sp>
        <p:sp>
          <p:nvSpPr>
            <p:cNvPr id="5" name="object 5"/>
            <p:cNvSpPr/>
            <p:nvPr/>
          </p:nvSpPr>
          <p:spPr>
            <a:xfrm>
              <a:off x="685800" y="3060699"/>
              <a:ext cx="7620000" cy="25019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719572" y="435609"/>
              <a:ext cx="249554" cy="295910"/>
            </a:xfrm>
            <a:custGeom>
              <a:avLst/>
              <a:gdLst/>
              <a:ahLst/>
              <a:cxnLst/>
              <a:rect l="l" t="t" r="r" b="b"/>
              <a:pathLst>
                <a:path w="249554" h="295909">
                  <a:moveTo>
                    <a:pt x="249174" y="0"/>
                  </a:moveTo>
                  <a:lnTo>
                    <a:pt x="0" y="0"/>
                  </a:lnTo>
                  <a:lnTo>
                    <a:pt x="0" y="57150"/>
                  </a:lnTo>
                  <a:lnTo>
                    <a:pt x="87376" y="57150"/>
                  </a:lnTo>
                  <a:lnTo>
                    <a:pt x="87376" y="295910"/>
                  </a:lnTo>
                  <a:lnTo>
                    <a:pt x="161671" y="295910"/>
                  </a:lnTo>
                  <a:lnTo>
                    <a:pt x="161671" y="57150"/>
                  </a:lnTo>
                  <a:lnTo>
                    <a:pt x="249174" y="57150"/>
                  </a:lnTo>
                  <a:lnTo>
                    <a:pt x="249174" y="0"/>
                  </a:lnTo>
                  <a:close/>
                </a:path>
              </a:pathLst>
            </a:custGeom>
            <a:solidFill>
              <a:srgbClr val="FBFBFF"/>
            </a:solidFill>
          </p:spPr>
          <p:txBody>
            <a:bodyPr wrap="square" lIns="0" tIns="0" rIns="0" bIns="0" rtlCol="0"/>
            <a:lstStyle/>
            <a:p>
              <a:endParaRPr/>
            </a:p>
          </p:txBody>
        </p:sp>
        <p:sp>
          <p:nvSpPr>
            <p:cNvPr id="7" name="object 7"/>
            <p:cNvSpPr/>
            <p:nvPr/>
          </p:nvSpPr>
          <p:spPr>
            <a:xfrm>
              <a:off x="5719571" y="435736"/>
              <a:ext cx="249554" cy="295910"/>
            </a:xfrm>
            <a:custGeom>
              <a:avLst/>
              <a:gdLst/>
              <a:ahLst/>
              <a:cxnLst/>
              <a:rect l="l" t="t" r="r" b="b"/>
              <a:pathLst>
                <a:path w="249554" h="295909">
                  <a:moveTo>
                    <a:pt x="0" y="0"/>
                  </a:moveTo>
                  <a:lnTo>
                    <a:pt x="249174" y="0"/>
                  </a:lnTo>
                  <a:lnTo>
                    <a:pt x="249174" y="56387"/>
                  </a:lnTo>
                  <a:lnTo>
                    <a:pt x="161670" y="56387"/>
                  </a:lnTo>
                  <a:lnTo>
                    <a:pt x="161670" y="295783"/>
                  </a:lnTo>
                  <a:lnTo>
                    <a:pt x="87375" y="295783"/>
                  </a:lnTo>
                  <a:lnTo>
                    <a:pt x="87375" y="56387"/>
                  </a:lnTo>
                  <a:lnTo>
                    <a:pt x="0" y="56387"/>
                  </a:lnTo>
                  <a:lnTo>
                    <a:pt x="0" y="0"/>
                  </a:lnTo>
                  <a:close/>
                </a:path>
              </a:pathLst>
            </a:custGeom>
            <a:ln w="3175">
              <a:solidFill>
                <a:srgbClr val="1D7CED"/>
              </a:solidFill>
            </a:ln>
          </p:spPr>
          <p:txBody>
            <a:bodyPr wrap="square" lIns="0" tIns="0" rIns="0" bIns="0" rtlCol="0"/>
            <a:lstStyle/>
            <a:p>
              <a:endParaRPr/>
            </a:p>
          </p:txBody>
        </p:sp>
        <p:sp>
          <p:nvSpPr>
            <p:cNvPr id="8" name="object 8"/>
            <p:cNvSpPr/>
            <p:nvPr/>
          </p:nvSpPr>
          <p:spPr>
            <a:xfrm>
              <a:off x="5967095" y="490600"/>
              <a:ext cx="462915" cy="307975"/>
            </a:xfrm>
            <a:custGeom>
              <a:avLst/>
              <a:gdLst/>
              <a:ahLst/>
              <a:cxnLst/>
              <a:rect l="l" t="t" r="r" b="b"/>
              <a:pathLst>
                <a:path w="462914" h="307975">
                  <a:moveTo>
                    <a:pt x="140207" y="264668"/>
                  </a:moveTo>
                  <a:lnTo>
                    <a:pt x="83184" y="264668"/>
                  </a:lnTo>
                  <a:lnTo>
                    <a:pt x="83184" y="307975"/>
                  </a:lnTo>
                  <a:lnTo>
                    <a:pt x="140207" y="307975"/>
                  </a:lnTo>
                  <a:lnTo>
                    <a:pt x="140207" y="264668"/>
                  </a:lnTo>
                  <a:close/>
                </a:path>
                <a:path w="462914" h="307975">
                  <a:moveTo>
                    <a:pt x="144271" y="4952"/>
                  </a:moveTo>
                  <a:lnTo>
                    <a:pt x="79628" y="4952"/>
                  </a:lnTo>
                  <a:lnTo>
                    <a:pt x="0" y="240919"/>
                  </a:lnTo>
                  <a:lnTo>
                    <a:pt x="59435" y="240919"/>
                  </a:lnTo>
                  <a:lnTo>
                    <a:pt x="74167" y="192786"/>
                  </a:lnTo>
                  <a:lnTo>
                    <a:pt x="207759" y="192786"/>
                  </a:lnTo>
                  <a:lnTo>
                    <a:pt x="193293" y="149987"/>
                  </a:lnTo>
                  <a:lnTo>
                    <a:pt x="87121" y="149987"/>
                  </a:lnTo>
                  <a:lnTo>
                    <a:pt x="111251" y="72136"/>
                  </a:lnTo>
                  <a:lnTo>
                    <a:pt x="166979" y="72136"/>
                  </a:lnTo>
                  <a:lnTo>
                    <a:pt x="144271" y="4952"/>
                  </a:lnTo>
                  <a:close/>
                </a:path>
                <a:path w="462914" h="307975">
                  <a:moveTo>
                    <a:pt x="207759" y="192786"/>
                  </a:moveTo>
                  <a:lnTo>
                    <a:pt x="148335" y="192786"/>
                  </a:lnTo>
                  <a:lnTo>
                    <a:pt x="163067" y="240919"/>
                  </a:lnTo>
                  <a:lnTo>
                    <a:pt x="224027" y="240919"/>
                  </a:lnTo>
                  <a:lnTo>
                    <a:pt x="207759" y="192786"/>
                  </a:lnTo>
                  <a:close/>
                </a:path>
                <a:path w="462914" h="307975">
                  <a:moveTo>
                    <a:pt x="166979" y="72136"/>
                  </a:moveTo>
                  <a:lnTo>
                    <a:pt x="111251" y="72136"/>
                  </a:lnTo>
                  <a:lnTo>
                    <a:pt x="135254" y="149987"/>
                  </a:lnTo>
                  <a:lnTo>
                    <a:pt x="193293" y="149987"/>
                  </a:lnTo>
                  <a:lnTo>
                    <a:pt x="166979" y="72136"/>
                  </a:lnTo>
                  <a:close/>
                </a:path>
                <a:path w="462914" h="307975">
                  <a:moveTo>
                    <a:pt x="348233" y="0"/>
                  </a:moveTo>
                  <a:lnTo>
                    <a:pt x="300609" y="8270"/>
                  </a:lnTo>
                  <a:lnTo>
                    <a:pt x="264413" y="33020"/>
                  </a:lnTo>
                  <a:lnTo>
                    <a:pt x="241617" y="72072"/>
                  </a:lnTo>
                  <a:lnTo>
                    <a:pt x="234060" y="122936"/>
                  </a:lnTo>
                  <a:lnTo>
                    <a:pt x="235946" y="149750"/>
                  </a:lnTo>
                  <a:lnTo>
                    <a:pt x="251098" y="194569"/>
                  </a:lnTo>
                  <a:lnTo>
                    <a:pt x="281082" y="227173"/>
                  </a:lnTo>
                  <a:lnTo>
                    <a:pt x="322992" y="243798"/>
                  </a:lnTo>
                  <a:lnTo>
                    <a:pt x="348233" y="245872"/>
                  </a:lnTo>
                  <a:lnTo>
                    <a:pt x="373477" y="243822"/>
                  </a:lnTo>
                  <a:lnTo>
                    <a:pt x="395874" y="237664"/>
                  </a:lnTo>
                  <a:lnTo>
                    <a:pt x="415438" y="227387"/>
                  </a:lnTo>
                  <a:lnTo>
                    <a:pt x="432180" y="212978"/>
                  </a:lnTo>
                  <a:lnTo>
                    <a:pt x="440893" y="201295"/>
                  </a:lnTo>
                  <a:lnTo>
                    <a:pt x="341629" y="201295"/>
                  </a:lnTo>
                  <a:lnTo>
                    <a:pt x="334899" y="199898"/>
                  </a:lnTo>
                  <a:lnTo>
                    <a:pt x="304546" y="172243"/>
                  </a:lnTo>
                  <a:lnTo>
                    <a:pt x="295429" y="133340"/>
                  </a:lnTo>
                  <a:lnTo>
                    <a:pt x="295151" y="122809"/>
                  </a:lnTo>
                  <a:lnTo>
                    <a:pt x="295444" y="112694"/>
                  </a:lnTo>
                  <a:lnTo>
                    <a:pt x="304958" y="73009"/>
                  </a:lnTo>
                  <a:lnTo>
                    <a:pt x="334517" y="45847"/>
                  </a:lnTo>
                  <a:lnTo>
                    <a:pt x="341121" y="44576"/>
                  </a:lnTo>
                  <a:lnTo>
                    <a:pt x="440859" y="44576"/>
                  </a:lnTo>
                  <a:lnTo>
                    <a:pt x="432180" y="32893"/>
                  </a:lnTo>
                  <a:lnTo>
                    <a:pt x="415438" y="18484"/>
                  </a:lnTo>
                  <a:lnTo>
                    <a:pt x="395874" y="8207"/>
                  </a:lnTo>
                  <a:lnTo>
                    <a:pt x="373477" y="2049"/>
                  </a:lnTo>
                  <a:lnTo>
                    <a:pt x="348233" y="0"/>
                  </a:lnTo>
                  <a:close/>
                </a:path>
                <a:path w="462914" h="307975">
                  <a:moveTo>
                    <a:pt x="440859" y="44576"/>
                  </a:moveTo>
                  <a:lnTo>
                    <a:pt x="355345" y="44576"/>
                  </a:lnTo>
                  <a:lnTo>
                    <a:pt x="361950" y="45974"/>
                  </a:lnTo>
                  <a:lnTo>
                    <a:pt x="374776" y="51562"/>
                  </a:lnTo>
                  <a:lnTo>
                    <a:pt x="397128" y="86995"/>
                  </a:lnTo>
                  <a:lnTo>
                    <a:pt x="401570" y="122936"/>
                  </a:lnTo>
                  <a:lnTo>
                    <a:pt x="401312" y="133407"/>
                  </a:lnTo>
                  <a:lnTo>
                    <a:pt x="392445" y="171608"/>
                  </a:lnTo>
                  <a:lnTo>
                    <a:pt x="368680" y="196723"/>
                  </a:lnTo>
                  <a:lnTo>
                    <a:pt x="362203" y="199771"/>
                  </a:lnTo>
                  <a:lnTo>
                    <a:pt x="355472" y="201295"/>
                  </a:lnTo>
                  <a:lnTo>
                    <a:pt x="440893" y="201295"/>
                  </a:lnTo>
                  <a:lnTo>
                    <a:pt x="445535" y="195070"/>
                  </a:lnTo>
                  <a:lnTo>
                    <a:pt x="455104" y="174101"/>
                  </a:lnTo>
                  <a:lnTo>
                    <a:pt x="460863" y="150060"/>
                  </a:lnTo>
                  <a:lnTo>
                    <a:pt x="462788" y="122936"/>
                  </a:lnTo>
                  <a:lnTo>
                    <a:pt x="460863" y="95883"/>
                  </a:lnTo>
                  <a:lnTo>
                    <a:pt x="455104" y="71866"/>
                  </a:lnTo>
                  <a:lnTo>
                    <a:pt x="445535" y="50873"/>
                  </a:lnTo>
                  <a:lnTo>
                    <a:pt x="440859" y="44576"/>
                  </a:lnTo>
                  <a:close/>
                </a:path>
              </a:pathLst>
            </a:custGeom>
            <a:solidFill>
              <a:srgbClr val="FBFBFF"/>
            </a:solidFill>
          </p:spPr>
          <p:txBody>
            <a:bodyPr wrap="square" lIns="0" tIns="0" rIns="0" bIns="0" rtlCol="0"/>
            <a:lstStyle/>
            <a:p>
              <a:endParaRPr/>
            </a:p>
          </p:txBody>
        </p:sp>
        <p:sp>
          <p:nvSpPr>
            <p:cNvPr id="9" name="object 9"/>
            <p:cNvSpPr/>
            <p:nvPr/>
          </p:nvSpPr>
          <p:spPr>
            <a:xfrm>
              <a:off x="6050279" y="755268"/>
              <a:ext cx="57150" cy="43815"/>
            </a:xfrm>
            <a:custGeom>
              <a:avLst/>
              <a:gdLst/>
              <a:ahLst/>
              <a:cxnLst/>
              <a:rect l="l" t="t" r="r" b="b"/>
              <a:pathLst>
                <a:path w="57150" h="43815">
                  <a:moveTo>
                    <a:pt x="0" y="0"/>
                  </a:moveTo>
                  <a:lnTo>
                    <a:pt x="57023" y="0"/>
                  </a:lnTo>
                  <a:lnTo>
                    <a:pt x="57023" y="43306"/>
                  </a:lnTo>
                  <a:lnTo>
                    <a:pt x="0" y="43306"/>
                  </a:lnTo>
                  <a:lnTo>
                    <a:pt x="0" y="0"/>
                  </a:lnTo>
                  <a:close/>
                </a:path>
              </a:pathLst>
            </a:custGeom>
            <a:ln w="3175">
              <a:solidFill>
                <a:srgbClr val="1D7CED"/>
              </a:solidFill>
            </a:ln>
          </p:spPr>
          <p:txBody>
            <a:bodyPr wrap="square" lIns="0" tIns="0" rIns="0" bIns="0" rtlCol="0"/>
            <a:lstStyle/>
            <a:p>
              <a:endParaRPr/>
            </a:p>
          </p:txBody>
        </p:sp>
        <p:sp>
          <p:nvSpPr>
            <p:cNvPr id="10" name="object 10"/>
            <p:cNvSpPr/>
            <p:nvPr/>
          </p:nvSpPr>
          <p:spPr>
            <a:xfrm>
              <a:off x="5966205" y="489711"/>
              <a:ext cx="464565" cy="24765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6571741" y="429006"/>
              <a:ext cx="2258060" cy="309117"/>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5474208" y="204215"/>
              <a:ext cx="739139" cy="612647"/>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5771388" y="309372"/>
              <a:ext cx="865632" cy="507491"/>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6313932" y="204215"/>
              <a:ext cx="762000" cy="612647"/>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6633971" y="309372"/>
              <a:ext cx="2385060" cy="507491"/>
            </a:xfrm>
            <a:prstGeom prst="rect">
              <a:avLst/>
            </a:prstGeom>
            <a:blipFill>
              <a:blip r:embed="rId9" cstate="print"/>
              <a:stretch>
                <a:fillRect/>
              </a:stretch>
            </a:blipFill>
          </p:spPr>
          <p:txBody>
            <a:bodyPr wrap="square" lIns="0" tIns="0" rIns="0" bIns="0" rtlCol="0"/>
            <a:lstStyle/>
            <a:p>
              <a:endParaRPr/>
            </a:p>
          </p:txBody>
        </p:sp>
        <p:sp>
          <p:nvSpPr>
            <p:cNvPr id="16" name="object 16"/>
            <p:cNvSpPr/>
            <p:nvPr/>
          </p:nvSpPr>
          <p:spPr>
            <a:xfrm>
              <a:off x="3200400" y="5029200"/>
              <a:ext cx="5715000" cy="1581150"/>
            </a:xfrm>
            <a:prstGeom prst="rect">
              <a:avLst/>
            </a:prstGeom>
            <a:blipFill>
              <a:blip r:embed="rId10" cstate="print"/>
              <a:stretch>
                <a:fillRect/>
              </a:stretch>
            </a:blipFill>
          </p:spPr>
          <p:txBody>
            <a:bodyPr wrap="square" lIns="0" tIns="0" rIns="0" bIns="0" rtlCol="0"/>
            <a:lstStyle/>
            <a:p>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5800725"/>
            <a:chOff x="76200" y="38"/>
            <a:chExt cx="8943340" cy="5800725"/>
          </a:xfrm>
        </p:grpSpPr>
        <p:sp>
          <p:nvSpPr>
            <p:cNvPr id="3" name="object 3"/>
            <p:cNvSpPr/>
            <p:nvPr/>
          </p:nvSpPr>
          <p:spPr>
            <a:xfrm>
              <a:off x="6632448" y="435609"/>
              <a:ext cx="249554" cy="295910"/>
            </a:xfrm>
            <a:custGeom>
              <a:avLst/>
              <a:gdLst/>
              <a:ahLst/>
              <a:cxnLst/>
              <a:rect l="l" t="t" r="r" b="b"/>
              <a:pathLst>
                <a:path w="249554" h="295909">
                  <a:moveTo>
                    <a:pt x="249174" y="0"/>
                  </a:moveTo>
                  <a:lnTo>
                    <a:pt x="0" y="0"/>
                  </a:lnTo>
                  <a:lnTo>
                    <a:pt x="0" y="57150"/>
                  </a:lnTo>
                  <a:lnTo>
                    <a:pt x="87376" y="57150"/>
                  </a:lnTo>
                  <a:lnTo>
                    <a:pt x="87376" y="295910"/>
                  </a:lnTo>
                  <a:lnTo>
                    <a:pt x="161671" y="295910"/>
                  </a:lnTo>
                  <a:lnTo>
                    <a:pt x="161671" y="57150"/>
                  </a:lnTo>
                  <a:lnTo>
                    <a:pt x="249174" y="57150"/>
                  </a:lnTo>
                  <a:lnTo>
                    <a:pt x="249174" y="0"/>
                  </a:lnTo>
                  <a:close/>
                </a:path>
              </a:pathLst>
            </a:custGeom>
            <a:solidFill>
              <a:srgbClr val="FBFBFF"/>
            </a:solidFill>
          </p:spPr>
          <p:txBody>
            <a:bodyPr wrap="square" lIns="0" tIns="0" rIns="0" bIns="0" rtlCol="0"/>
            <a:lstStyle/>
            <a:p>
              <a:endParaRPr/>
            </a:p>
          </p:txBody>
        </p:sp>
        <p:sp>
          <p:nvSpPr>
            <p:cNvPr id="4" name="object 4"/>
            <p:cNvSpPr/>
            <p:nvPr/>
          </p:nvSpPr>
          <p:spPr>
            <a:xfrm>
              <a:off x="6632447" y="435736"/>
              <a:ext cx="249554" cy="295910"/>
            </a:xfrm>
            <a:custGeom>
              <a:avLst/>
              <a:gdLst/>
              <a:ahLst/>
              <a:cxnLst/>
              <a:rect l="l" t="t" r="r" b="b"/>
              <a:pathLst>
                <a:path w="249554" h="295909">
                  <a:moveTo>
                    <a:pt x="0" y="0"/>
                  </a:moveTo>
                  <a:lnTo>
                    <a:pt x="249174" y="0"/>
                  </a:lnTo>
                  <a:lnTo>
                    <a:pt x="249174" y="56387"/>
                  </a:lnTo>
                  <a:lnTo>
                    <a:pt x="161671" y="56387"/>
                  </a:lnTo>
                  <a:lnTo>
                    <a:pt x="161671" y="295783"/>
                  </a:lnTo>
                  <a:lnTo>
                    <a:pt x="87375" y="295783"/>
                  </a:lnTo>
                  <a:lnTo>
                    <a:pt x="87375" y="56387"/>
                  </a:lnTo>
                  <a:lnTo>
                    <a:pt x="0" y="56387"/>
                  </a:lnTo>
                  <a:lnTo>
                    <a:pt x="0" y="0"/>
                  </a:lnTo>
                  <a:close/>
                </a:path>
              </a:pathLst>
            </a:custGeom>
            <a:ln w="3175">
              <a:solidFill>
                <a:srgbClr val="1D7CED"/>
              </a:solidFill>
            </a:ln>
          </p:spPr>
          <p:txBody>
            <a:bodyPr wrap="square" lIns="0" tIns="0" rIns="0" bIns="0" rtlCol="0"/>
            <a:lstStyle/>
            <a:p>
              <a:endParaRPr/>
            </a:p>
          </p:txBody>
        </p:sp>
        <p:sp>
          <p:nvSpPr>
            <p:cNvPr id="5" name="object 5"/>
            <p:cNvSpPr/>
            <p:nvPr/>
          </p:nvSpPr>
          <p:spPr>
            <a:xfrm>
              <a:off x="6879970" y="490600"/>
              <a:ext cx="462915" cy="307975"/>
            </a:xfrm>
            <a:custGeom>
              <a:avLst/>
              <a:gdLst/>
              <a:ahLst/>
              <a:cxnLst/>
              <a:rect l="l" t="t" r="r" b="b"/>
              <a:pathLst>
                <a:path w="462915" h="307975">
                  <a:moveTo>
                    <a:pt x="140207" y="264668"/>
                  </a:moveTo>
                  <a:lnTo>
                    <a:pt x="83184" y="264668"/>
                  </a:lnTo>
                  <a:lnTo>
                    <a:pt x="83184" y="307975"/>
                  </a:lnTo>
                  <a:lnTo>
                    <a:pt x="140207" y="307975"/>
                  </a:lnTo>
                  <a:lnTo>
                    <a:pt x="140207" y="264668"/>
                  </a:lnTo>
                  <a:close/>
                </a:path>
                <a:path w="462915" h="307975">
                  <a:moveTo>
                    <a:pt x="144272" y="4952"/>
                  </a:moveTo>
                  <a:lnTo>
                    <a:pt x="79628" y="4952"/>
                  </a:lnTo>
                  <a:lnTo>
                    <a:pt x="0" y="240919"/>
                  </a:lnTo>
                  <a:lnTo>
                    <a:pt x="59435" y="240919"/>
                  </a:lnTo>
                  <a:lnTo>
                    <a:pt x="74168" y="192786"/>
                  </a:lnTo>
                  <a:lnTo>
                    <a:pt x="207759" y="192786"/>
                  </a:lnTo>
                  <a:lnTo>
                    <a:pt x="193293" y="149987"/>
                  </a:lnTo>
                  <a:lnTo>
                    <a:pt x="87122" y="149987"/>
                  </a:lnTo>
                  <a:lnTo>
                    <a:pt x="111251" y="72136"/>
                  </a:lnTo>
                  <a:lnTo>
                    <a:pt x="166979" y="72136"/>
                  </a:lnTo>
                  <a:lnTo>
                    <a:pt x="144272" y="4952"/>
                  </a:lnTo>
                  <a:close/>
                </a:path>
                <a:path w="462915" h="307975">
                  <a:moveTo>
                    <a:pt x="207759" y="192786"/>
                  </a:moveTo>
                  <a:lnTo>
                    <a:pt x="148335" y="192786"/>
                  </a:lnTo>
                  <a:lnTo>
                    <a:pt x="163068" y="240919"/>
                  </a:lnTo>
                  <a:lnTo>
                    <a:pt x="224027" y="240919"/>
                  </a:lnTo>
                  <a:lnTo>
                    <a:pt x="207759" y="192786"/>
                  </a:lnTo>
                  <a:close/>
                </a:path>
                <a:path w="462915" h="307975">
                  <a:moveTo>
                    <a:pt x="166979" y="72136"/>
                  </a:moveTo>
                  <a:lnTo>
                    <a:pt x="111251" y="72136"/>
                  </a:lnTo>
                  <a:lnTo>
                    <a:pt x="135254" y="149987"/>
                  </a:lnTo>
                  <a:lnTo>
                    <a:pt x="193293" y="149987"/>
                  </a:lnTo>
                  <a:lnTo>
                    <a:pt x="166979" y="72136"/>
                  </a:lnTo>
                  <a:close/>
                </a:path>
                <a:path w="462915" h="307975">
                  <a:moveTo>
                    <a:pt x="348233" y="0"/>
                  </a:moveTo>
                  <a:lnTo>
                    <a:pt x="300608" y="8270"/>
                  </a:lnTo>
                  <a:lnTo>
                    <a:pt x="264413" y="33020"/>
                  </a:lnTo>
                  <a:lnTo>
                    <a:pt x="241617" y="72072"/>
                  </a:lnTo>
                  <a:lnTo>
                    <a:pt x="234060" y="122936"/>
                  </a:lnTo>
                  <a:lnTo>
                    <a:pt x="235946" y="149750"/>
                  </a:lnTo>
                  <a:lnTo>
                    <a:pt x="251098" y="194569"/>
                  </a:lnTo>
                  <a:lnTo>
                    <a:pt x="281082" y="227173"/>
                  </a:lnTo>
                  <a:lnTo>
                    <a:pt x="322992" y="243798"/>
                  </a:lnTo>
                  <a:lnTo>
                    <a:pt x="348233" y="245872"/>
                  </a:lnTo>
                  <a:lnTo>
                    <a:pt x="373477" y="243822"/>
                  </a:lnTo>
                  <a:lnTo>
                    <a:pt x="395874" y="237664"/>
                  </a:lnTo>
                  <a:lnTo>
                    <a:pt x="415438" y="227387"/>
                  </a:lnTo>
                  <a:lnTo>
                    <a:pt x="432180" y="212978"/>
                  </a:lnTo>
                  <a:lnTo>
                    <a:pt x="440893" y="201295"/>
                  </a:lnTo>
                  <a:lnTo>
                    <a:pt x="341629" y="201295"/>
                  </a:lnTo>
                  <a:lnTo>
                    <a:pt x="334899" y="199898"/>
                  </a:lnTo>
                  <a:lnTo>
                    <a:pt x="304546" y="172243"/>
                  </a:lnTo>
                  <a:lnTo>
                    <a:pt x="295429" y="133340"/>
                  </a:lnTo>
                  <a:lnTo>
                    <a:pt x="295151" y="122809"/>
                  </a:lnTo>
                  <a:lnTo>
                    <a:pt x="295444" y="112694"/>
                  </a:lnTo>
                  <a:lnTo>
                    <a:pt x="304958" y="73009"/>
                  </a:lnTo>
                  <a:lnTo>
                    <a:pt x="334518" y="45847"/>
                  </a:lnTo>
                  <a:lnTo>
                    <a:pt x="341122" y="44576"/>
                  </a:lnTo>
                  <a:lnTo>
                    <a:pt x="440859" y="44576"/>
                  </a:lnTo>
                  <a:lnTo>
                    <a:pt x="432180" y="32893"/>
                  </a:lnTo>
                  <a:lnTo>
                    <a:pt x="415438" y="18484"/>
                  </a:lnTo>
                  <a:lnTo>
                    <a:pt x="395874" y="8207"/>
                  </a:lnTo>
                  <a:lnTo>
                    <a:pt x="373477" y="2049"/>
                  </a:lnTo>
                  <a:lnTo>
                    <a:pt x="348233" y="0"/>
                  </a:lnTo>
                  <a:close/>
                </a:path>
                <a:path w="462915" h="307975">
                  <a:moveTo>
                    <a:pt x="440859" y="44576"/>
                  </a:moveTo>
                  <a:lnTo>
                    <a:pt x="355346" y="44576"/>
                  </a:lnTo>
                  <a:lnTo>
                    <a:pt x="361950" y="45974"/>
                  </a:lnTo>
                  <a:lnTo>
                    <a:pt x="374776" y="51562"/>
                  </a:lnTo>
                  <a:lnTo>
                    <a:pt x="397128" y="86995"/>
                  </a:lnTo>
                  <a:lnTo>
                    <a:pt x="401570" y="122936"/>
                  </a:lnTo>
                  <a:lnTo>
                    <a:pt x="401312" y="133407"/>
                  </a:lnTo>
                  <a:lnTo>
                    <a:pt x="392445" y="171608"/>
                  </a:lnTo>
                  <a:lnTo>
                    <a:pt x="368680" y="196723"/>
                  </a:lnTo>
                  <a:lnTo>
                    <a:pt x="362203" y="199771"/>
                  </a:lnTo>
                  <a:lnTo>
                    <a:pt x="355473" y="201295"/>
                  </a:lnTo>
                  <a:lnTo>
                    <a:pt x="440893" y="201295"/>
                  </a:lnTo>
                  <a:lnTo>
                    <a:pt x="445535" y="195070"/>
                  </a:lnTo>
                  <a:lnTo>
                    <a:pt x="455104" y="174101"/>
                  </a:lnTo>
                  <a:lnTo>
                    <a:pt x="460863" y="150060"/>
                  </a:lnTo>
                  <a:lnTo>
                    <a:pt x="462787" y="122936"/>
                  </a:lnTo>
                  <a:lnTo>
                    <a:pt x="460863" y="95883"/>
                  </a:lnTo>
                  <a:lnTo>
                    <a:pt x="455104" y="71866"/>
                  </a:lnTo>
                  <a:lnTo>
                    <a:pt x="445535" y="50873"/>
                  </a:lnTo>
                  <a:lnTo>
                    <a:pt x="440859" y="44576"/>
                  </a:lnTo>
                  <a:close/>
                </a:path>
              </a:pathLst>
            </a:custGeom>
            <a:solidFill>
              <a:srgbClr val="FBFBFF"/>
            </a:solidFill>
          </p:spPr>
          <p:txBody>
            <a:bodyPr wrap="square" lIns="0" tIns="0" rIns="0" bIns="0" rtlCol="0"/>
            <a:lstStyle/>
            <a:p>
              <a:endParaRPr/>
            </a:p>
          </p:txBody>
        </p:sp>
        <p:sp>
          <p:nvSpPr>
            <p:cNvPr id="6" name="object 6"/>
            <p:cNvSpPr/>
            <p:nvPr/>
          </p:nvSpPr>
          <p:spPr>
            <a:xfrm>
              <a:off x="6963156" y="755268"/>
              <a:ext cx="57150" cy="43815"/>
            </a:xfrm>
            <a:custGeom>
              <a:avLst/>
              <a:gdLst/>
              <a:ahLst/>
              <a:cxnLst/>
              <a:rect l="l" t="t" r="r" b="b"/>
              <a:pathLst>
                <a:path w="57150" h="43815">
                  <a:moveTo>
                    <a:pt x="0" y="0"/>
                  </a:moveTo>
                  <a:lnTo>
                    <a:pt x="57023" y="0"/>
                  </a:lnTo>
                  <a:lnTo>
                    <a:pt x="57023" y="43306"/>
                  </a:lnTo>
                  <a:lnTo>
                    <a:pt x="0" y="43306"/>
                  </a:lnTo>
                  <a:lnTo>
                    <a:pt x="0" y="0"/>
                  </a:lnTo>
                  <a:close/>
                </a:path>
              </a:pathLst>
            </a:custGeom>
            <a:ln w="3175">
              <a:solidFill>
                <a:srgbClr val="1D7CED"/>
              </a:solidFill>
            </a:ln>
          </p:spPr>
          <p:txBody>
            <a:bodyPr wrap="square" lIns="0" tIns="0" rIns="0" bIns="0" rtlCol="0"/>
            <a:lstStyle/>
            <a:p>
              <a:endParaRPr/>
            </a:p>
          </p:txBody>
        </p:sp>
        <p:sp>
          <p:nvSpPr>
            <p:cNvPr id="7" name="object 7"/>
            <p:cNvSpPr/>
            <p:nvPr/>
          </p:nvSpPr>
          <p:spPr>
            <a:xfrm>
              <a:off x="6879081" y="489711"/>
              <a:ext cx="464566" cy="24765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471029" y="435736"/>
              <a:ext cx="281305" cy="295910"/>
            </a:xfrm>
            <a:custGeom>
              <a:avLst/>
              <a:gdLst/>
              <a:ahLst/>
              <a:cxnLst/>
              <a:rect l="l" t="t" r="r" b="b"/>
              <a:pathLst>
                <a:path w="281304" h="295909">
                  <a:moveTo>
                    <a:pt x="180975" y="0"/>
                  </a:moveTo>
                  <a:lnTo>
                    <a:pt x="99949" y="0"/>
                  </a:lnTo>
                  <a:lnTo>
                    <a:pt x="0" y="295783"/>
                  </a:lnTo>
                  <a:lnTo>
                    <a:pt x="74422" y="295783"/>
                  </a:lnTo>
                  <a:lnTo>
                    <a:pt x="92964" y="235330"/>
                  </a:lnTo>
                  <a:lnTo>
                    <a:pt x="260496" y="235330"/>
                  </a:lnTo>
                  <a:lnTo>
                    <a:pt x="242386" y="181737"/>
                  </a:lnTo>
                  <a:lnTo>
                    <a:pt x="109220" y="181737"/>
                  </a:lnTo>
                  <a:lnTo>
                    <a:pt x="139446" y="84200"/>
                  </a:lnTo>
                  <a:lnTo>
                    <a:pt x="209427" y="84200"/>
                  </a:lnTo>
                  <a:lnTo>
                    <a:pt x="180975" y="0"/>
                  </a:lnTo>
                  <a:close/>
                </a:path>
                <a:path w="281304" h="295909">
                  <a:moveTo>
                    <a:pt x="260496" y="235330"/>
                  </a:moveTo>
                  <a:lnTo>
                    <a:pt x="185927" y="235330"/>
                  </a:lnTo>
                  <a:lnTo>
                    <a:pt x="204343" y="295783"/>
                  </a:lnTo>
                  <a:lnTo>
                    <a:pt x="280924" y="295783"/>
                  </a:lnTo>
                  <a:lnTo>
                    <a:pt x="260496" y="235330"/>
                  </a:lnTo>
                  <a:close/>
                </a:path>
                <a:path w="281304" h="295909">
                  <a:moveTo>
                    <a:pt x="209427" y="84200"/>
                  </a:moveTo>
                  <a:lnTo>
                    <a:pt x="139446" y="84200"/>
                  </a:lnTo>
                  <a:lnTo>
                    <a:pt x="169672" y="181737"/>
                  </a:lnTo>
                  <a:lnTo>
                    <a:pt x="242386" y="181737"/>
                  </a:lnTo>
                  <a:lnTo>
                    <a:pt x="209427" y="84200"/>
                  </a:lnTo>
                  <a:close/>
                </a:path>
              </a:pathLst>
            </a:custGeom>
            <a:solidFill>
              <a:srgbClr val="FBFBFF"/>
            </a:solidFill>
          </p:spPr>
          <p:txBody>
            <a:bodyPr wrap="square" lIns="0" tIns="0" rIns="0" bIns="0" rtlCol="0"/>
            <a:lstStyle/>
            <a:p>
              <a:endParaRPr/>
            </a:p>
          </p:txBody>
        </p:sp>
        <p:sp>
          <p:nvSpPr>
            <p:cNvPr id="9" name="object 9"/>
            <p:cNvSpPr/>
            <p:nvPr/>
          </p:nvSpPr>
          <p:spPr>
            <a:xfrm>
              <a:off x="7471029" y="435736"/>
              <a:ext cx="281305" cy="295910"/>
            </a:xfrm>
            <a:custGeom>
              <a:avLst/>
              <a:gdLst/>
              <a:ahLst/>
              <a:cxnLst/>
              <a:rect l="l" t="t" r="r" b="b"/>
              <a:pathLst>
                <a:path w="281304" h="295909">
                  <a:moveTo>
                    <a:pt x="139446" y="84200"/>
                  </a:moveTo>
                  <a:lnTo>
                    <a:pt x="109220" y="181737"/>
                  </a:lnTo>
                  <a:lnTo>
                    <a:pt x="169672" y="181737"/>
                  </a:lnTo>
                  <a:lnTo>
                    <a:pt x="139446" y="84200"/>
                  </a:lnTo>
                  <a:close/>
                </a:path>
                <a:path w="281304" h="295909">
                  <a:moveTo>
                    <a:pt x="99949" y="0"/>
                  </a:moveTo>
                  <a:lnTo>
                    <a:pt x="180975" y="0"/>
                  </a:lnTo>
                  <a:lnTo>
                    <a:pt x="280924" y="295783"/>
                  </a:lnTo>
                  <a:lnTo>
                    <a:pt x="204343" y="295783"/>
                  </a:lnTo>
                  <a:lnTo>
                    <a:pt x="185927" y="235330"/>
                  </a:lnTo>
                  <a:lnTo>
                    <a:pt x="92964" y="235330"/>
                  </a:lnTo>
                  <a:lnTo>
                    <a:pt x="74422" y="295783"/>
                  </a:lnTo>
                  <a:lnTo>
                    <a:pt x="0" y="295783"/>
                  </a:lnTo>
                  <a:lnTo>
                    <a:pt x="99949" y="0"/>
                  </a:lnTo>
                  <a:close/>
                </a:path>
              </a:pathLst>
            </a:custGeom>
            <a:ln w="3175">
              <a:solidFill>
                <a:srgbClr val="1D7CED"/>
              </a:solidFill>
            </a:ln>
          </p:spPr>
          <p:txBody>
            <a:bodyPr wrap="square" lIns="0" tIns="0" rIns="0" bIns="0" rtlCol="0"/>
            <a:lstStyle/>
            <a:p>
              <a:endParaRPr/>
            </a:p>
          </p:txBody>
        </p:sp>
        <p:sp>
          <p:nvSpPr>
            <p:cNvPr id="10" name="object 10"/>
            <p:cNvSpPr/>
            <p:nvPr/>
          </p:nvSpPr>
          <p:spPr>
            <a:xfrm>
              <a:off x="7761731" y="490600"/>
              <a:ext cx="1037590" cy="246379"/>
            </a:xfrm>
            <a:custGeom>
              <a:avLst/>
              <a:gdLst/>
              <a:ahLst/>
              <a:cxnLst/>
              <a:rect l="l" t="t" r="r" b="b"/>
              <a:pathLst>
                <a:path w="1037590" h="246379">
                  <a:moveTo>
                    <a:pt x="685673" y="0"/>
                  </a:moveTo>
                  <a:lnTo>
                    <a:pt x="638048" y="8270"/>
                  </a:lnTo>
                  <a:lnTo>
                    <a:pt x="601852" y="33020"/>
                  </a:lnTo>
                  <a:lnTo>
                    <a:pt x="579056" y="72072"/>
                  </a:lnTo>
                  <a:lnTo>
                    <a:pt x="571500" y="122936"/>
                  </a:lnTo>
                  <a:lnTo>
                    <a:pt x="573385" y="149750"/>
                  </a:lnTo>
                  <a:lnTo>
                    <a:pt x="588537" y="194569"/>
                  </a:lnTo>
                  <a:lnTo>
                    <a:pt x="618521" y="227173"/>
                  </a:lnTo>
                  <a:lnTo>
                    <a:pt x="660431" y="243798"/>
                  </a:lnTo>
                  <a:lnTo>
                    <a:pt x="685673" y="245872"/>
                  </a:lnTo>
                  <a:lnTo>
                    <a:pt x="710916" y="243822"/>
                  </a:lnTo>
                  <a:lnTo>
                    <a:pt x="733313" y="237664"/>
                  </a:lnTo>
                  <a:lnTo>
                    <a:pt x="752877" y="227387"/>
                  </a:lnTo>
                  <a:lnTo>
                    <a:pt x="769620" y="212978"/>
                  </a:lnTo>
                  <a:lnTo>
                    <a:pt x="778332" y="201295"/>
                  </a:lnTo>
                  <a:lnTo>
                    <a:pt x="679069" y="201295"/>
                  </a:lnTo>
                  <a:lnTo>
                    <a:pt x="672338" y="199898"/>
                  </a:lnTo>
                  <a:lnTo>
                    <a:pt x="641985" y="172243"/>
                  </a:lnTo>
                  <a:lnTo>
                    <a:pt x="632868" y="133340"/>
                  </a:lnTo>
                  <a:lnTo>
                    <a:pt x="632590" y="122809"/>
                  </a:lnTo>
                  <a:lnTo>
                    <a:pt x="632883" y="112694"/>
                  </a:lnTo>
                  <a:lnTo>
                    <a:pt x="642397" y="73009"/>
                  </a:lnTo>
                  <a:lnTo>
                    <a:pt x="671957" y="45847"/>
                  </a:lnTo>
                  <a:lnTo>
                    <a:pt x="678561" y="44576"/>
                  </a:lnTo>
                  <a:lnTo>
                    <a:pt x="778298" y="44576"/>
                  </a:lnTo>
                  <a:lnTo>
                    <a:pt x="769620" y="32893"/>
                  </a:lnTo>
                  <a:lnTo>
                    <a:pt x="752877" y="18484"/>
                  </a:lnTo>
                  <a:lnTo>
                    <a:pt x="733313" y="8207"/>
                  </a:lnTo>
                  <a:lnTo>
                    <a:pt x="710916" y="2049"/>
                  </a:lnTo>
                  <a:lnTo>
                    <a:pt x="685673" y="0"/>
                  </a:lnTo>
                  <a:close/>
                </a:path>
                <a:path w="1037590" h="246379">
                  <a:moveTo>
                    <a:pt x="778298" y="44576"/>
                  </a:moveTo>
                  <a:lnTo>
                    <a:pt x="692785" y="44576"/>
                  </a:lnTo>
                  <a:lnTo>
                    <a:pt x="699389" y="45974"/>
                  </a:lnTo>
                  <a:lnTo>
                    <a:pt x="712216" y="51562"/>
                  </a:lnTo>
                  <a:lnTo>
                    <a:pt x="734568" y="86995"/>
                  </a:lnTo>
                  <a:lnTo>
                    <a:pt x="739009" y="122936"/>
                  </a:lnTo>
                  <a:lnTo>
                    <a:pt x="738751" y="133407"/>
                  </a:lnTo>
                  <a:lnTo>
                    <a:pt x="729884" y="171608"/>
                  </a:lnTo>
                  <a:lnTo>
                    <a:pt x="706120" y="196723"/>
                  </a:lnTo>
                  <a:lnTo>
                    <a:pt x="699643" y="199771"/>
                  </a:lnTo>
                  <a:lnTo>
                    <a:pt x="692912" y="201295"/>
                  </a:lnTo>
                  <a:lnTo>
                    <a:pt x="778332" y="201295"/>
                  </a:lnTo>
                  <a:lnTo>
                    <a:pt x="782974" y="195070"/>
                  </a:lnTo>
                  <a:lnTo>
                    <a:pt x="792543" y="174101"/>
                  </a:lnTo>
                  <a:lnTo>
                    <a:pt x="798302" y="150060"/>
                  </a:lnTo>
                  <a:lnTo>
                    <a:pt x="800226" y="122936"/>
                  </a:lnTo>
                  <a:lnTo>
                    <a:pt x="798302" y="95883"/>
                  </a:lnTo>
                  <a:lnTo>
                    <a:pt x="792543" y="71866"/>
                  </a:lnTo>
                  <a:lnTo>
                    <a:pt x="782974" y="50873"/>
                  </a:lnTo>
                  <a:lnTo>
                    <a:pt x="778298" y="44576"/>
                  </a:lnTo>
                  <a:close/>
                </a:path>
                <a:path w="1037590" h="246379">
                  <a:moveTo>
                    <a:pt x="907923" y="4952"/>
                  </a:moveTo>
                  <a:lnTo>
                    <a:pt x="835151" y="4952"/>
                  </a:lnTo>
                  <a:lnTo>
                    <a:pt x="835151" y="240919"/>
                  </a:lnTo>
                  <a:lnTo>
                    <a:pt x="889381" y="240919"/>
                  </a:lnTo>
                  <a:lnTo>
                    <a:pt x="889381" y="76453"/>
                  </a:lnTo>
                  <a:lnTo>
                    <a:pt x="947772" y="76453"/>
                  </a:lnTo>
                  <a:lnTo>
                    <a:pt x="907923" y="4952"/>
                  </a:lnTo>
                  <a:close/>
                </a:path>
                <a:path w="1037590" h="246379">
                  <a:moveTo>
                    <a:pt x="947772" y="76453"/>
                  </a:moveTo>
                  <a:lnTo>
                    <a:pt x="889381" y="76453"/>
                  </a:lnTo>
                  <a:lnTo>
                    <a:pt x="980313" y="240919"/>
                  </a:lnTo>
                  <a:lnTo>
                    <a:pt x="1037463" y="240919"/>
                  </a:lnTo>
                  <a:lnTo>
                    <a:pt x="1037463" y="140081"/>
                  </a:lnTo>
                  <a:lnTo>
                    <a:pt x="983234" y="140081"/>
                  </a:lnTo>
                  <a:lnTo>
                    <a:pt x="947772" y="76453"/>
                  </a:lnTo>
                  <a:close/>
                </a:path>
                <a:path w="1037590" h="246379">
                  <a:moveTo>
                    <a:pt x="1037463" y="4952"/>
                  </a:moveTo>
                  <a:lnTo>
                    <a:pt x="983234" y="4952"/>
                  </a:lnTo>
                  <a:lnTo>
                    <a:pt x="983234" y="140081"/>
                  </a:lnTo>
                  <a:lnTo>
                    <a:pt x="1037463" y="140081"/>
                  </a:lnTo>
                  <a:lnTo>
                    <a:pt x="1037463" y="4952"/>
                  </a:lnTo>
                  <a:close/>
                </a:path>
                <a:path w="1037590" h="246379">
                  <a:moveTo>
                    <a:pt x="545846" y="199771"/>
                  </a:moveTo>
                  <a:lnTo>
                    <a:pt x="418719" y="199771"/>
                  </a:lnTo>
                  <a:lnTo>
                    <a:pt x="418719" y="240919"/>
                  </a:lnTo>
                  <a:lnTo>
                    <a:pt x="545846" y="240919"/>
                  </a:lnTo>
                  <a:lnTo>
                    <a:pt x="545846" y="199771"/>
                  </a:lnTo>
                  <a:close/>
                </a:path>
                <a:path w="1037590" h="246379">
                  <a:moveTo>
                    <a:pt x="511937" y="46100"/>
                  </a:moveTo>
                  <a:lnTo>
                    <a:pt x="452627" y="46100"/>
                  </a:lnTo>
                  <a:lnTo>
                    <a:pt x="452627" y="199771"/>
                  </a:lnTo>
                  <a:lnTo>
                    <a:pt x="511937" y="199771"/>
                  </a:lnTo>
                  <a:lnTo>
                    <a:pt x="511937" y="46100"/>
                  </a:lnTo>
                  <a:close/>
                </a:path>
                <a:path w="1037590" h="246379">
                  <a:moveTo>
                    <a:pt x="545846" y="4952"/>
                  </a:moveTo>
                  <a:lnTo>
                    <a:pt x="418719" y="4952"/>
                  </a:lnTo>
                  <a:lnTo>
                    <a:pt x="418719" y="46100"/>
                  </a:lnTo>
                  <a:lnTo>
                    <a:pt x="545846" y="46100"/>
                  </a:lnTo>
                  <a:lnTo>
                    <a:pt x="545846" y="4952"/>
                  </a:lnTo>
                  <a:close/>
                </a:path>
                <a:path w="1037590" h="246379">
                  <a:moveTo>
                    <a:pt x="334772" y="49911"/>
                  </a:moveTo>
                  <a:lnTo>
                    <a:pt x="275463" y="49911"/>
                  </a:lnTo>
                  <a:lnTo>
                    <a:pt x="275463" y="240919"/>
                  </a:lnTo>
                  <a:lnTo>
                    <a:pt x="334772" y="240919"/>
                  </a:lnTo>
                  <a:lnTo>
                    <a:pt x="334772" y="49911"/>
                  </a:lnTo>
                  <a:close/>
                </a:path>
                <a:path w="1037590" h="246379">
                  <a:moveTo>
                    <a:pt x="404495" y="4952"/>
                  </a:moveTo>
                  <a:lnTo>
                    <a:pt x="205740" y="4952"/>
                  </a:lnTo>
                  <a:lnTo>
                    <a:pt x="205740" y="49911"/>
                  </a:lnTo>
                  <a:lnTo>
                    <a:pt x="404495" y="49911"/>
                  </a:lnTo>
                  <a:lnTo>
                    <a:pt x="404495" y="4952"/>
                  </a:lnTo>
                  <a:close/>
                </a:path>
                <a:path w="1037590" h="246379">
                  <a:moveTo>
                    <a:pt x="125095" y="253"/>
                  </a:moveTo>
                  <a:lnTo>
                    <a:pt x="115697" y="253"/>
                  </a:lnTo>
                  <a:lnTo>
                    <a:pt x="90481" y="2347"/>
                  </a:lnTo>
                  <a:lnTo>
                    <a:pt x="48242" y="19059"/>
                  </a:lnTo>
                  <a:lnTo>
                    <a:pt x="17573" y="51752"/>
                  </a:lnTo>
                  <a:lnTo>
                    <a:pt x="1952" y="96519"/>
                  </a:lnTo>
                  <a:lnTo>
                    <a:pt x="0" y="123189"/>
                  </a:lnTo>
                  <a:lnTo>
                    <a:pt x="1950" y="150620"/>
                  </a:lnTo>
                  <a:lnTo>
                    <a:pt x="17520" y="195716"/>
                  </a:lnTo>
                  <a:lnTo>
                    <a:pt x="48113" y="227435"/>
                  </a:lnTo>
                  <a:lnTo>
                    <a:pt x="90300" y="243488"/>
                  </a:lnTo>
                  <a:lnTo>
                    <a:pt x="115443" y="245490"/>
                  </a:lnTo>
                  <a:lnTo>
                    <a:pt x="123467" y="245391"/>
                  </a:lnTo>
                  <a:lnTo>
                    <a:pt x="162941" y="238760"/>
                  </a:lnTo>
                  <a:lnTo>
                    <a:pt x="186182" y="229488"/>
                  </a:lnTo>
                  <a:lnTo>
                    <a:pt x="191262" y="227202"/>
                  </a:lnTo>
                  <a:lnTo>
                    <a:pt x="195579" y="225171"/>
                  </a:lnTo>
                  <a:lnTo>
                    <a:pt x="195579" y="201295"/>
                  </a:lnTo>
                  <a:lnTo>
                    <a:pt x="117983" y="201295"/>
                  </a:lnTo>
                  <a:lnTo>
                    <a:pt x="110490" y="200025"/>
                  </a:lnTo>
                  <a:lnTo>
                    <a:pt x="77878" y="179526"/>
                  </a:lnTo>
                  <a:lnTo>
                    <a:pt x="62595" y="143605"/>
                  </a:lnTo>
                  <a:lnTo>
                    <a:pt x="61091" y="123189"/>
                  </a:lnTo>
                  <a:lnTo>
                    <a:pt x="61444" y="113194"/>
                  </a:lnTo>
                  <a:lnTo>
                    <a:pt x="73183" y="73183"/>
                  </a:lnTo>
                  <a:lnTo>
                    <a:pt x="108712" y="45847"/>
                  </a:lnTo>
                  <a:lnTo>
                    <a:pt x="116586" y="44576"/>
                  </a:lnTo>
                  <a:lnTo>
                    <a:pt x="195579" y="44576"/>
                  </a:lnTo>
                  <a:lnTo>
                    <a:pt x="195579" y="19938"/>
                  </a:lnTo>
                  <a:lnTo>
                    <a:pt x="155701" y="4445"/>
                  </a:lnTo>
                  <a:lnTo>
                    <a:pt x="133476" y="888"/>
                  </a:lnTo>
                  <a:lnTo>
                    <a:pt x="125095" y="253"/>
                  </a:lnTo>
                  <a:close/>
                </a:path>
                <a:path w="1037590" h="246379">
                  <a:moveTo>
                    <a:pt x="195579" y="169799"/>
                  </a:moveTo>
                  <a:lnTo>
                    <a:pt x="190119" y="169799"/>
                  </a:lnTo>
                  <a:lnTo>
                    <a:pt x="187198" y="172338"/>
                  </a:lnTo>
                  <a:lnTo>
                    <a:pt x="183769" y="175387"/>
                  </a:lnTo>
                  <a:lnTo>
                    <a:pt x="179704" y="178815"/>
                  </a:lnTo>
                  <a:lnTo>
                    <a:pt x="175641" y="182118"/>
                  </a:lnTo>
                  <a:lnTo>
                    <a:pt x="171069" y="185547"/>
                  </a:lnTo>
                  <a:lnTo>
                    <a:pt x="165735" y="188722"/>
                  </a:lnTo>
                  <a:lnTo>
                    <a:pt x="160909" y="191897"/>
                  </a:lnTo>
                  <a:lnTo>
                    <a:pt x="154940" y="194818"/>
                  </a:lnTo>
                  <a:lnTo>
                    <a:pt x="147827" y="197358"/>
                  </a:lnTo>
                  <a:lnTo>
                    <a:pt x="140716" y="200025"/>
                  </a:lnTo>
                  <a:lnTo>
                    <a:pt x="133350" y="201295"/>
                  </a:lnTo>
                  <a:lnTo>
                    <a:pt x="195579" y="201295"/>
                  </a:lnTo>
                  <a:lnTo>
                    <a:pt x="195579" y="169799"/>
                  </a:lnTo>
                  <a:close/>
                </a:path>
                <a:path w="1037590" h="246379">
                  <a:moveTo>
                    <a:pt x="195579" y="44576"/>
                  </a:moveTo>
                  <a:lnTo>
                    <a:pt x="132334" y="44576"/>
                  </a:lnTo>
                  <a:lnTo>
                    <a:pt x="139192" y="45720"/>
                  </a:lnTo>
                  <a:lnTo>
                    <a:pt x="145796" y="48133"/>
                  </a:lnTo>
                  <a:lnTo>
                    <a:pt x="152400" y="50419"/>
                  </a:lnTo>
                  <a:lnTo>
                    <a:pt x="158496" y="53339"/>
                  </a:lnTo>
                  <a:lnTo>
                    <a:pt x="163957" y="56769"/>
                  </a:lnTo>
                  <a:lnTo>
                    <a:pt x="169545" y="60071"/>
                  </a:lnTo>
                  <a:lnTo>
                    <a:pt x="174371" y="63626"/>
                  </a:lnTo>
                  <a:lnTo>
                    <a:pt x="178689" y="67183"/>
                  </a:lnTo>
                  <a:lnTo>
                    <a:pt x="183134" y="70612"/>
                  </a:lnTo>
                  <a:lnTo>
                    <a:pt x="186690" y="73660"/>
                  </a:lnTo>
                  <a:lnTo>
                    <a:pt x="189484" y="76200"/>
                  </a:lnTo>
                  <a:lnTo>
                    <a:pt x="195579" y="76200"/>
                  </a:lnTo>
                  <a:lnTo>
                    <a:pt x="195579" y="44576"/>
                  </a:lnTo>
                  <a:close/>
                </a:path>
              </a:pathLst>
            </a:custGeom>
            <a:solidFill>
              <a:srgbClr val="FBFBFF"/>
            </a:solidFill>
          </p:spPr>
          <p:txBody>
            <a:bodyPr wrap="square" lIns="0" tIns="0" rIns="0" bIns="0" rtlCol="0"/>
            <a:lstStyle/>
            <a:p>
              <a:endParaRPr/>
            </a:p>
          </p:txBody>
        </p:sp>
        <p:sp>
          <p:nvSpPr>
            <p:cNvPr id="11" name="object 11"/>
            <p:cNvSpPr/>
            <p:nvPr/>
          </p:nvSpPr>
          <p:spPr>
            <a:xfrm>
              <a:off x="8394318" y="535178"/>
              <a:ext cx="106680" cy="156845"/>
            </a:xfrm>
            <a:custGeom>
              <a:avLst/>
              <a:gdLst/>
              <a:ahLst/>
              <a:cxnLst/>
              <a:rect l="l" t="t" r="r" b="b"/>
              <a:pathLst>
                <a:path w="106679" h="156845">
                  <a:moveTo>
                    <a:pt x="53339" y="0"/>
                  </a:moveTo>
                  <a:lnTo>
                    <a:pt x="45974" y="0"/>
                  </a:lnTo>
                  <a:lnTo>
                    <a:pt x="39370" y="1270"/>
                  </a:lnTo>
                  <a:lnTo>
                    <a:pt x="9810" y="28432"/>
                  </a:lnTo>
                  <a:lnTo>
                    <a:pt x="285" y="68238"/>
                  </a:lnTo>
                  <a:lnTo>
                    <a:pt x="0" y="78359"/>
                  </a:lnTo>
                  <a:lnTo>
                    <a:pt x="281" y="88763"/>
                  </a:lnTo>
                  <a:lnTo>
                    <a:pt x="9398" y="127666"/>
                  </a:lnTo>
                  <a:lnTo>
                    <a:pt x="39750" y="155321"/>
                  </a:lnTo>
                  <a:lnTo>
                    <a:pt x="46481" y="156718"/>
                  </a:lnTo>
                  <a:lnTo>
                    <a:pt x="53339" y="156718"/>
                  </a:lnTo>
                  <a:lnTo>
                    <a:pt x="60325" y="156718"/>
                  </a:lnTo>
                  <a:lnTo>
                    <a:pt x="67055" y="155194"/>
                  </a:lnTo>
                  <a:lnTo>
                    <a:pt x="73532" y="152146"/>
                  </a:lnTo>
                  <a:lnTo>
                    <a:pt x="80136" y="149225"/>
                  </a:lnTo>
                  <a:lnTo>
                    <a:pt x="102234" y="114173"/>
                  </a:lnTo>
                  <a:lnTo>
                    <a:pt x="106425" y="78232"/>
                  </a:lnTo>
                  <a:lnTo>
                    <a:pt x="106142" y="68117"/>
                  </a:lnTo>
                  <a:lnTo>
                    <a:pt x="96964" y="28892"/>
                  </a:lnTo>
                  <a:lnTo>
                    <a:pt x="73151" y="4191"/>
                  </a:lnTo>
                  <a:lnTo>
                    <a:pt x="66801" y="1397"/>
                  </a:lnTo>
                  <a:lnTo>
                    <a:pt x="60198" y="0"/>
                  </a:lnTo>
                  <a:lnTo>
                    <a:pt x="53339" y="0"/>
                  </a:lnTo>
                  <a:close/>
                </a:path>
              </a:pathLst>
            </a:custGeom>
            <a:ln w="3175">
              <a:solidFill>
                <a:srgbClr val="1D7CED"/>
              </a:solidFill>
            </a:ln>
          </p:spPr>
          <p:txBody>
            <a:bodyPr wrap="square" lIns="0" tIns="0" rIns="0" bIns="0" rtlCol="0"/>
            <a:lstStyle/>
            <a:p>
              <a:endParaRPr/>
            </a:p>
          </p:txBody>
        </p:sp>
        <p:sp>
          <p:nvSpPr>
            <p:cNvPr id="12" name="object 12"/>
            <p:cNvSpPr/>
            <p:nvPr/>
          </p:nvSpPr>
          <p:spPr>
            <a:xfrm>
              <a:off x="8595994" y="494664"/>
              <a:ext cx="204089" cy="237744"/>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7761731" y="490600"/>
              <a:ext cx="800735" cy="246379"/>
            </a:xfrm>
            <a:custGeom>
              <a:avLst/>
              <a:gdLst/>
              <a:ahLst/>
              <a:cxnLst/>
              <a:rect l="l" t="t" r="r" b="b"/>
              <a:pathLst>
                <a:path w="800734" h="246379">
                  <a:moveTo>
                    <a:pt x="418719" y="4952"/>
                  </a:moveTo>
                  <a:lnTo>
                    <a:pt x="545846" y="4952"/>
                  </a:lnTo>
                  <a:lnTo>
                    <a:pt x="545846" y="46100"/>
                  </a:lnTo>
                  <a:lnTo>
                    <a:pt x="511937" y="46100"/>
                  </a:lnTo>
                  <a:lnTo>
                    <a:pt x="511937" y="199771"/>
                  </a:lnTo>
                  <a:lnTo>
                    <a:pt x="545846" y="199771"/>
                  </a:lnTo>
                  <a:lnTo>
                    <a:pt x="545846" y="240919"/>
                  </a:lnTo>
                  <a:lnTo>
                    <a:pt x="418719" y="240919"/>
                  </a:lnTo>
                  <a:lnTo>
                    <a:pt x="418719" y="199771"/>
                  </a:lnTo>
                  <a:lnTo>
                    <a:pt x="452627" y="199771"/>
                  </a:lnTo>
                  <a:lnTo>
                    <a:pt x="452627" y="46100"/>
                  </a:lnTo>
                  <a:lnTo>
                    <a:pt x="418719" y="46100"/>
                  </a:lnTo>
                  <a:lnTo>
                    <a:pt x="418719" y="4952"/>
                  </a:lnTo>
                  <a:close/>
                </a:path>
                <a:path w="800734" h="246379">
                  <a:moveTo>
                    <a:pt x="205740" y="4952"/>
                  </a:moveTo>
                  <a:lnTo>
                    <a:pt x="404495" y="4952"/>
                  </a:lnTo>
                  <a:lnTo>
                    <a:pt x="404495" y="49911"/>
                  </a:lnTo>
                  <a:lnTo>
                    <a:pt x="334772" y="49911"/>
                  </a:lnTo>
                  <a:lnTo>
                    <a:pt x="334772" y="240919"/>
                  </a:lnTo>
                  <a:lnTo>
                    <a:pt x="275463" y="240919"/>
                  </a:lnTo>
                  <a:lnTo>
                    <a:pt x="275463" y="49911"/>
                  </a:lnTo>
                  <a:lnTo>
                    <a:pt x="205740" y="49911"/>
                  </a:lnTo>
                  <a:lnTo>
                    <a:pt x="205740" y="4952"/>
                  </a:lnTo>
                  <a:close/>
                </a:path>
                <a:path w="800734" h="246379">
                  <a:moveTo>
                    <a:pt x="115697" y="253"/>
                  </a:moveTo>
                  <a:lnTo>
                    <a:pt x="125095" y="253"/>
                  </a:lnTo>
                  <a:lnTo>
                    <a:pt x="133476" y="888"/>
                  </a:lnTo>
                  <a:lnTo>
                    <a:pt x="173863" y="10033"/>
                  </a:lnTo>
                  <a:lnTo>
                    <a:pt x="195579" y="19938"/>
                  </a:lnTo>
                  <a:lnTo>
                    <a:pt x="195579" y="76200"/>
                  </a:lnTo>
                  <a:lnTo>
                    <a:pt x="189484" y="76200"/>
                  </a:lnTo>
                  <a:lnTo>
                    <a:pt x="186690" y="73660"/>
                  </a:lnTo>
                  <a:lnTo>
                    <a:pt x="183134" y="70612"/>
                  </a:lnTo>
                  <a:lnTo>
                    <a:pt x="178689" y="67183"/>
                  </a:lnTo>
                  <a:lnTo>
                    <a:pt x="174371" y="63626"/>
                  </a:lnTo>
                  <a:lnTo>
                    <a:pt x="169545" y="60071"/>
                  </a:lnTo>
                  <a:lnTo>
                    <a:pt x="163957" y="56769"/>
                  </a:lnTo>
                  <a:lnTo>
                    <a:pt x="158496" y="53339"/>
                  </a:lnTo>
                  <a:lnTo>
                    <a:pt x="152400" y="50419"/>
                  </a:lnTo>
                  <a:lnTo>
                    <a:pt x="145796" y="48133"/>
                  </a:lnTo>
                  <a:lnTo>
                    <a:pt x="139192" y="45720"/>
                  </a:lnTo>
                  <a:lnTo>
                    <a:pt x="132334" y="44576"/>
                  </a:lnTo>
                  <a:lnTo>
                    <a:pt x="125222" y="44576"/>
                  </a:lnTo>
                  <a:lnTo>
                    <a:pt x="116586" y="44576"/>
                  </a:lnTo>
                  <a:lnTo>
                    <a:pt x="108712" y="45847"/>
                  </a:lnTo>
                  <a:lnTo>
                    <a:pt x="77017" y="67492"/>
                  </a:lnTo>
                  <a:lnTo>
                    <a:pt x="62515" y="103774"/>
                  </a:lnTo>
                  <a:lnTo>
                    <a:pt x="61087" y="123316"/>
                  </a:lnTo>
                  <a:lnTo>
                    <a:pt x="61466" y="133913"/>
                  </a:lnTo>
                  <a:lnTo>
                    <a:pt x="73787" y="173831"/>
                  </a:lnTo>
                  <a:lnTo>
                    <a:pt x="110490" y="200025"/>
                  </a:lnTo>
                  <a:lnTo>
                    <a:pt x="117983" y="201295"/>
                  </a:lnTo>
                  <a:lnTo>
                    <a:pt x="125475" y="201295"/>
                  </a:lnTo>
                  <a:lnTo>
                    <a:pt x="133350" y="201295"/>
                  </a:lnTo>
                  <a:lnTo>
                    <a:pt x="140716" y="200025"/>
                  </a:lnTo>
                  <a:lnTo>
                    <a:pt x="147827" y="197358"/>
                  </a:lnTo>
                  <a:lnTo>
                    <a:pt x="154940" y="194818"/>
                  </a:lnTo>
                  <a:lnTo>
                    <a:pt x="160909" y="191897"/>
                  </a:lnTo>
                  <a:lnTo>
                    <a:pt x="165735" y="188722"/>
                  </a:lnTo>
                  <a:lnTo>
                    <a:pt x="171069" y="185547"/>
                  </a:lnTo>
                  <a:lnTo>
                    <a:pt x="175641" y="182118"/>
                  </a:lnTo>
                  <a:lnTo>
                    <a:pt x="179704" y="178815"/>
                  </a:lnTo>
                  <a:lnTo>
                    <a:pt x="183769" y="175387"/>
                  </a:lnTo>
                  <a:lnTo>
                    <a:pt x="187198" y="172338"/>
                  </a:lnTo>
                  <a:lnTo>
                    <a:pt x="190119" y="169799"/>
                  </a:lnTo>
                  <a:lnTo>
                    <a:pt x="195579" y="169799"/>
                  </a:lnTo>
                  <a:lnTo>
                    <a:pt x="195579" y="225171"/>
                  </a:lnTo>
                  <a:lnTo>
                    <a:pt x="191262" y="227202"/>
                  </a:lnTo>
                  <a:lnTo>
                    <a:pt x="186182" y="229488"/>
                  </a:lnTo>
                  <a:lnTo>
                    <a:pt x="180467" y="232156"/>
                  </a:lnTo>
                  <a:lnTo>
                    <a:pt x="142113" y="243712"/>
                  </a:lnTo>
                  <a:lnTo>
                    <a:pt x="115443" y="245490"/>
                  </a:lnTo>
                  <a:lnTo>
                    <a:pt x="90300" y="243488"/>
                  </a:lnTo>
                  <a:lnTo>
                    <a:pt x="48113" y="227435"/>
                  </a:lnTo>
                  <a:lnTo>
                    <a:pt x="17520" y="195716"/>
                  </a:lnTo>
                  <a:lnTo>
                    <a:pt x="1950" y="150620"/>
                  </a:lnTo>
                  <a:lnTo>
                    <a:pt x="0" y="123189"/>
                  </a:lnTo>
                  <a:lnTo>
                    <a:pt x="1952" y="96519"/>
                  </a:lnTo>
                  <a:lnTo>
                    <a:pt x="17573" y="51752"/>
                  </a:lnTo>
                  <a:lnTo>
                    <a:pt x="48242" y="19059"/>
                  </a:lnTo>
                  <a:lnTo>
                    <a:pt x="90481" y="2347"/>
                  </a:lnTo>
                  <a:lnTo>
                    <a:pt x="115697" y="253"/>
                  </a:lnTo>
                  <a:close/>
                </a:path>
                <a:path w="800734" h="246379">
                  <a:moveTo>
                    <a:pt x="685673" y="0"/>
                  </a:moveTo>
                  <a:lnTo>
                    <a:pt x="733313" y="8207"/>
                  </a:lnTo>
                  <a:lnTo>
                    <a:pt x="769620" y="32893"/>
                  </a:lnTo>
                  <a:lnTo>
                    <a:pt x="792543" y="71866"/>
                  </a:lnTo>
                  <a:lnTo>
                    <a:pt x="800226" y="122936"/>
                  </a:lnTo>
                  <a:lnTo>
                    <a:pt x="798302" y="150060"/>
                  </a:lnTo>
                  <a:lnTo>
                    <a:pt x="782974" y="195070"/>
                  </a:lnTo>
                  <a:lnTo>
                    <a:pt x="752877" y="227387"/>
                  </a:lnTo>
                  <a:lnTo>
                    <a:pt x="710916" y="243822"/>
                  </a:lnTo>
                  <a:lnTo>
                    <a:pt x="685673" y="245872"/>
                  </a:lnTo>
                  <a:lnTo>
                    <a:pt x="660431" y="243798"/>
                  </a:lnTo>
                  <a:lnTo>
                    <a:pt x="618521" y="227173"/>
                  </a:lnTo>
                  <a:lnTo>
                    <a:pt x="588537" y="194569"/>
                  </a:lnTo>
                  <a:lnTo>
                    <a:pt x="573385" y="149750"/>
                  </a:lnTo>
                  <a:lnTo>
                    <a:pt x="571500" y="122936"/>
                  </a:lnTo>
                  <a:lnTo>
                    <a:pt x="573385" y="96027"/>
                  </a:lnTo>
                  <a:lnTo>
                    <a:pt x="588537" y="51069"/>
                  </a:lnTo>
                  <a:lnTo>
                    <a:pt x="618521" y="18591"/>
                  </a:lnTo>
                  <a:lnTo>
                    <a:pt x="660431" y="2069"/>
                  </a:lnTo>
                  <a:lnTo>
                    <a:pt x="685673" y="0"/>
                  </a:lnTo>
                  <a:close/>
                </a:path>
              </a:pathLst>
            </a:custGeom>
            <a:ln w="3175">
              <a:solidFill>
                <a:srgbClr val="1D7CED"/>
              </a:solidFill>
            </a:ln>
          </p:spPr>
          <p:txBody>
            <a:bodyPr wrap="square" lIns="0" tIns="0" rIns="0" bIns="0" rtlCol="0"/>
            <a:lstStyle/>
            <a:p>
              <a:endParaRPr/>
            </a:p>
          </p:txBody>
        </p:sp>
        <p:sp>
          <p:nvSpPr>
            <p:cNvPr id="14" name="object 14"/>
            <p:cNvSpPr/>
            <p:nvPr/>
          </p:nvSpPr>
          <p:spPr>
            <a:xfrm>
              <a:off x="6387084" y="204215"/>
              <a:ext cx="739139" cy="612647"/>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6684264" y="309372"/>
              <a:ext cx="865631" cy="507491"/>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7226807" y="204215"/>
              <a:ext cx="769620" cy="612647"/>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7554468" y="309372"/>
              <a:ext cx="1464564" cy="507491"/>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1171575" y="1057275"/>
              <a:ext cx="6800850" cy="4743450"/>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381000" y="1295400"/>
              <a:ext cx="2981325" cy="1647825"/>
            </a:xfrm>
            <a:prstGeom prst="rect">
              <a:avLst/>
            </a:prstGeom>
            <a:blipFill>
              <a:blip r:embed="rId9" cstate="print"/>
              <a:stretch>
                <a:fillRect/>
              </a:stretch>
            </a:blipFill>
          </p:spPr>
          <p:txBody>
            <a:bodyPr wrap="square" lIns="0" tIns="0" rIns="0" bIns="0" rtlCol="0"/>
            <a:lstStyle/>
            <a:p>
              <a:endParaRPr/>
            </a:p>
          </p:txBody>
        </p:sp>
      </p:grpSp>
      <p:sp>
        <p:nvSpPr>
          <p:cNvPr id="20" name="object 20"/>
          <p:cNvSpPr txBox="1"/>
          <p:nvPr/>
        </p:nvSpPr>
        <p:spPr>
          <a:xfrm>
            <a:off x="307340" y="5979363"/>
            <a:ext cx="4967605" cy="513715"/>
          </a:xfrm>
          <a:prstGeom prst="rect">
            <a:avLst/>
          </a:prstGeom>
        </p:spPr>
        <p:txBody>
          <a:bodyPr vert="horz" wrap="square" lIns="0" tIns="12700" rIns="0" bIns="0" rtlCol="0">
            <a:spAutoFit/>
          </a:bodyPr>
          <a:lstStyle/>
          <a:p>
            <a:pPr marL="355600" indent="-342900">
              <a:lnSpc>
                <a:spcPct val="100000"/>
              </a:lnSpc>
              <a:spcBef>
                <a:spcPts val="100"/>
              </a:spcBef>
              <a:buClr>
                <a:srgbClr val="006FC0"/>
              </a:buClr>
              <a:buSzPct val="79687"/>
              <a:buFont typeface="Wingdings"/>
              <a:buChar char=""/>
              <a:tabLst>
                <a:tab pos="355600" algn="l"/>
              </a:tabLst>
            </a:pPr>
            <a:r>
              <a:rPr sz="3200" spc="-270" dirty="0">
                <a:latin typeface="Arial"/>
                <a:cs typeface="Arial"/>
              </a:rPr>
              <a:t>Chú </a:t>
            </a:r>
            <a:r>
              <a:rPr sz="3200" spc="-95" dirty="0">
                <a:latin typeface="Arial"/>
                <a:cs typeface="Arial"/>
              </a:rPr>
              <a:t>ý: </a:t>
            </a:r>
            <a:r>
              <a:rPr sz="3200" b="1" spc="-150" dirty="0">
                <a:solidFill>
                  <a:srgbClr val="FF0000"/>
                </a:solidFill>
                <a:latin typeface="Arial"/>
                <a:cs typeface="Arial"/>
              </a:rPr>
              <a:t>return </a:t>
            </a:r>
            <a:r>
              <a:rPr sz="3200" b="1" spc="-254" dirty="0">
                <a:solidFill>
                  <a:srgbClr val="FF0000"/>
                </a:solidFill>
                <a:latin typeface="Arial"/>
                <a:cs typeface="Arial"/>
              </a:rPr>
              <a:t>Content(“….”)</a:t>
            </a:r>
            <a:endParaRPr sz="32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91600" cy="1275715"/>
            <a:chOff x="76200" y="38"/>
            <a:chExt cx="8991600" cy="1275715"/>
          </a:xfrm>
        </p:grpSpPr>
        <p:sp>
          <p:nvSpPr>
            <p:cNvPr id="3" name="object 3"/>
            <p:cNvSpPr/>
            <p:nvPr/>
          </p:nvSpPr>
          <p:spPr>
            <a:xfrm>
              <a:off x="5673344" y="429006"/>
              <a:ext cx="3131566" cy="30949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430011" y="204215"/>
              <a:ext cx="3637788" cy="612647"/>
            </a:xfrm>
            <a:prstGeom prst="rect">
              <a:avLst/>
            </a:prstGeom>
            <a:blipFill>
              <a:blip r:embed="rId3" cstate="print"/>
              <a:stretch>
                <a:fillRect/>
              </a:stretch>
            </a:blipFill>
          </p:spPr>
          <p:txBody>
            <a:bodyPr wrap="square" lIns="0" tIns="0" rIns="0" bIns="0" rtlCol="0"/>
            <a:lstStyle/>
            <a:p>
              <a:endParaRPr/>
            </a:p>
          </p:txBody>
        </p:sp>
      </p:grpSp>
      <p:grpSp>
        <p:nvGrpSpPr>
          <p:cNvPr id="5" name="object 5"/>
          <p:cNvGrpSpPr/>
          <p:nvPr/>
        </p:nvGrpSpPr>
        <p:grpSpPr>
          <a:xfrm>
            <a:off x="318871" y="1676400"/>
            <a:ext cx="8749030" cy="3813175"/>
            <a:chOff x="318871" y="1676400"/>
            <a:chExt cx="8749030" cy="3813175"/>
          </a:xfrm>
        </p:grpSpPr>
        <p:sp>
          <p:nvSpPr>
            <p:cNvPr id="6" name="object 6"/>
            <p:cNvSpPr/>
            <p:nvPr/>
          </p:nvSpPr>
          <p:spPr>
            <a:xfrm>
              <a:off x="5048249" y="1676400"/>
              <a:ext cx="4019550" cy="282892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043297" y="4309402"/>
              <a:ext cx="3827526" cy="117699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5041646" y="4307751"/>
              <a:ext cx="3830954" cy="1180465"/>
            </a:xfrm>
            <a:custGeom>
              <a:avLst/>
              <a:gdLst/>
              <a:ahLst/>
              <a:cxnLst/>
              <a:rect l="l" t="t" r="r" b="b"/>
              <a:pathLst>
                <a:path w="3830954" h="1180464">
                  <a:moveTo>
                    <a:pt x="0" y="1180172"/>
                  </a:moveTo>
                  <a:lnTo>
                    <a:pt x="3830701" y="1180172"/>
                  </a:lnTo>
                  <a:lnTo>
                    <a:pt x="3830701" y="0"/>
                  </a:lnTo>
                  <a:lnTo>
                    <a:pt x="0" y="0"/>
                  </a:lnTo>
                  <a:lnTo>
                    <a:pt x="0" y="1180172"/>
                  </a:lnTo>
                  <a:close/>
                </a:path>
              </a:pathLst>
            </a:custGeom>
            <a:ln w="3175">
              <a:solidFill>
                <a:srgbClr val="000000"/>
              </a:solidFill>
            </a:ln>
          </p:spPr>
          <p:txBody>
            <a:bodyPr wrap="square" lIns="0" tIns="0" rIns="0" bIns="0" rtlCol="0"/>
            <a:lstStyle/>
            <a:p>
              <a:endParaRPr/>
            </a:p>
          </p:txBody>
        </p:sp>
        <p:sp>
          <p:nvSpPr>
            <p:cNvPr id="9" name="object 9"/>
            <p:cNvSpPr/>
            <p:nvPr/>
          </p:nvSpPr>
          <p:spPr>
            <a:xfrm>
              <a:off x="4114799" y="2921508"/>
              <a:ext cx="1312164" cy="1170432"/>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318871" y="3086100"/>
              <a:ext cx="4216400" cy="876300"/>
            </a:xfrm>
            <a:prstGeom prst="rect">
              <a:avLst/>
            </a:prstGeom>
            <a:blipFill>
              <a:blip r:embed="rId7" cstate="print"/>
              <a:stretch>
                <a:fillRect/>
              </a:stretch>
            </a:blipFill>
          </p:spPr>
          <p:txBody>
            <a:bodyPr wrap="square" lIns="0" tIns="0" rIns="0" bIns="0" rtlCol="0"/>
            <a:lstStyle/>
            <a:p>
              <a:endParaRPr/>
            </a:p>
          </p:txBody>
        </p:sp>
      </p:grpSp>
      <p:sp>
        <p:nvSpPr>
          <p:cNvPr id="11" name="TextBox 10">
            <a:extLst>
              <a:ext uri="{FF2B5EF4-FFF2-40B4-BE49-F238E27FC236}">
                <a16:creationId xmlns:a16="http://schemas.microsoft.com/office/drawing/2014/main" id="{15D76D19-B3A3-40C0-85A6-4BD959CAD55E}"/>
              </a:ext>
            </a:extLst>
          </p:cNvPr>
          <p:cNvSpPr txBox="1"/>
          <p:nvPr/>
        </p:nvSpPr>
        <p:spPr>
          <a:xfrm>
            <a:off x="426462" y="4251569"/>
            <a:ext cx="4365298" cy="646331"/>
          </a:xfrm>
          <a:prstGeom prst="rect">
            <a:avLst/>
          </a:prstGeom>
          <a:noFill/>
        </p:spPr>
        <p:txBody>
          <a:bodyPr wrap="none" rtlCol="0">
            <a:spAutoFit/>
          </a:bodyPr>
          <a:lstStyle/>
          <a:p>
            <a:r>
              <a:rPr lang="en-US" sz="3600" b="0" i="0" dirty="0">
                <a:solidFill>
                  <a:srgbClr val="FF0000"/>
                </a:solidFill>
                <a:effectLst/>
                <a:latin typeface="arial" panose="020B0604020202020204" pitchFamily="34" charset="0"/>
              </a:rPr>
              <a:t>Active Server Pages</a:t>
            </a:r>
            <a:endParaRPr lang="en-US" sz="36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1275715"/>
            <a:chOff x="76200" y="38"/>
            <a:chExt cx="8943340" cy="1275715"/>
          </a:xfrm>
        </p:grpSpPr>
        <p:sp>
          <p:nvSpPr>
            <p:cNvPr id="3" name="object 3"/>
            <p:cNvSpPr/>
            <p:nvPr/>
          </p:nvSpPr>
          <p:spPr>
            <a:xfrm>
              <a:off x="4902834" y="435736"/>
              <a:ext cx="259715" cy="295910"/>
            </a:xfrm>
            <a:custGeom>
              <a:avLst/>
              <a:gdLst/>
              <a:ahLst/>
              <a:cxnLst/>
              <a:rect l="l" t="t" r="r" b="b"/>
              <a:pathLst>
                <a:path w="259714" h="295909">
                  <a:moveTo>
                    <a:pt x="254888" y="0"/>
                  </a:moveTo>
                  <a:lnTo>
                    <a:pt x="168910" y="0"/>
                  </a:lnTo>
                  <a:lnTo>
                    <a:pt x="74294" y="131317"/>
                  </a:lnTo>
                  <a:lnTo>
                    <a:pt x="74294" y="0"/>
                  </a:lnTo>
                  <a:lnTo>
                    <a:pt x="0" y="0"/>
                  </a:lnTo>
                  <a:lnTo>
                    <a:pt x="0" y="295783"/>
                  </a:lnTo>
                  <a:lnTo>
                    <a:pt x="74294" y="295783"/>
                  </a:lnTo>
                  <a:lnTo>
                    <a:pt x="74294" y="195834"/>
                  </a:lnTo>
                  <a:lnTo>
                    <a:pt x="88773" y="175640"/>
                  </a:lnTo>
                  <a:lnTo>
                    <a:pt x="169417" y="295783"/>
                  </a:lnTo>
                  <a:lnTo>
                    <a:pt x="259334" y="295783"/>
                  </a:lnTo>
                  <a:lnTo>
                    <a:pt x="149351" y="137287"/>
                  </a:lnTo>
                  <a:lnTo>
                    <a:pt x="254888" y="0"/>
                  </a:lnTo>
                  <a:close/>
                </a:path>
              </a:pathLst>
            </a:custGeom>
            <a:solidFill>
              <a:srgbClr val="FBFBFF"/>
            </a:solidFill>
          </p:spPr>
          <p:txBody>
            <a:bodyPr wrap="square" lIns="0" tIns="0" rIns="0" bIns="0" rtlCol="0"/>
            <a:lstStyle/>
            <a:p>
              <a:endParaRPr/>
            </a:p>
          </p:txBody>
        </p:sp>
        <p:sp>
          <p:nvSpPr>
            <p:cNvPr id="4" name="object 4"/>
            <p:cNvSpPr/>
            <p:nvPr/>
          </p:nvSpPr>
          <p:spPr>
            <a:xfrm>
              <a:off x="4902834" y="435736"/>
              <a:ext cx="259715" cy="295910"/>
            </a:xfrm>
            <a:custGeom>
              <a:avLst/>
              <a:gdLst/>
              <a:ahLst/>
              <a:cxnLst/>
              <a:rect l="l" t="t" r="r" b="b"/>
              <a:pathLst>
                <a:path w="259714" h="295909">
                  <a:moveTo>
                    <a:pt x="0" y="0"/>
                  </a:moveTo>
                  <a:lnTo>
                    <a:pt x="74294" y="0"/>
                  </a:lnTo>
                  <a:lnTo>
                    <a:pt x="74294" y="131317"/>
                  </a:lnTo>
                  <a:lnTo>
                    <a:pt x="168910" y="0"/>
                  </a:lnTo>
                  <a:lnTo>
                    <a:pt x="254888" y="0"/>
                  </a:lnTo>
                  <a:lnTo>
                    <a:pt x="149351" y="137287"/>
                  </a:lnTo>
                  <a:lnTo>
                    <a:pt x="259334" y="295783"/>
                  </a:lnTo>
                  <a:lnTo>
                    <a:pt x="169417" y="295783"/>
                  </a:lnTo>
                  <a:lnTo>
                    <a:pt x="88773" y="175640"/>
                  </a:lnTo>
                  <a:lnTo>
                    <a:pt x="74294" y="195834"/>
                  </a:lnTo>
                  <a:lnTo>
                    <a:pt x="74294" y="295783"/>
                  </a:lnTo>
                  <a:lnTo>
                    <a:pt x="0" y="295783"/>
                  </a:lnTo>
                  <a:lnTo>
                    <a:pt x="0" y="0"/>
                  </a:lnTo>
                  <a:close/>
                </a:path>
              </a:pathLst>
            </a:custGeom>
            <a:ln w="3175">
              <a:solidFill>
                <a:srgbClr val="1D7CED"/>
              </a:solidFill>
            </a:ln>
          </p:spPr>
          <p:txBody>
            <a:bodyPr wrap="square" lIns="0" tIns="0" rIns="0" bIns="0" rtlCol="0"/>
            <a:lstStyle/>
            <a:p>
              <a:endParaRPr/>
            </a:p>
          </p:txBody>
        </p:sp>
        <p:sp>
          <p:nvSpPr>
            <p:cNvPr id="5" name="object 5"/>
            <p:cNvSpPr/>
            <p:nvPr/>
          </p:nvSpPr>
          <p:spPr>
            <a:xfrm>
              <a:off x="5180076" y="406781"/>
              <a:ext cx="374015" cy="325120"/>
            </a:xfrm>
            <a:custGeom>
              <a:avLst/>
              <a:gdLst/>
              <a:ahLst/>
              <a:cxnLst/>
              <a:rect l="l" t="t" r="r" b="b"/>
              <a:pathLst>
                <a:path w="374014" h="325120">
                  <a:moveTo>
                    <a:pt x="304291" y="133731"/>
                  </a:moveTo>
                  <a:lnTo>
                    <a:pt x="244983" y="133731"/>
                  </a:lnTo>
                  <a:lnTo>
                    <a:pt x="244983" y="324739"/>
                  </a:lnTo>
                  <a:lnTo>
                    <a:pt x="304291" y="324739"/>
                  </a:lnTo>
                  <a:lnTo>
                    <a:pt x="304291" y="133731"/>
                  </a:lnTo>
                  <a:close/>
                </a:path>
                <a:path w="374014" h="325120">
                  <a:moveTo>
                    <a:pt x="374014" y="88773"/>
                  </a:moveTo>
                  <a:lnTo>
                    <a:pt x="175260" y="88773"/>
                  </a:lnTo>
                  <a:lnTo>
                    <a:pt x="175260" y="133731"/>
                  </a:lnTo>
                  <a:lnTo>
                    <a:pt x="374014" y="133731"/>
                  </a:lnTo>
                  <a:lnTo>
                    <a:pt x="374014" y="88773"/>
                  </a:lnTo>
                  <a:close/>
                </a:path>
                <a:path w="374014" h="325120">
                  <a:moveTo>
                    <a:pt x="159638" y="88773"/>
                  </a:moveTo>
                  <a:lnTo>
                    <a:pt x="0" y="88773"/>
                  </a:lnTo>
                  <a:lnTo>
                    <a:pt x="0" y="324739"/>
                  </a:lnTo>
                  <a:lnTo>
                    <a:pt x="159638" y="324739"/>
                  </a:lnTo>
                  <a:lnTo>
                    <a:pt x="159638" y="279781"/>
                  </a:lnTo>
                  <a:lnTo>
                    <a:pt x="58927" y="279781"/>
                  </a:lnTo>
                  <a:lnTo>
                    <a:pt x="58927" y="220091"/>
                  </a:lnTo>
                  <a:lnTo>
                    <a:pt x="151764" y="220091"/>
                  </a:lnTo>
                  <a:lnTo>
                    <a:pt x="151764" y="175133"/>
                  </a:lnTo>
                  <a:lnTo>
                    <a:pt x="58927" y="175133"/>
                  </a:lnTo>
                  <a:lnTo>
                    <a:pt x="58927" y="133731"/>
                  </a:lnTo>
                  <a:lnTo>
                    <a:pt x="159638" y="133731"/>
                  </a:lnTo>
                  <a:lnTo>
                    <a:pt x="159638" y="88773"/>
                  </a:lnTo>
                  <a:close/>
                </a:path>
                <a:path w="374014" h="325120">
                  <a:moveTo>
                    <a:pt x="99695" y="0"/>
                  </a:moveTo>
                  <a:lnTo>
                    <a:pt x="61468" y="0"/>
                  </a:lnTo>
                  <a:lnTo>
                    <a:pt x="13843" y="62230"/>
                  </a:lnTo>
                  <a:lnTo>
                    <a:pt x="54228" y="62230"/>
                  </a:lnTo>
                  <a:lnTo>
                    <a:pt x="80263" y="28448"/>
                  </a:lnTo>
                  <a:lnTo>
                    <a:pt x="121524" y="28448"/>
                  </a:lnTo>
                  <a:lnTo>
                    <a:pt x="99695" y="0"/>
                  </a:lnTo>
                  <a:close/>
                </a:path>
                <a:path w="374014" h="325120">
                  <a:moveTo>
                    <a:pt x="121524" y="28448"/>
                  </a:moveTo>
                  <a:lnTo>
                    <a:pt x="80263" y="28448"/>
                  </a:lnTo>
                  <a:lnTo>
                    <a:pt x="106425" y="62230"/>
                  </a:lnTo>
                  <a:lnTo>
                    <a:pt x="147447" y="62230"/>
                  </a:lnTo>
                  <a:lnTo>
                    <a:pt x="121524" y="28448"/>
                  </a:lnTo>
                  <a:close/>
                </a:path>
                <a:path w="374014" h="325120">
                  <a:moveTo>
                    <a:pt x="203962" y="0"/>
                  </a:moveTo>
                  <a:lnTo>
                    <a:pt x="163957" y="0"/>
                  </a:lnTo>
                  <a:lnTo>
                    <a:pt x="144272" y="42164"/>
                  </a:lnTo>
                  <a:lnTo>
                    <a:pt x="171069" y="42164"/>
                  </a:lnTo>
                  <a:lnTo>
                    <a:pt x="203962" y="0"/>
                  </a:lnTo>
                  <a:close/>
                </a:path>
              </a:pathLst>
            </a:custGeom>
            <a:solidFill>
              <a:srgbClr val="FBFBFF"/>
            </a:solidFill>
          </p:spPr>
          <p:txBody>
            <a:bodyPr wrap="square" lIns="0" tIns="0" rIns="0" bIns="0" rtlCol="0"/>
            <a:lstStyle/>
            <a:p>
              <a:endParaRPr/>
            </a:p>
          </p:txBody>
        </p:sp>
        <p:sp>
          <p:nvSpPr>
            <p:cNvPr id="6" name="object 6"/>
            <p:cNvSpPr/>
            <p:nvPr/>
          </p:nvSpPr>
          <p:spPr>
            <a:xfrm>
              <a:off x="5180076" y="495553"/>
              <a:ext cx="374015" cy="236220"/>
            </a:xfrm>
            <a:custGeom>
              <a:avLst/>
              <a:gdLst/>
              <a:ahLst/>
              <a:cxnLst/>
              <a:rect l="l" t="t" r="r" b="b"/>
              <a:pathLst>
                <a:path w="374014" h="236220">
                  <a:moveTo>
                    <a:pt x="175260" y="0"/>
                  </a:moveTo>
                  <a:lnTo>
                    <a:pt x="374014" y="0"/>
                  </a:lnTo>
                  <a:lnTo>
                    <a:pt x="374014" y="44958"/>
                  </a:lnTo>
                  <a:lnTo>
                    <a:pt x="304291" y="44958"/>
                  </a:lnTo>
                  <a:lnTo>
                    <a:pt x="304291" y="235966"/>
                  </a:lnTo>
                  <a:lnTo>
                    <a:pt x="244983" y="235966"/>
                  </a:lnTo>
                  <a:lnTo>
                    <a:pt x="244983" y="44958"/>
                  </a:lnTo>
                  <a:lnTo>
                    <a:pt x="175260" y="44958"/>
                  </a:lnTo>
                  <a:lnTo>
                    <a:pt x="175260" y="0"/>
                  </a:lnTo>
                  <a:close/>
                </a:path>
                <a:path w="374014" h="236220">
                  <a:moveTo>
                    <a:pt x="0" y="0"/>
                  </a:moveTo>
                  <a:lnTo>
                    <a:pt x="159638" y="0"/>
                  </a:lnTo>
                  <a:lnTo>
                    <a:pt x="159638" y="44958"/>
                  </a:lnTo>
                  <a:lnTo>
                    <a:pt x="58927" y="44958"/>
                  </a:lnTo>
                  <a:lnTo>
                    <a:pt x="58927" y="86360"/>
                  </a:lnTo>
                  <a:lnTo>
                    <a:pt x="151764" y="86360"/>
                  </a:lnTo>
                  <a:lnTo>
                    <a:pt x="151764" y="131318"/>
                  </a:lnTo>
                  <a:lnTo>
                    <a:pt x="58927" y="131318"/>
                  </a:lnTo>
                  <a:lnTo>
                    <a:pt x="58927" y="191008"/>
                  </a:lnTo>
                  <a:lnTo>
                    <a:pt x="159638" y="191008"/>
                  </a:lnTo>
                  <a:lnTo>
                    <a:pt x="159638" y="235966"/>
                  </a:lnTo>
                  <a:lnTo>
                    <a:pt x="0" y="235966"/>
                  </a:lnTo>
                  <a:lnTo>
                    <a:pt x="0" y="0"/>
                  </a:lnTo>
                  <a:close/>
                </a:path>
              </a:pathLst>
            </a:custGeom>
            <a:ln w="3175">
              <a:solidFill>
                <a:srgbClr val="1D7CED"/>
              </a:solidFill>
            </a:ln>
          </p:spPr>
          <p:txBody>
            <a:bodyPr wrap="square" lIns="0" tIns="0" rIns="0" bIns="0" rtlCol="0"/>
            <a:lstStyle/>
            <a:p>
              <a:endParaRPr/>
            </a:p>
          </p:txBody>
        </p:sp>
        <p:sp>
          <p:nvSpPr>
            <p:cNvPr id="7" name="object 7"/>
            <p:cNvSpPr/>
            <p:nvPr/>
          </p:nvSpPr>
          <p:spPr>
            <a:xfrm>
              <a:off x="5193029" y="405892"/>
              <a:ext cx="191896" cy="64008"/>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681471" y="406781"/>
              <a:ext cx="701675" cy="391795"/>
            </a:xfrm>
            <a:custGeom>
              <a:avLst/>
              <a:gdLst/>
              <a:ahLst/>
              <a:cxnLst/>
              <a:rect l="l" t="t" r="r" b="b"/>
              <a:pathLst>
                <a:path w="701675" h="391795">
                  <a:moveTo>
                    <a:pt x="621918" y="88773"/>
                  </a:moveTo>
                  <a:lnTo>
                    <a:pt x="557276" y="88773"/>
                  </a:lnTo>
                  <a:lnTo>
                    <a:pt x="477647" y="324739"/>
                  </a:lnTo>
                  <a:lnTo>
                    <a:pt x="537082" y="324739"/>
                  </a:lnTo>
                  <a:lnTo>
                    <a:pt x="551814" y="276606"/>
                  </a:lnTo>
                  <a:lnTo>
                    <a:pt x="685406" y="276606"/>
                  </a:lnTo>
                  <a:lnTo>
                    <a:pt x="670940" y="233807"/>
                  </a:lnTo>
                  <a:lnTo>
                    <a:pt x="564768" y="233807"/>
                  </a:lnTo>
                  <a:lnTo>
                    <a:pt x="588899" y="155956"/>
                  </a:lnTo>
                  <a:lnTo>
                    <a:pt x="644626" y="155956"/>
                  </a:lnTo>
                  <a:lnTo>
                    <a:pt x="621918" y="88773"/>
                  </a:lnTo>
                  <a:close/>
                </a:path>
                <a:path w="701675" h="391795">
                  <a:moveTo>
                    <a:pt x="685406" y="276606"/>
                  </a:moveTo>
                  <a:lnTo>
                    <a:pt x="625982" y="276606"/>
                  </a:lnTo>
                  <a:lnTo>
                    <a:pt x="640714" y="324739"/>
                  </a:lnTo>
                  <a:lnTo>
                    <a:pt x="701675" y="324739"/>
                  </a:lnTo>
                  <a:lnTo>
                    <a:pt x="685406" y="276606"/>
                  </a:lnTo>
                  <a:close/>
                </a:path>
                <a:path w="701675" h="391795">
                  <a:moveTo>
                    <a:pt x="644626" y="155956"/>
                  </a:moveTo>
                  <a:lnTo>
                    <a:pt x="588899" y="155956"/>
                  </a:lnTo>
                  <a:lnTo>
                    <a:pt x="612901" y="233807"/>
                  </a:lnTo>
                  <a:lnTo>
                    <a:pt x="670940" y="233807"/>
                  </a:lnTo>
                  <a:lnTo>
                    <a:pt x="644626" y="155956"/>
                  </a:lnTo>
                  <a:close/>
                </a:path>
                <a:path w="701675" h="391795">
                  <a:moveTo>
                    <a:pt x="114173" y="83820"/>
                  </a:moveTo>
                  <a:lnTo>
                    <a:pt x="66548" y="92090"/>
                  </a:lnTo>
                  <a:lnTo>
                    <a:pt x="30352" y="116840"/>
                  </a:lnTo>
                  <a:lnTo>
                    <a:pt x="7556" y="155892"/>
                  </a:lnTo>
                  <a:lnTo>
                    <a:pt x="0" y="206756"/>
                  </a:lnTo>
                  <a:lnTo>
                    <a:pt x="1787" y="232876"/>
                  </a:lnTo>
                  <a:lnTo>
                    <a:pt x="16127" y="276639"/>
                  </a:lnTo>
                  <a:lnTo>
                    <a:pt x="44418" y="308643"/>
                  </a:lnTo>
                  <a:lnTo>
                    <a:pt x="83851" y="326030"/>
                  </a:lnTo>
                  <a:lnTo>
                    <a:pt x="107568" y="329057"/>
                  </a:lnTo>
                  <a:lnTo>
                    <a:pt x="107950" y="337947"/>
                  </a:lnTo>
                  <a:lnTo>
                    <a:pt x="125602" y="373888"/>
                  </a:lnTo>
                  <a:lnTo>
                    <a:pt x="161940" y="390636"/>
                  </a:lnTo>
                  <a:lnTo>
                    <a:pt x="179197" y="391795"/>
                  </a:lnTo>
                  <a:lnTo>
                    <a:pt x="188722" y="391723"/>
                  </a:lnTo>
                  <a:lnTo>
                    <a:pt x="228345" y="387223"/>
                  </a:lnTo>
                  <a:lnTo>
                    <a:pt x="228345" y="351155"/>
                  </a:lnTo>
                  <a:lnTo>
                    <a:pt x="195833" y="351155"/>
                  </a:lnTo>
                  <a:lnTo>
                    <a:pt x="187285" y="350750"/>
                  </a:lnTo>
                  <a:lnTo>
                    <a:pt x="162305" y="320802"/>
                  </a:lnTo>
                  <a:lnTo>
                    <a:pt x="177234" y="313441"/>
                  </a:lnTo>
                  <a:lnTo>
                    <a:pt x="190388" y="303926"/>
                  </a:lnTo>
                  <a:lnTo>
                    <a:pt x="201757" y="292244"/>
                  </a:lnTo>
                  <a:lnTo>
                    <a:pt x="206680" y="285115"/>
                  </a:lnTo>
                  <a:lnTo>
                    <a:pt x="107568" y="285115"/>
                  </a:lnTo>
                  <a:lnTo>
                    <a:pt x="100837" y="283718"/>
                  </a:lnTo>
                  <a:lnTo>
                    <a:pt x="70485" y="256063"/>
                  </a:lnTo>
                  <a:lnTo>
                    <a:pt x="61368" y="217160"/>
                  </a:lnTo>
                  <a:lnTo>
                    <a:pt x="61090" y="206629"/>
                  </a:lnTo>
                  <a:lnTo>
                    <a:pt x="61383" y="196514"/>
                  </a:lnTo>
                  <a:lnTo>
                    <a:pt x="70897" y="156829"/>
                  </a:lnTo>
                  <a:lnTo>
                    <a:pt x="100456" y="129667"/>
                  </a:lnTo>
                  <a:lnTo>
                    <a:pt x="107061" y="128397"/>
                  </a:lnTo>
                  <a:lnTo>
                    <a:pt x="206798" y="128397"/>
                  </a:lnTo>
                  <a:lnTo>
                    <a:pt x="198119" y="116713"/>
                  </a:lnTo>
                  <a:lnTo>
                    <a:pt x="181377" y="102304"/>
                  </a:lnTo>
                  <a:lnTo>
                    <a:pt x="161813" y="92027"/>
                  </a:lnTo>
                  <a:lnTo>
                    <a:pt x="139416" y="85869"/>
                  </a:lnTo>
                  <a:lnTo>
                    <a:pt x="114173" y="83820"/>
                  </a:lnTo>
                  <a:close/>
                </a:path>
                <a:path w="701675" h="391795">
                  <a:moveTo>
                    <a:pt x="228345" y="345059"/>
                  </a:moveTo>
                  <a:lnTo>
                    <a:pt x="222503" y="345059"/>
                  </a:lnTo>
                  <a:lnTo>
                    <a:pt x="220217" y="346329"/>
                  </a:lnTo>
                  <a:lnTo>
                    <a:pt x="216280" y="347599"/>
                  </a:lnTo>
                  <a:lnTo>
                    <a:pt x="210947" y="349123"/>
                  </a:lnTo>
                  <a:lnTo>
                    <a:pt x="205612" y="350520"/>
                  </a:lnTo>
                  <a:lnTo>
                    <a:pt x="200660" y="351155"/>
                  </a:lnTo>
                  <a:lnTo>
                    <a:pt x="228345" y="351155"/>
                  </a:lnTo>
                  <a:lnTo>
                    <a:pt x="228345" y="345059"/>
                  </a:lnTo>
                  <a:close/>
                </a:path>
                <a:path w="701675" h="391795">
                  <a:moveTo>
                    <a:pt x="206798" y="128397"/>
                  </a:moveTo>
                  <a:lnTo>
                    <a:pt x="121285" y="128397"/>
                  </a:lnTo>
                  <a:lnTo>
                    <a:pt x="127888" y="129794"/>
                  </a:lnTo>
                  <a:lnTo>
                    <a:pt x="140715" y="135382"/>
                  </a:lnTo>
                  <a:lnTo>
                    <a:pt x="163067" y="170815"/>
                  </a:lnTo>
                  <a:lnTo>
                    <a:pt x="167509" y="206756"/>
                  </a:lnTo>
                  <a:lnTo>
                    <a:pt x="167251" y="217227"/>
                  </a:lnTo>
                  <a:lnTo>
                    <a:pt x="158384" y="255428"/>
                  </a:lnTo>
                  <a:lnTo>
                    <a:pt x="134619" y="280543"/>
                  </a:lnTo>
                  <a:lnTo>
                    <a:pt x="128142" y="283591"/>
                  </a:lnTo>
                  <a:lnTo>
                    <a:pt x="121412" y="285115"/>
                  </a:lnTo>
                  <a:lnTo>
                    <a:pt x="206680" y="285115"/>
                  </a:lnTo>
                  <a:lnTo>
                    <a:pt x="224361" y="245522"/>
                  </a:lnTo>
                  <a:lnTo>
                    <a:pt x="228726" y="206756"/>
                  </a:lnTo>
                  <a:lnTo>
                    <a:pt x="226802" y="179703"/>
                  </a:lnTo>
                  <a:lnTo>
                    <a:pt x="221043" y="155686"/>
                  </a:lnTo>
                  <a:lnTo>
                    <a:pt x="211474" y="134693"/>
                  </a:lnTo>
                  <a:lnTo>
                    <a:pt x="206798" y="128397"/>
                  </a:lnTo>
                  <a:close/>
                </a:path>
                <a:path w="701675" h="391795">
                  <a:moveTo>
                    <a:pt x="319658" y="88773"/>
                  </a:moveTo>
                  <a:lnTo>
                    <a:pt x="260350" y="88773"/>
                  </a:lnTo>
                  <a:lnTo>
                    <a:pt x="260350" y="239522"/>
                  </a:lnTo>
                  <a:lnTo>
                    <a:pt x="266747" y="278399"/>
                  </a:lnTo>
                  <a:lnTo>
                    <a:pt x="300148" y="316726"/>
                  </a:lnTo>
                  <a:lnTo>
                    <a:pt x="336724" y="328243"/>
                  </a:lnTo>
                  <a:lnTo>
                    <a:pt x="359155" y="329692"/>
                  </a:lnTo>
                  <a:lnTo>
                    <a:pt x="382135" y="328219"/>
                  </a:lnTo>
                  <a:lnTo>
                    <a:pt x="419092" y="316511"/>
                  </a:lnTo>
                  <a:lnTo>
                    <a:pt x="448362" y="284607"/>
                  </a:lnTo>
                  <a:lnTo>
                    <a:pt x="359155" y="284607"/>
                  </a:lnTo>
                  <a:lnTo>
                    <a:pt x="349396" y="283864"/>
                  </a:lnTo>
                  <a:lnTo>
                    <a:pt x="321960" y="257397"/>
                  </a:lnTo>
                  <a:lnTo>
                    <a:pt x="319658" y="235966"/>
                  </a:lnTo>
                  <a:lnTo>
                    <a:pt x="319658" y="88773"/>
                  </a:lnTo>
                  <a:close/>
                </a:path>
                <a:path w="701675" h="391795">
                  <a:moveTo>
                    <a:pt x="457962" y="88773"/>
                  </a:moveTo>
                  <a:lnTo>
                    <a:pt x="398779" y="88773"/>
                  </a:lnTo>
                  <a:lnTo>
                    <a:pt x="398779" y="235966"/>
                  </a:lnTo>
                  <a:lnTo>
                    <a:pt x="398164" y="247850"/>
                  </a:lnTo>
                  <a:lnTo>
                    <a:pt x="376856" y="281733"/>
                  </a:lnTo>
                  <a:lnTo>
                    <a:pt x="359155" y="284607"/>
                  </a:lnTo>
                  <a:lnTo>
                    <a:pt x="448362" y="284607"/>
                  </a:lnTo>
                  <a:lnTo>
                    <a:pt x="451754" y="277844"/>
                  </a:lnTo>
                  <a:lnTo>
                    <a:pt x="456412" y="259818"/>
                  </a:lnTo>
                  <a:lnTo>
                    <a:pt x="457942" y="239522"/>
                  </a:lnTo>
                  <a:lnTo>
                    <a:pt x="457962" y="88773"/>
                  </a:lnTo>
                  <a:close/>
                </a:path>
                <a:path w="701675" h="391795">
                  <a:moveTo>
                    <a:pt x="623062" y="18161"/>
                  </a:moveTo>
                  <a:lnTo>
                    <a:pt x="581278" y="18161"/>
                  </a:lnTo>
                  <a:lnTo>
                    <a:pt x="583945" y="18923"/>
                  </a:lnTo>
                  <a:lnTo>
                    <a:pt x="588010" y="21971"/>
                  </a:lnTo>
                  <a:lnTo>
                    <a:pt x="589026" y="24003"/>
                  </a:lnTo>
                  <a:lnTo>
                    <a:pt x="589026" y="30734"/>
                  </a:lnTo>
                  <a:lnTo>
                    <a:pt x="587755" y="34036"/>
                  </a:lnTo>
                  <a:lnTo>
                    <a:pt x="582676" y="39116"/>
                  </a:lnTo>
                  <a:lnTo>
                    <a:pt x="578865" y="41021"/>
                  </a:lnTo>
                  <a:lnTo>
                    <a:pt x="573913" y="42291"/>
                  </a:lnTo>
                  <a:lnTo>
                    <a:pt x="573913" y="60071"/>
                  </a:lnTo>
                  <a:lnTo>
                    <a:pt x="602106" y="60071"/>
                  </a:lnTo>
                  <a:lnTo>
                    <a:pt x="602106" y="50673"/>
                  </a:lnTo>
                  <a:lnTo>
                    <a:pt x="608202" y="48514"/>
                  </a:lnTo>
                  <a:lnTo>
                    <a:pt x="613155" y="45593"/>
                  </a:lnTo>
                  <a:lnTo>
                    <a:pt x="621156" y="37846"/>
                  </a:lnTo>
                  <a:lnTo>
                    <a:pt x="623062" y="32131"/>
                  </a:lnTo>
                  <a:lnTo>
                    <a:pt x="623062" y="18161"/>
                  </a:lnTo>
                  <a:close/>
                </a:path>
                <a:path w="701675" h="391795">
                  <a:moveTo>
                    <a:pt x="584835" y="0"/>
                  </a:moveTo>
                  <a:lnTo>
                    <a:pt x="580389" y="0"/>
                  </a:lnTo>
                  <a:lnTo>
                    <a:pt x="576072" y="254"/>
                  </a:lnTo>
                  <a:lnTo>
                    <a:pt x="567816" y="1524"/>
                  </a:lnTo>
                  <a:lnTo>
                    <a:pt x="564768" y="2159"/>
                  </a:lnTo>
                  <a:lnTo>
                    <a:pt x="562737" y="2794"/>
                  </a:lnTo>
                  <a:lnTo>
                    <a:pt x="562737" y="21082"/>
                  </a:lnTo>
                  <a:lnTo>
                    <a:pt x="563117" y="21082"/>
                  </a:lnTo>
                  <a:lnTo>
                    <a:pt x="565657" y="20066"/>
                  </a:lnTo>
                  <a:lnTo>
                    <a:pt x="569849" y="18923"/>
                  </a:lnTo>
                  <a:lnTo>
                    <a:pt x="571880" y="18415"/>
                  </a:lnTo>
                  <a:lnTo>
                    <a:pt x="574420" y="18161"/>
                  </a:lnTo>
                  <a:lnTo>
                    <a:pt x="623062" y="18161"/>
                  </a:lnTo>
                  <a:lnTo>
                    <a:pt x="623062" y="17780"/>
                  </a:lnTo>
                  <a:lnTo>
                    <a:pt x="593766" y="452"/>
                  </a:lnTo>
                  <a:lnTo>
                    <a:pt x="584835" y="0"/>
                  </a:lnTo>
                  <a:close/>
                </a:path>
              </a:pathLst>
            </a:custGeom>
            <a:solidFill>
              <a:srgbClr val="FBFBFF"/>
            </a:solidFill>
          </p:spPr>
          <p:txBody>
            <a:bodyPr wrap="square" lIns="0" tIns="0" rIns="0" bIns="0" rtlCol="0"/>
            <a:lstStyle/>
            <a:p>
              <a:endParaRPr/>
            </a:p>
          </p:txBody>
        </p:sp>
        <p:sp>
          <p:nvSpPr>
            <p:cNvPr id="9" name="object 9"/>
            <p:cNvSpPr/>
            <p:nvPr/>
          </p:nvSpPr>
          <p:spPr>
            <a:xfrm>
              <a:off x="6246240" y="562736"/>
              <a:ext cx="48260" cy="78105"/>
            </a:xfrm>
            <a:custGeom>
              <a:avLst/>
              <a:gdLst/>
              <a:ahLst/>
              <a:cxnLst/>
              <a:rect l="l" t="t" r="r" b="b"/>
              <a:pathLst>
                <a:path w="48260" h="78104">
                  <a:moveTo>
                    <a:pt x="24130" y="0"/>
                  </a:moveTo>
                  <a:lnTo>
                    <a:pt x="0" y="77850"/>
                  </a:lnTo>
                  <a:lnTo>
                    <a:pt x="48133" y="77850"/>
                  </a:lnTo>
                  <a:lnTo>
                    <a:pt x="24130" y="0"/>
                  </a:lnTo>
                  <a:close/>
                </a:path>
              </a:pathLst>
            </a:custGeom>
            <a:ln w="3175">
              <a:solidFill>
                <a:srgbClr val="1D7CED"/>
              </a:solidFill>
            </a:ln>
          </p:spPr>
          <p:txBody>
            <a:bodyPr wrap="square" lIns="0" tIns="0" rIns="0" bIns="0" rtlCol="0"/>
            <a:lstStyle/>
            <a:p>
              <a:endParaRPr/>
            </a:p>
          </p:txBody>
        </p:sp>
        <p:sp>
          <p:nvSpPr>
            <p:cNvPr id="10" name="object 10"/>
            <p:cNvSpPr/>
            <p:nvPr/>
          </p:nvSpPr>
          <p:spPr>
            <a:xfrm>
              <a:off x="5741670" y="534289"/>
              <a:ext cx="108203" cy="15849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5681471" y="406781"/>
              <a:ext cx="701675" cy="391795"/>
            </a:xfrm>
            <a:custGeom>
              <a:avLst/>
              <a:gdLst/>
              <a:ahLst/>
              <a:cxnLst/>
              <a:rect l="l" t="t" r="r" b="b"/>
              <a:pathLst>
                <a:path w="701675" h="391795">
                  <a:moveTo>
                    <a:pt x="557276" y="88773"/>
                  </a:moveTo>
                  <a:lnTo>
                    <a:pt x="621918" y="88773"/>
                  </a:lnTo>
                  <a:lnTo>
                    <a:pt x="701675" y="324739"/>
                  </a:lnTo>
                  <a:lnTo>
                    <a:pt x="640714" y="324739"/>
                  </a:lnTo>
                  <a:lnTo>
                    <a:pt x="625982" y="276606"/>
                  </a:lnTo>
                  <a:lnTo>
                    <a:pt x="551814" y="276606"/>
                  </a:lnTo>
                  <a:lnTo>
                    <a:pt x="537082" y="324739"/>
                  </a:lnTo>
                  <a:lnTo>
                    <a:pt x="477647" y="324739"/>
                  </a:lnTo>
                  <a:lnTo>
                    <a:pt x="557276" y="88773"/>
                  </a:lnTo>
                  <a:close/>
                </a:path>
                <a:path w="701675" h="391795">
                  <a:moveTo>
                    <a:pt x="260350" y="88773"/>
                  </a:moveTo>
                  <a:lnTo>
                    <a:pt x="319658" y="88773"/>
                  </a:lnTo>
                  <a:lnTo>
                    <a:pt x="319658" y="235966"/>
                  </a:lnTo>
                  <a:lnTo>
                    <a:pt x="320232" y="247467"/>
                  </a:lnTo>
                  <a:lnTo>
                    <a:pt x="341090" y="281622"/>
                  </a:lnTo>
                  <a:lnTo>
                    <a:pt x="359155" y="284607"/>
                  </a:lnTo>
                  <a:lnTo>
                    <a:pt x="368679" y="283890"/>
                  </a:lnTo>
                  <a:lnTo>
                    <a:pt x="398164" y="247850"/>
                  </a:lnTo>
                  <a:lnTo>
                    <a:pt x="398779" y="235966"/>
                  </a:lnTo>
                  <a:lnTo>
                    <a:pt x="398779" y="88773"/>
                  </a:lnTo>
                  <a:lnTo>
                    <a:pt x="457962" y="88773"/>
                  </a:lnTo>
                  <a:lnTo>
                    <a:pt x="457962" y="239268"/>
                  </a:lnTo>
                  <a:lnTo>
                    <a:pt x="456412" y="259818"/>
                  </a:lnTo>
                  <a:lnTo>
                    <a:pt x="433069" y="306324"/>
                  </a:lnTo>
                  <a:lnTo>
                    <a:pt x="382135" y="328219"/>
                  </a:lnTo>
                  <a:lnTo>
                    <a:pt x="359155" y="329692"/>
                  </a:lnTo>
                  <a:lnTo>
                    <a:pt x="336724" y="328243"/>
                  </a:lnTo>
                  <a:lnTo>
                    <a:pt x="300148" y="316726"/>
                  </a:lnTo>
                  <a:lnTo>
                    <a:pt x="266747" y="278399"/>
                  </a:lnTo>
                  <a:lnTo>
                    <a:pt x="260350" y="239522"/>
                  </a:lnTo>
                  <a:lnTo>
                    <a:pt x="260350" y="88773"/>
                  </a:lnTo>
                  <a:close/>
                </a:path>
                <a:path w="701675" h="391795">
                  <a:moveTo>
                    <a:pt x="114173" y="83820"/>
                  </a:moveTo>
                  <a:lnTo>
                    <a:pt x="161813" y="92027"/>
                  </a:lnTo>
                  <a:lnTo>
                    <a:pt x="198119" y="116713"/>
                  </a:lnTo>
                  <a:lnTo>
                    <a:pt x="221043" y="155686"/>
                  </a:lnTo>
                  <a:lnTo>
                    <a:pt x="228726" y="206756"/>
                  </a:lnTo>
                  <a:lnTo>
                    <a:pt x="227633" y="226877"/>
                  </a:lnTo>
                  <a:lnTo>
                    <a:pt x="211327" y="278384"/>
                  </a:lnTo>
                  <a:lnTo>
                    <a:pt x="177234" y="313441"/>
                  </a:lnTo>
                  <a:lnTo>
                    <a:pt x="162305" y="320802"/>
                  </a:lnTo>
                  <a:lnTo>
                    <a:pt x="162432" y="332232"/>
                  </a:lnTo>
                  <a:lnTo>
                    <a:pt x="195833" y="351155"/>
                  </a:lnTo>
                  <a:lnTo>
                    <a:pt x="200660" y="351155"/>
                  </a:lnTo>
                  <a:lnTo>
                    <a:pt x="222503" y="345059"/>
                  </a:lnTo>
                  <a:lnTo>
                    <a:pt x="228345" y="345059"/>
                  </a:lnTo>
                  <a:lnTo>
                    <a:pt x="228345" y="387223"/>
                  </a:lnTo>
                  <a:lnTo>
                    <a:pt x="221995" y="388747"/>
                  </a:lnTo>
                  <a:lnTo>
                    <a:pt x="179197" y="391795"/>
                  </a:lnTo>
                  <a:lnTo>
                    <a:pt x="170217" y="391507"/>
                  </a:lnTo>
                  <a:lnTo>
                    <a:pt x="130248" y="377934"/>
                  </a:lnTo>
                  <a:lnTo>
                    <a:pt x="107950" y="337947"/>
                  </a:lnTo>
                  <a:lnTo>
                    <a:pt x="107568" y="329057"/>
                  </a:lnTo>
                  <a:lnTo>
                    <a:pt x="83851" y="326030"/>
                  </a:lnTo>
                  <a:lnTo>
                    <a:pt x="44418" y="308643"/>
                  </a:lnTo>
                  <a:lnTo>
                    <a:pt x="16127" y="276639"/>
                  </a:lnTo>
                  <a:lnTo>
                    <a:pt x="1787" y="232876"/>
                  </a:lnTo>
                  <a:lnTo>
                    <a:pt x="0" y="206756"/>
                  </a:lnTo>
                  <a:lnTo>
                    <a:pt x="1885" y="179847"/>
                  </a:lnTo>
                  <a:lnTo>
                    <a:pt x="17037" y="134889"/>
                  </a:lnTo>
                  <a:lnTo>
                    <a:pt x="47021" y="102411"/>
                  </a:lnTo>
                  <a:lnTo>
                    <a:pt x="88931" y="85889"/>
                  </a:lnTo>
                  <a:lnTo>
                    <a:pt x="114173" y="83820"/>
                  </a:lnTo>
                  <a:close/>
                </a:path>
                <a:path w="701675" h="391795">
                  <a:moveTo>
                    <a:pt x="584835" y="0"/>
                  </a:moveTo>
                  <a:lnTo>
                    <a:pt x="623062" y="17780"/>
                  </a:lnTo>
                  <a:lnTo>
                    <a:pt x="623062" y="24384"/>
                  </a:lnTo>
                  <a:lnTo>
                    <a:pt x="623062" y="32131"/>
                  </a:lnTo>
                  <a:lnTo>
                    <a:pt x="602106" y="50673"/>
                  </a:lnTo>
                  <a:lnTo>
                    <a:pt x="602106" y="60071"/>
                  </a:lnTo>
                  <a:lnTo>
                    <a:pt x="573913" y="60071"/>
                  </a:lnTo>
                  <a:lnTo>
                    <a:pt x="573913" y="42291"/>
                  </a:lnTo>
                  <a:lnTo>
                    <a:pt x="578865" y="41021"/>
                  </a:lnTo>
                  <a:lnTo>
                    <a:pt x="582676" y="39116"/>
                  </a:lnTo>
                  <a:lnTo>
                    <a:pt x="585215" y="36576"/>
                  </a:lnTo>
                  <a:lnTo>
                    <a:pt x="587755" y="34036"/>
                  </a:lnTo>
                  <a:lnTo>
                    <a:pt x="589026" y="30734"/>
                  </a:lnTo>
                  <a:lnTo>
                    <a:pt x="589026" y="26543"/>
                  </a:lnTo>
                  <a:lnTo>
                    <a:pt x="589026" y="24003"/>
                  </a:lnTo>
                  <a:lnTo>
                    <a:pt x="588010" y="21971"/>
                  </a:lnTo>
                  <a:lnTo>
                    <a:pt x="585977" y="20447"/>
                  </a:lnTo>
                  <a:lnTo>
                    <a:pt x="583945" y="18923"/>
                  </a:lnTo>
                  <a:lnTo>
                    <a:pt x="581278" y="18161"/>
                  </a:lnTo>
                  <a:lnTo>
                    <a:pt x="577723" y="18161"/>
                  </a:lnTo>
                  <a:lnTo>
                    <a:pt x="574420" y="18161"/>
                  </a:lnTo>
                  <a:lnTo>
                    <a:pt x="563117" y="21082"/>
                  </a:lnTo>
                  <a:lnTo>
                    <a:pt x="562737" y="21082"/>
                  </a:lnTo>
                  <a:lnTo>
                    <a:pt x="562737" y="2794"/>
                  </a:lnTo>
                  <a:lnTo>
                    <a:pt x="564768" y="2159"/>
                  </a:lnTo>
                  <a:lnTo>
                    <a:pt x="567816" y="1524"/>
                  </a:lnTo>
                  <a:lnTo>
                    <a:pt x="571880" y="889"/>
                  </a:lnTo>
                  <a:lnTo>
                    <a:pt x="576072" y="254"/>
                  </a:lnTo>
                  <a:lnTo>
                    <a:pt x="580389" y="0"/>
                  </a:lnTo>
                  <a:lnTo>
                    <a:pt x="584835" y="0"/>
                  </a:lnTo>
                  <a:close/>
                </a:path>
              </a:pathLst>
            </a:custGeom>
            <a:ln w="3175">
              <a:solidFill>
                <a:srgbClr val="1D7CED"/>
              </a:solidFill>
            </a:ln>
          </p:spPr>
          <p:txBody>
            <a:bodyPr wrap="square" lIns="0" tIns="0" rIns="0" bIns="0" rtlCol="0"/>
            <a:lstStyle/>
            <a:p>
              <a:endParaRPr/>
            </a:p>
          </p:txBody>
        </p:sp>
        <p:sp>
          <p:nvSpPr>
            <p:cNvPr id="12" name="object 12"/>
            <p:cNvSpPr/>
            <p:nvPr/>
          </p:nvSpPr>
          <p:spPr>
            <a:xfrm>
              <a:off x="6513576" y="490854"/>
              <a:ext cx="897255" cy="307975"/>
            </a:xfrm>
            <a:custGeom>
              <a:avLst/>
              <a:gdLst/>
              <a:ahLst/>
              <a:cxnLst/>
              <a:rect l="l" t="t" r="r" b="b"/>
              <a:pathLst>
                <a:path w="897254" h="307975">
                  <a:moveTo>
                    <a:pt x="593471" y="264414"/>
                  </a:moveTo>
                  <a:lnTo>
                    <a:pt x="536448" y="264414"/>
                  </a:lnTo>
                  <a:lnTo>
                    <a:pt x="536448" y="307721"/>
                  </a:lnTo>
                  <a:lnTo>
                    <a:pt x="593471" y="307721"/>
                  </a:lnTo>
                  <a:lnTo>
                    <a:pt x="593471" y="264414"/>
                  </a:lnTo>
                  <a:close/>
                </a:path>
                <a:path w="897254" h="307975">
                  <a:moveTo>
                    <a:pt x="597534" y="4699"/>
                  </a:moveTo>
                  <a:lnTo>
                    <a:pt x="532892" y="4699"/>
                  </a:lnTo>
                  <a:lnTo>
                    <a:pt x="453263" y="240665"/>
                  </a:lnTo>
                  <a:lnTo>
                    <a:pt x="512699" y="240665"/>
                  </a:lnTo>
                  <a:lnTo>
                    <a:pt x="527430" y="192532"/>
                  </a:lnTo>
                  <a:lnTo>
                    <a:pt x="661022" y="192532"/>
                  </a:lnTo>
                  <a:lnTo>
                    <a:pt x="646556" y="149733"/>
                  </a:lnTo>
                  <a:lnTo>
                    <a:pt x="540384" y="149733"/>
                  </a:lnTo>
                  <a:lnTo>
                    <a:pt x="564515" y="71882"/>
                  </a:lnTo>
                  <a:lnTo>
                    <a:pt x="620242" y="71882"/>
                  </a:lnTo>
                  <a:lnTo>
                    <a:pt x="597534" y="4699"/>
                  </a:lnTo>
                  <a:close/>
                </a:path>
                <a:path w="897254" h="307975">
                  <a:moveTo>
                    <a:pt x="661022" y="192532"/>
                  </a:moveTo>
                  <a:lnTo>
                    <a:pt x="601599" y="192532"/>
                  </a:lnTo>
                  <a:lnTo>
                    <a:pt x="616330" y="240665"/>
                  </a:lnTo>
                  <a:lnTo>
                    <a:pt x="677291" y="240665"/>
                  </a:lnTo>
                  <a:lnTo>
                    <a:pt x="661022" y="192532"/>
                  </a:lnTo>
                  <a:close/>
                </a:path>
                <a:path w="897254" h="307975">
                  <a:moveTo>
                    <a:pt x="741172" y="4699"/>
                  </a:moveTo>
                  <a:lnTo>
                    <a:pt x="673607" y="4699"/>
                  </a:lnTo>
                  <a:lnTo>
                    <a:pt x="756539" y="145034"/>
                  </a:lnTo>
                  <a:lnTo>
                    <a:pt x="756539" y="240665"/>
                  </a:lnTo>
                  <a:lnTo>
                    <a:pt x="815848" y="240665"/>
                  </a:lnTo>
                  <a:lnTo>
                    <a:pt x="815848" y="142112"/>
                  </a:lnTo>
                  <a:lnTo>
                    <a:pt x="847297" y="89027"/>
                  </a:lnTo>
                  <a:lnTo>
                    <a:pt x="787400" y="89027"/>
                  </a:lnTo>
                  <a:lnTo>
                    <a:pt x="741172" y="4699"/>
                  </a:lnTo>
                  <a:close/>
                </a:path>
                <a:path w="897254" h="307975">
                  <a:moveTo>
                    <a:pt x="620242" y="71882"/>
                  </a:moveTo>
                  <a:lnTo>
                    <a:pt x="564515" y="71882"/>
                  </a:lnTo>
                  <a:lnTo>
                    <a:pt x="588518" y="149733"/>
                  </a:lnTo>
                  <a:lnTo>
                    <a:pt x="646556" y="149733"/>
                  </a:lnTo>
                  <a:lnTo>
                    <a:pt x="620242" y="71882"/>
                  </a:lnTo>
                  <a:close/>
                </a:path>
                <a:path w="897254" h="307975">
                  <a:moveTo>
                    <a:pt x="897254" y="4699"/>
                  </a:moveTo>
                  <a:lnTo>
                    <a:pt x="831976" y="4699"/>
                  </a:lnTo>
                  <a:lnTo>
                    <a:pt x="787400" y="89027"/>
                  </a:lnTo>
                  <a:lnTo>
                    <a:pt x="847297" y="89027"/>
                  </a:lnTo>
                  <a:lnTo>
                    <a:pt x="897254" y="4699"/>
                  </a:lnTo>
                  <a:close/>
                </a:path>
                <a:path w="897254" h="307975">
                  <a:moveTo>
                    <a:pt x="289432" y="4699"/>
                  </a:moveTo>
                  <a:lnTo>
                    <a:pt x="230124" y="4699"/>
                  </a:lnTo>
                  <a:lnTo>
                    <a:pt x="230124" y="240665"/>
                  </a:lnTo>
                  <a:lnTo>
                    <a:pt x="289432" y="240665"/>
                  </a:lnTo>
                  <a:lnTo>
                    <a:pt x="289432" y="136017"/>
                  </a:lnTo>
                  <a:lnTo>
                    <a:pt x="429387" y="136017"/>
                  </a:lnTo>
                  <a:lnTo>
                    <a:pt x="429387" y="91059"/>
                  </a:lnTo>
                  <a:lnTo>
                    <a:pt x="289432" y="91059"/>
                  </a:lnTo>
                  <a:lnTo>
                    <a:pt x="289432" y="4699"/>
                  </a:lnTo>
                  <a:close/>
                </a:path>
                <a:path w="897254" h="307975">
                  <a:moveTo>
                    <a:pt x="429387" y="136017"/>
                  </a:moveTo>
                  <a:lnTo>
                    <a:pt x="370077" y="136017"/>
                  </a:lnTo>
                  <a:lnTo>
                    <a:pt x="370077" y="240665"/>
                  </a:lnTo>
                  <a:lnTo>
                    <a:pt x="429387" y="240665"/>
                  </a:lnTo>
                  <a:lnTo>
                    <a:pt x="429387" y="136017"/>
                  </a:lnTo>
                  <a:close/>
                </a:path>
                <a:path w="897254" h="307975">
                  <a:moveTo>
                    <a:pt x="429387" y="4699"/>
                  </a:moveTo>
                  <a:lnTo>
                    <a:pt x="370077" y="4699"/>
                  </a:lnTo>
                  <a:lnTo>
                    <a:pt x="370077" y="91059"/>
                  </a:lnTo>
                  <a:lnTo>
                    <a:pt x="429387" y="91059"/>
                  </a:lnTo>
                  <a:lnTo>
                    <a:pt x="429387" y="4699"/>
                  </a:lnTo>
                  <a:close/>
                </a:path>
                <a:path w="897254" h="307975">
                  <a:moveTo>
                    <a:pt x="125095" y="0"/>
                  </a:moveTo>
                  <a:lnTo>
                    <a:pt x="115697" y="0"/>
                  </a:lnTo>
                  <a:lnTo>
                    <a:pt x="90481" y="2093"/>
                  </a:lnTo>
                  <a:lnTo>
                    <a:pt x="48242" y="18805"/>
                  </a:lnTo>
                  <a:lnTo>
                    <a:pt x="17573" y="51498"/>
                  </a:lnTo>
                  <a:lnTo>
                    <a:pt x="1952" y="96265"/>
                  </a:lnTo>
                  <a:lnTo>
                    <a:pt x="0" y="122936"/>
                  </a:lnTo>
                  <a:lnTo>
                    <a:pt x="1950" y="150366"/>
                  </a:lnTo>
                  <a:lnTo>
                    <a:pt x="17520" y="195462"/>
                  </a:lnTo>
                  <a:lnTo>
                    <a:pt x="48113" y="227181"/>
                  </a:lnTo>
                  <a:lnTo>
                    <a:pt x="90300" y="243234"/>
                  </a:lnTo>
                  <a:lnTo>
                    <a:pt x="115443" y="245237"/>
                  </a:lnTo>
                  <a:lnTo>
                    <a:pt x="123467" y="245137"/>
                  </a:lnTo>
                  <a:lnTo>
                    <a:pt x="162941" y="238506"/>
                  </a:lnTo>
                  <a:lnTo>
                    <a:pt x="186181" y="229235"/>
                  </a:lnTo>
                  <a:lnTo>
                    <a:pt x="191262" y="226949"/>
                  </a:lnTo>
                  <a:lnTo>
                    <a:pt x="195579" y="224917"/>
                  </a:lnTo>
                  <a:lnTo>
                    <a:pt x="195579" y="201041"/>
                  </a:lnTo>
                  <a:lnTo>
                    <a:pt x="117982" y="201041"/>
                  </a:lnTo>
                  <a:lnTo>
                    <a:pt x="110490" y="199771"/>
                  </a:lnTo>
                  <a:lnTo>
                    <a:pt x="77878" y="179272"/>
                  </a:lnTo>
                  <a:lnTo>
                    <a:pt x="62595" y="143351"/>
                  </a:lnTo>
                  <a:lnTo>
                    <a:pt x="61091" y="122936"/>
                  </a:lnTo>
                  <a:lnTo>
                    <a:pt x="61444" y="112940"/>
                  </a:lnTo>
                  <a:lnTo>
                    <a:pt x="73183" y="72929"/>
                  </a:lnTo>
                  <a:lnTo>
                    <a:pt x="108712" y="45593"/>
                  </a:lnTo>
                  <a:lnTo>
                    <a:pt x="116585" y="44323"/>
                  </a:lnTo>
                  <a:lnTo>
                    <a:pt x="195579" y="44323"/>
                  </a:lnTo>
                  <a:lnTo>
                    <a:pt x="195579" y="19685"/>
                  </a:lnTo>
                  <a:lnTo>
                    <a:pt x="155701" y="4191"/>
                  </a:lnTo>
                  <a:lnTo>
                    <a:pt x="133476" y="635"/>
                  </a:lnTo>
                  <a:lnTo>
                    <a:pt x="125095" y="0"/>
                  </a:lnTo>
                  <a:close/>
                </a:path>
                <a:path w="897254" h="307975">
                  <a:moveTo>
                    <a:pt x="195579" y="169545"/>
                  </a:moveTo>
                  <a:lnTo>
                    <a:pt x="190119" y="169545"/>
                  </a:lnTo>
                  <a:lnTo>
                    <a:pt x="187198" y="172085"/>
                  </a:lnTo>
                  <a:lnTo>
                    <a:pt x="183769" y="175133"/>
                  </a:lnTo>
                  <a:lnTo>
                    <a:pt x="179704" y="178562"/>
                  </a:lnTo>
                  <a:lnTo>
                    <a:pt x="175641" y="181864"/>
                  </a:lnTo>
                  <a:lnTo>
                    <a:pt x="171069" y="185293"/>
                  </a:lnTo>
                  <a:lnTo>
                    <a:pt x="165734" y="188468"/>
                  </a:lnTo>
                  <a:lnTo>
                    <a:pt x="160908" y="191643"/>
                  </a:lnTo>
                  <a:lnTo>
                    <a:pt x="154940" y="194564"/>
                  </a:lnTo>
                  <a:lnTo>
                    <a:pt x="147827" y="197104"/>
                  </a:lnTo>
                  <a:lnTo>
                    <a:pt x="140716" y="199771"/>
                  </a:lnTo>
                  <a:lnTo>
                    <a:pt x="133350" y="201041"/>
                  </a:lnTo>
                  <a:lnTo>
                    <a:pt x="195579" y="201041"/>
                  </a:lnTo>
                  <a:lnTo>
                    <a:pt x="195579" y="169545"/>
                  </a:lnTo>
                  <a:close/>
                </a:path>
                <a:path w="897254" h="307975">
                  <a:moveTo>
                    <a:pt x="195579" y="44323"/>
                  </a:moveTo>
                  <a:lnTo>
                    <a:pt x="132333" y="44323"/>
                  </a:lnTo>
                  <a:lnTo>
                    <a:pt x="139192" y="45466"/>
                  </a:lnTo>
                  <a:lnTo>
                    <a:pt x="145796" y="47879"/>
                  </a:lnTo>
                  <a:lnTo>
                    <a:pt x="152400" y="50165"/>
                  </a:lnTo>
                  <a:lnTo>
                    <a:pt x="158496" y="53086"/>
                  </a:lnTo>
                  <a:lnTo>
                    <a:pt x="163956" y="56515"/>
                  </a:lnTo>
                  <a:lnTo>
                    <a:pt x="169545" y="59817"/>
                  </a:lnTo>
                  <a:lnTo>
                    <a:pt x="174371" y="63373"/>
                  </a:lnTo>
                  <a:lnTo>
                    <a:pt x="178689" y="66929"/>
                  </a:lnTo>
                  <a:lnTo>
                    <a:pt x="183133" y="70358"/>
                  </a:lnTo>
                  <a:lnTo>
                    <a:pt x="186690" y="73406"/>
                  </a:lnTo>
                  <a:lnTo>
                    <a:pt x="189483" y="75946"/>
                  </a:lnTo>
                  <a:lnTo>
                    <a:pt x="195579" y="75946"/>
                  </a:lnTo>
                  <a:lnTo>
                    <a:pt x="195579" y="44323"/>
                  </a:lnTo>
                  <a:close/>
                </a:path>
              </a:pathLst>
            </a:custGeom>
            <a:solidFill>
              <a:srgbClr val="FBFBFF"/>
            </a:solidFill>
          </p:spPr>
          <p:txBody>
            <a:bodyPr wrap="square" lIns="0" tIns="0" rIns="0" bIns="0" rtlCol="0"/>
            <a:lstStyle/>
            <a:p>
              <a:endParaRPr/>
            </a:p>
          </p:txBody>
        </p:sp>
        <p:sp>
          <p:nvSpPr>
            <p:cNvPr id="13" name="object 13"/>
            <p:cNvSpPr/>
            <p:nvPr/>
          </p:nvSpPr>
          <p:spPr>
            <a:xfrm>
              <a:off x="7050023" y="755268"/>
              <a:ext cx="57150" cy="43815"/>
            </a:xfrm>
            <a:custGeom>
              <a:avLst/>
              <a:gdLst/>
              <a:ahLst/>
              <a:cxnLst/>
              <a:rect l="l" t="t" r="r" b="b"/>
              <a:pathLst>
                <a:path w="57150" h="43815">
                  <a:moveTo>
                    <a:pt x="0" y="0"/>
                  </a:moveTo>
                  <a:lnTo>
                    <a:pt x="57023" y="0"/>
                  </a:lnTo>
                  <a:lnTo>
                    <a:pt x="57023" y="43306"/>
                  </a:lnTo>
                  <a:lnTo>
                    <a:pt x="0" y="43306"/>
                  </a:lnTo>
                  <a:lnTo>
                    <a:pt x="0" y="0"/>
                  </a:lnTo>
                  <a:close/>
                </a:path>
              </a:pathLst>
            </a:custGeom>
            <a:ln w="3175">
              <a:solidFill>
                <a:srgbClr val="1D7CED"/>
              </a:solidFill>
            </a:ln>
          </p:spPr>
          <p:txBody>
            <a:bodyPr wrap="square" lIns="0" tIns="0" rIns="0" bIns="0" rtlCol="0"/>
            <a:lstStyle/>
            <a:p>
              <a:endParaRPr/>
            </a:p>
          </p:txBody>
        </p:sp>
        <p:sp>
          <p:nvSpPr>
            <p:cNvPr id="14" name="object 14"/>
            <p:cNvSpPr/>
            <p:nvPr/>
          </p:nvSpPr>
          <p:spPr>
            <a:xfrm>
              <a:off x="6965950" y="494664"/>
              <a:ext cx="445770" cy="237744"/>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6743700" y="495553"/>
              <a:ext cx="199390" cy="236220"/>
            </a:xfrm>
            <a:custGeom>
              <a:avLst/>
              <a:gdLst/>
              <a:ahLst/>
              <a:cxnLst/>
              <a:rect l="l" t="t" r="r" b="b"/>
              <a:pathLst>
                <a:path w="199390" h="236220">
                  <a:moveTo>
                    <a:pt x="0" y="0"/>
                  </a:moveTo>
                  <a:lnTo>
                    <a:pt x="59308" y="0"/>
                  </a:lnTo>
                  <a:lnTo>
                    <a:pt x="59308" y="86360"/>
                  </a:lnTo>
                  <a:lnTo>
                    <a:pt x="139953" y="86360"/>
                  </a:lnTo>
                  <a:lnTo>
                    <a:pt x="139953" y="0"/>
                  </a:lnTo>
                  <a:lnTo>
                    <a:pt x="199263" y="0"/>
                  </a:lnTo>
                  <a:lnTo>
                    <a:pt x="199263" y="235966"/>
                  </a:lnTo>
                  <a:lnTo>
                    <a:pt x="139953" y="235966"/>
                  </a:lnTo>
                  <a:lnTo>
                    <a:pt x="139953" y="131318"/>
                  </a:lnTo>
                  <a:lnTo>
                    <a:pt x="59308" y="131318"/>
                  </a:lnTo>
                  <a:lnTo>
                    <a:pt x="59308" y="235966"/>
                  </a:lnTo>
                  <a:lnTo>
                    <a:pt x="0" y="235966"/>
                  </a:lnTo>
                  <a:lnTo>
                    <a:pt x="0" y="0"/>
                  </a:lnTo>
                  <a:close/>
                </a:path>
              </a:pathLst>
            </a:custGeom>
            <a:ln w="3175">
              <a:solidFill>
                <a:srgbClr val="1D7CED"/>
              </a:solidFill>
            </a:ln>
          </p:spPr>
          <p:txBody>
            <a:bodyPr wrap="square" lIns="0" tIns="0" rIns="0" bIns="0" rtlCol="0"/>
            <a:lstStyle/>
            <a:p>
              <a:endParaRPr/>
            </a:p>
          </p:txBody>
        </p:sp>
        <p:sp>
          <p:nvSpPr>
            <p:cNvPr id="16" name="object 16"/>
            <p:cNvSpPr/>
            <p:nvPr/>
          </p:nvSpPr>
          <p:spPr>
            <a:xfrm>
              <a:off x="6512686" y="489965"/>
              <a:ext cx="197358" cy="247014"/>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7527670" y="490600"/>
              <a:ext cx="1271905" cy="246379"/>
            </a:xfrm>
            <a:custGeom>
              <a:avLst/>
              <a:gdLst/>
              <a:ahLst/>
              <a:cxnLst/>
              <a:rect l="l" t="t" r="r" b="b"/>
              <a:pathLst>
                <a:path w="1271904" h="246379">
                  <a:moveTo>
                    <a:pt x="144272" y="4952"/>
                  </a:moveTo>
                  <a:lnTo>
                    <a:pt x="79628" y="4952"/>
                  </a:lnTo>
                  <a:lnTo>
                    <a:pt x="0" y="240919"/>
                  </a:lnTo>
                  <a:lnTo>
                    <a:pt x="59435" y="240919"/>
                  </a:lnTo>
                  <a:lnTo>
                    <a:pt x="74168" y="192786"/>
                  </a:lnTo>
                  <a:lnTo>
                    <a:pt x="207759" y="192786"/>
                  </a:lnTo>
                  <a:lnTo>
                    <a:pt x="193293" y="149987"/>
                  </a:lnTo>
                  <a:lnTo>
                    <a:pt x="87122" y="149987"/>
                  </a:lnTo>
                  <a:lnTo>
                    <a:pt x="111251" y="72136"/>
                  </a:lnTo>
                  <a:lnTo>
                    <a:pt x="166979" y="72136"/>
                  </a:lnTo>
                  <a:lnTo>
                    <a:pt x="144272" y="4952"/>
                  </a:lnTo>
                  <a:close/>
                </a:path>
                <a:path w="1271904" h="246379">
                  <a:moveTo>
                    <a:pt x="207759" y="192786"/>
                  </a:moveTo>
                  <a:lnTo>
                    <a:pt x="148335" y="192786"/>
                  </a:lnTo>
                  <a:lnTo>
                    <a:pt x="163068" y="240919"/>
                  </a:lnTo>
                  <a:lnTo>
                    <a:pt x="224027" y="240919"/>
                  </a:lnTo>
                  <a:lnTo>
                    <a:pt x="207759" y="192786"/>
                  </a:lnTo>
                  <a:close/>
                </a:path>
                <a:path w="1271904" h="246379">
                  <a:moveTo>
                    <a:pt x="166979" y="72136"/>
                  </a:moveTo>
                  <a:lnTo>
                    <a:pt x="111251" y="72136"/>
                  </a:lnTo>
                  <a:lnTo>
                    <a:pt x="135254" y="149987"/>
                  </a:lnTo>
                  <a:lnTo>
                    <a:pt x="193293" y="149987"/>
                  </a:lnTo>
                  <a:lnTo>
                    <a:pt x="166979" y="72136"/>
                  </a:lnTo>
                  <a:close/>
                </a:path>
                <a:path w="1271904" h="246379">
                  <a:moveTo>
                    <a:pt x="919733" y="0"/>
                  </a:moveTo>
                  <a:lnTo>
                    <a:pt x="872108" y="8270"/>
                  </a:lnTo>
                  <a:lnTo>
                    <a:pt x="835913" y="33020"/>
                  </a:lnTo>
                  <a:lnTo>
                    <a:pt x="813117" y="72072"/>
                  </a:lnTo>
                  <a:lnTo>
                    <a:pt x="805560" y="122936"/>
                  </a:lnTo>
                  <a:lnTo>
                    <a:pt x="807446" y="149750"/>
                  </a:lnTo>
                  <a:lnTo>
                    <a:pt x="822598" y="194569"/>
                  </a:lnTo>
                  <a:lnTo>
                    <a:pt x="852582" y="227173"/>
                  </a:lnTo>
                  <a:lnTo>
                    <a:pt x="894492" y="243798"/>
                  </a:lnTo>
                  <a:lnTo>
                    <a:pt x="919733" y="245872"/>
                  </a:lnTo>
                  <a:lnTo>
                    <a:pt x="944977" y="243822"/>
                  </a:lnTo>
                  <a:lnTo>
                    <a:pt x="967374" y="237664"/>
                  </a:lnTo>
                  <a:lnTo>
                    <a:pt x="986938" y="227387"/>
                  </a:lnTo>
                  <a:lnTo>
                    <a:pt x="1003680" y="212978"/>
                  </a:lnTo>
                  <a:lnTo>
                    <a:pt x="1012393" y="201295"/>
                  </a:lnTo>
                  <a:lnTo>
                    <a:pt x="913129" y="201295"/>
                  </a:lnTo>
                  <a:lnTo>
                    <a:pt x="906399" y="199898"/>
                  </a:lnTo>
                  <a:lnTo>
                    <a:pt x="876046" y="172243"/>
                  </a:lnTo>
                  <a:lnTo>
                    <a:pt x="866929" y="133340"/>
                  </a:lnTo>
                  <a:lnTo>
                    <a:pt x="866651" y="122809"/>
                  </a:lnTo>
                  <a:lnTo>
                    <a:pt x="866944" y="112694"/>
                  </a:lnTo>
                  <a:lnTo>
                    <a:pt x="876458" y="73009"/>
                  </a:lnTo>
                  <a:lnTo>
                    <a:pt x="906018" y="45847"/>
                  </a:lnTo>
                  <a:lnTo>
                    <a:pt x="912622" y="44576"/>
                  </a:lnTo>
                  <a:lnTo>
                    <a:pt x="1012359" y="44576"/>
                  </a:lnTo>
                  <a:lnTo>
                    <a:pt x="1003680" y="32893"/>
                  </a:lnTo>
                  <a:lnTo>
                    <a:pt x="986938" y="18484"/>
                  </a:lnTo>
                  <a:lnTo>
                    <a:pt x="967374" y="8207"/>
                  </a:lnTo>
                  <a:lnTo>
                    <a:pt x="944977" y="2049"/>
                  </a:lnTo>
                  <a:lnTo>
                    <a:pt x="919733" y="0"/>
                  </a:lnTo>
                  <a:close/>
                </a:path>
                <a:path w="1271904" h="246379">
                  <a:moveTo>
                    <a:pt x="1012359" y="44576"/>
                  </a:moveTo>
                  <a:lnTo>
                    <a:pt x="926846" y="44576"/>
                  </a:lnTo>
                  <a:lnTo>
                    <a:pt x="933450" y="45974"/>
                  </a:lnTo>
                  <a:lnTo>
                    <a:pt x="946276" y="51562"/>
                  </a:lnTo>
                  <a:lnTo>
                    <a:pt x="968628" y="86995"/>
                  </a:lnTo>
                  <a:lnTo>
                    <a:pt x="973070" y="122936"/>
                  </a:lnTo>
                  <a:lnTo>
                    <a:pt x="972812" y="133407"/>
                  </a:lnTo>
                  <a:lnTo>
                    <a:pt x="963945" y="171608"/>
                  </a:lnTo>
                  <a:lnTo>
                    <a:pt x="940180" y="196723"/>
                  </a:lnTo>
                  <a:lnTo>
                    <a:pt x="933703" y="199771"/>
                  </a:lnTo>
                  <a:lnTo>
                    <a:pt x="926973" y="201295"/>
                  </a:lnTo>
                  <a:lnTo>
                    <a:pt x="1012393" y="201295"/>
                  </a:lnTo>
                  <a:lnTo>
                    <a:pt x="1017035" y="195070"/>
                  </a:lnTo>
                  <a:lnTo>
                    <a:pt x="1026604" y="174101"/>
                  </a:lnTo>
                  <a:lnTo>
                    <a:pt x="1032363" y="150060"/>
                  </a:lnTo>
                  <a:lnTo>
                    <a:pt x="1034287" y="122936"/>
                  </a:lnTo>
                  <a:lnTo>
                    <a:pt x="1032363" y="95883"/>
                  </a:lnTo>
                  <a:lnTo>
                    <a:pt x="1026604" y="71866"/>
                  </a:lnTo>
                  <a:lnTo>
                    <a:pt x="1017035" y="50873"/>
                  </a:lnTo>
                  <a:lnTo>
                    <a:pt x="1012359" y="44576"/>
                  </a:lnTo>
                  <a:close/>
                </a:path>
                <a:path w="1271904" h="246379">
                  <a:moveTo>
                    <a:pt x="1141983" y="4952"/>
                  </a:moveTo>
                  <a:lnTo>
                    <a:pt x="1069212" y="4952"/>
                  </a:lnTo>
                  <a:lnTo>
                    <a:pt x="1069212" y="240919"/>
                  </a:lnTo>
                  <a:lnTo>
                    <a:pt x="1123442" y="240919"/>
                  </a:lnTo>
                  <a:lnTo>
                    <a:pt x="1123442" y="76453"/>
                  </a:lnTo>
                  <a:lnTo>
                    <a:pt x="1181833" y="76453"/>
                  </a:lnTo>
                  <a:lnTo>
                    <a:pt x="1141983" y="4952"/>
                  </a:lnTo>
                  <a:close/>
                </a:path>
                <a:path w="1271904" h="246379">
                  <a:moveTo>
                    <a:pt x="1181833" y="76453"/>
                  </a:moveTo>
                  <a:lnTo>
                    <a:pt x="1123442" y="76453"/>
                  </a:lnTo>
                  <a:lnTo>
                    <a:pt x="1214374" y="240919"/>
                  </a:lnTo>
                  <a:lnTo>
                    <a:pt x="1271524" y="240919"/>
                  </a:lnTo>
                  <a:lnTo>
                    <a:pt x="1271524" y="140081"/>
                  </a:lnTo>
                  <a:lnTo>
                    <a:pt x="1217295" y="140081"/>
                  </a:lnTo>
                  <a:lnTo>
                    <a:pt x="1181833" y="76453"/>
                  </a:lnTo>
                  <a:close/>
                </a:path>
                <a:path w="1271904" h="246379">
                  <a:moveTo>
                    <a:pt x="1271524" y="4952"/>
                  </a:moveTo>
                  <a:lnTo>
                    <a:pt x="1217295" y="4952"/>
                  </a:lnTo>
                  <a:lnTo>
                    <a:pt x="1217295" y="140081"/>
                  </a:lnTo>
                  <a:lnTo>
                    <a:pt x="1271524" y="140081"/>
                  </a:lnTo>
                  <a:lnTo>
                    <a:pt x="1271524" y="4952"/>
                  </a:lnTo>
                  <a:close/>
                </a:path>
                <a:path w="1271904" h="246379">
                  <a:moveTo>
                    <a:pt x="779906" y="199771"/>
                  </a:moveTo>
                  <a:lnTo>
                    <a:pt x="652779" y="199771"/>
                  </a:lnTo>
                  <a:lnTo>
                    <a:pt x="652779" y="240919"/>
                  </a:lnTo>
                  <a:lnTo>
                    <a:pt x="779906" y="240919"/>
                  </a:lnTo>
                  <a:lnTo>
                    <a:pt x="779906" y="199771"/>
                  </a:lnTo>
                  <a:close/>
                </a:path>
                <a:path w="1271904" h="246379">
                  <a:moveTo>
                    <a:pt x="745998" y="46100"/>
                  </a:moveTo>
                  <a:lnTo>
                    <a:pt x="686688" y="46100"/>
                  </a:lnTo>
                  <a:lnTo>
                    <a:pt x="686688" y="199771"/>
                  </a:lnTo>
                  <a:lnTo>
                    <a:pt x="745998" y="199771"/>
                  </a:lnTo>
                  <a:lnTo>
                    <a:pt x="745998" y="46100"/>
                  </a:lnTo>
                  <a:close/>
                </a:path>
                <a:path w="1271904" h="246379">
                  <a:moveTo>
                    <a:pt x="779906" y="4952"/>
                  </a:moveTo>
                  <a:lnTo>
                    <a:pt x="652779" y="4952"/>
                  </a:lnTo>
                  <a:lnTo>
                    <a:pt x="652779" y="46100"/>
                  </a:lnTo>
                  <a:lnTo>
                    <a:pt x="779906" y="46100"/>
                  </a:lnTo>
                  <a:lnTo>
                    <a:pt x="779906" y="4952"/>
                  </a:lnTo>
                  <a:close/>
                </a:path>
                <a:path w="1271904" h="246379">
                  <a:moveTo>
                    <a:pt x="568832" y="49911"/>
                  </a:moveTo>
                  <a:lnTo>
                    <a:pt x="509524" y="49911"/>
                  </a:lnTo>
                  <a:lnTo>
                    <a:pt x="509524" y="240919"/>
                  </a:lnTo>
                  <a:lnTo>
                    <a:pt x="568832" y="240919"/>
                  </a:lnTo>
                  <a:lnTo>
                    <a:pt x="568832" y="49911"/>
                  </a:lnTo>
                  <a:close/>
                </a:path>
                <a:path w="1271904" h="246379">
                  <a:moveTo>
                    <a:pt x="638555" y="4952"/>
                  </a:moveTo>
                  <a:lnTo>
                    <a:pt x="439800" y="4952"/>
                  </a:lnTo>
                  <a:lnTo>
                    <a:pt x="439800" y="49911"/>
                  </a:lnTo>
                  <a:lnTo>
                    <a:pt x="638555" y="49911"/>
                  </a:lnTo>
                  <a:lnTo>
                    <a:pt x="638555" y="4952"/>
                  </a:lnTo>
                  <a:close/>
                </a:path>
                <a:path w="1271904" h="246379">
                  <a:moveTo>
                    <a:pt x="359155" y="253"/>
                  </a:moveTo>
                  <a:lnTo>
                    <a:pt x="349757" y="253"/>
                  </a:lnTo>
                  <a:lnTo>
                    <a:pt x="324542" y="2347"/>
                  </a:lnTo>
                  <a:lnTo>
                    <a:pt x="282303" y="19059"/>
                  </a:lnTo>
                  <a:lnTo>
                    <a:pt x="251634" y="51752"/>
                  </a:lnTo>
                  <a:lnTo>
                    <a:pt x="236013" y="96519"/>
                  </a:lnTo>
                  <a:lnTo>
                    <a:pt x="234060" y="123189"/>
                  </a:lnTo>
                  <a:lnTo>
                    <a:pt x="236011" y="150620"/>
                  </a:lnTo>
                  <a:lnTo>
                    <a:pt x="251581" y="195716"/>
                  </a:lnTo>
                  <a:lnTo>
                    <a:pt x="282174" y="227435"/>
                  </a:lnTo>
                  <a:lnTo>
                    <a:pt x="324361" y="243488"/>
                  </a:lnTo>
                  <a:lnTo>
                    <a:pt x="349503" y="245490"/>
                  </a:lnTo>
                  <a:lnTo>
                    <a:pt x="357528" y="245391"/>
                  </a:lnTo>
                  <a:lnTo>
                    <a:pt x="397001" y="238760"/>
                  </a:lnTo>
                  <a:lnTo>
                    <a:pt x="420243" y="229488"/>
                  </a:lnTo>
                  <a:lnTo>
                    <a:pt x="425323" y="227202"/>
                  </a:lnTo>
                  <a:lnTo>
                    <a:pt x="429640" y="225171"/>
                  </a:lnTo>
                  <a:lnTo>
                    <a:pt x="429640" y="201295"/>
                  </a:lnTo>
                  <a:lnTo>
                    <a:pt x="352044" y="201295"/>
                  </a:lnTo>
                  <a:lnTo>
                    <a:pt x="344550" y="200025"/>
                  </a:lnTo>
                  <a:lnTo>
                    <a:pt x="311939" y="179526"/>
                  </a:lnTo>
                  <a:lnTo>
                    <a:pt x="296656" y="143605"/>
                  </a:lnTo>
                  <a:lnTo>
                    <a:pt x="295152" y="123189"/>
                  </a:lnTo>
                  <a:lnTo>
                    <a:pt x="295505" y="113194"/>
                  </a:lnTo>
                  <a:lnTo>
                    <a:pt x="307244" y="73183"/>
                  </a:lnTo>
                  <a:lnTo>
                    <a:pt x="342773" y="45847"/>
                  </a:lnTo>
                  <a:lnTo>
                    <a:pt x="350647" y="44576"/>
                  </a:lnTo>
                  <a:lnTo>
                    <a:pt x="429640" y="44576"/>
                  </a:lnTo>
                  <a:lnTo>
                    <a:pt x="429640" y="19938"/>
                  </a:lnTo>
                  <a:lnTo>
                    <a:pt x="389762" y="4445"/>
                  </a:lnTo>
                  <a:lnTo>
                    <a:pt x="367537" y="888"/>
                  </a:lnTo>
                  <a:lnTo>
                    <a:pt x="359155" y="253"/>
                  </a:lnTo>
                  <a:close/>
                </a:path>
                <a:path w="1271904" h="246379">
                  <a:moveTo>
                    <a:pt x="429640" y="169799"/>
                  </a:moveTo>
                  <a:lnTo>
                    <a:pt x="424179" y="169799"/>
                  </a:lnTo>
                  <a:lnTo>
                    <a:pt x="421258" y="172338"/>
                  </a:lnTo>
                  <a:lnTo>
                    <a:pt x="417829" y="175387"/>
                  </a:lnTo>
                  <a:lnTo>
                    <a:pt x="413765" y="178815"/>
                  </a:lnTo>
                  <a:lnTo>
                    <a:pt x="409701" y="182118"/>
                  </a:lnTo>
                  <a:lnTo>
                    <a:pt x="405129" y="185547"/>
                  </a:lnTo>
                  <a:lnTo>
                    <a:pt x="399796" y="188722"/>
                  </a:lnTo>
                  <a:lnTo>
                    <a:pt x="394970" y="191897"/>
                  </a:lnTo>
                  <a:lnTo>
                    <a:pt x="389000" y="194818"/>
                  </a:lnTo>
                  <a:lnTo>
                    <a:pt x="381888" y="197358"/>
                  </a:lnTo>
                  <a:lnTo>
                    <a:pt x="374776" y="200025"/>
                  </a:lnTo>
                  <a:lnTo>
                    <a:pt x="367410" y="201295"/>
                  </a:lnTo>
                  <a:lnTo>
                    <a:pt x="429640" y="201295"/>
                  </a:lnTo>
                  <a:lnTo>
                    <a:pt x="429640" y="169799"/>
                  </a:lnTo>
                  <a:close/>
                </a:path>
                <a:path w="1271904" h="246379">
                  <a:moveTo>
                    <a:pt x="429640" y="44576"/>
                  </a:moveTo>
                  <a:lnTo>
                    <a:pt x="366395" y="44576"/>
                  </a:lnTo>
                  <a:lnTo>
                    <a:pt x="373252" y="45720"/>
                  </a:lnTo>
                  <a:lnTo>
                    <a:pt x="379856" y="48133"/>
                  </a:lnTo>
                  <a:lnTo>
                    <a:pt x="386460" y="50419"/>
                  </a:lnTo>
                  <a:lnTo>
                    <a:pt x="392556" y="53339"/>
                  </a:lnTo>
                  <a:lnTo>
                    <a:pt x="398018" y="56769"/>
                  </a:lnTo>
                  <a:lnTo>
                    <a:pt x="403605" y="60071"/>
                  </a:lnTo>
                  <a:lnTo>
                    <a:pt x="408431" y="63626"/>
                  </a:lnTo>
                  <a:lnTo>
                    <a:pt x="412750" y="67183"/>
                  </a:lnTo>
                  <a:lnTo>
                    <a:pt x="417195" y="70612"/>
                  </a:lnTo>
                  <a:lnTo>
                    <a:pt x="420750" y="73660"/>
                  </a:lnTo>
                  <a:lnTo>
                    <a:pt x="423545" y="76200"/>
                  </a:lnTo>
                  <a:lnTo>
                    <a:pt x="429640" y="76200"/>
                  </a:lnTo>
                  <a:lnTo>
                    <a:pt x="429640" y="44576"/>
                  </a:lnTo>
                  <a:close/>
                </a:path>
              </a:pathLst>
            </a:custGeom>
            <a:solidFill>
              <a:srgbClr val="FBFBFF"/>
            </a:solidFill>
          </p:spPr>
          <p:txBody>
            <a:bodyPr wrap="square" lIns="0" tIns="0" rIns="0" bIns="0" rtlCol="0"/>
            <a:lstStyle/>
            <a:p>
              <a:endParaRPr/>
            </a:p>
          </p:txBody>
        </p:sp>
        <p:sp>
          <p:nvSpPr>
            <p:cNvPr id="18" name="object 18"/>
            <p:cNvSpPr/>
            <p:nvPr/>
          </p:nvSpPr>
          <p:spPr>
            <a:xfrm>
              <a:off x="7614793" y="535178"/>
              <a:ext cx="886460" cy="156845"/>
            </a:xfrm>
            <a:custGeom>
              <a:avLst/>
              <a:gdLst/>
              <a:ahLst/>
              <a:cxnLst/>
              <a:rect l="l" t="t" r="r" b="b"/>
              <a:pathLst>
                <a:path w="886459" h="156845">
                  <a:moveTo>
                    <a:pt x="24129" y="27559"/>
                  </a:moveTo>
                  <a:lnTo>
                    <a:pt x="0" y="105410"/>
                  </a:lnTo>
                  <a:lnTo>
                    <a:pt x="48132" y="105410"/>
                  </a:lnTo>
                  <a:lnTo>
                    <a:pt x="24129" y="27559"/>
                  </a:lnTo>
                  <a:close/>
                </a:path>
                <a:path w="886459" h="156845">
                  <a:moveTo>
                    <a:pt x="832865" y="0"/>
                  </a:moveTo>
                  <a:lnTo>
                    <a:pt x="825500" y="0"/>
                  </a:lnTo>
                  <a:lnTo>
                    <a:pt x="818896" y="1270"/>
                  </a:lnTo>
                  <a:lnTo>
                    <a:pt x="789336" y="28432"/>
                  </a:lnTo>
                  <a:lnTo>
                    <a:pt x="779811" y="68238"/>
                  </a:lnTo>
                  <a:lnTo>
                    <a:pt x="779526" y="78359"/>
                  </a:lnTo>
                  <a:lnTo>
                    <a:pt x="779807" y="88763"/>
                  </a:lnTo>
                  <a:lnTo>
                    <a:pt x="788924" y="127666"/>
                  </a:lnTo>
                  <a:lnTo>
                    <a:pt x="819276" y="155321"/>
                  </a:lnTo>
                  <a:lnTo>
                    <a:pt x="826007" y="156718"/>
                  </a:lnTo>
                  <a:lnTo>
                    <a:pt x="832865" y="156718"/>
                  </a:lnTo>
                  <a:lnTo>
                    <a:pt x="839851" y="156718"/>
                  </a:lnTo>
                  <a:lnTo>
                    <a:pt x="846581" y="155194"/>
                  </a:lnTo>
                  <a:lnTo>
                    <a:pt x="853058" y="152146"/>
                  </a:lnTo>
                  <a:lnTo>
                    <a:pt x="859662" y="149225"/>
                  </a:lnTo>
                  <a:lnTo>
                    <a:pt x="881760" y="114173"/>
                  </a:lnTo>
                  <a:lnTo>
                    <a:pt x="885951" y="78232"/>
                  </a:lnTo>
                  <a:lnTo>
                    <a:pt x="885668" y="68117"/>
                  </a:lnTo>
                  <a:lnTo>
                    <a:pt x="876490" y="28892"/>
                  </a:lnTo>
                  <a:lnTo>
                    <a:pt x="852677" y="4191"/>
                  </a:lnTo>
                  <a:lnTo>
                    <a:pt x="846327" y="1397"/>
                  </a:lnTo>
                  <a:lnTo>
                    <a:pt x="839724" y="0"/>
                  </a:lnTo>
                  <a:lnTo>
                    <a:pt x="832865" y="0"/>
                  </a:lnTo>
                  <a:close/>
                </a:path>
              </a:pathLst>
            </a:custGeom>
            <a:ln w="3175">
              <a:solidFill>
                <a:srgbClr val="1D7CED"/>
              </a:solidFill>
            </a:ln>
          </p:spPr>
          <p:txBody>
            <a:bodyPr wrap="square" lIns="0" tIns="0" rIns="0" bIns="0" rtlCol="0"/>
            <a:lstStyle/>
            <a:p>
              <a:endParaRPr/>
            </a:p>
          </p:txBody>
        </p:sp>
        <p:sp>
          <p:nvSpPr>
            <p:cNvPr id="19" name="object 19"/>
            <p:cNvSpPr/>
            <p:nvPr/>
          </p:nvSpPr>
          <p:spPr>
            <a:xfrm>
              <a:off x="8595994" y="494664"/>
              <a:ext cx="204089" cy="237744"/>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7527670" y="490600"/>
              <a:ext cx="1034415" cy="246379"/>
            </a:xfrm>
            <a:custGeom>
              <a:avLst/>
              <a:gdLst/>
              <a:ahLst/>
              <a:cxnLst/>
              <a:rect l="l" t="t" r="r" b="b"/>
              <a:pathLst>
                <a:path w="1034415" h="246379">
                  <a:moveTo>
                    <a:pt x="652779" y="4952"/>
                  </a:moveTo>
                  <a:lnTo>
                    <a:pt x="779906" y="4952"/>
                  </a:lnTo>
                  <a:lnTo>
                    <a:pt x="779906" y="46100"/>
                  </a:lnTo>
                  <a:lnTo>
                    <a:pt x="745998" y="46100"/>
                  </a:lnTo>
                  <a:lnTo>
                    <a:pt x="745998" y="199771"/>
                  </a:lnTo>
                  <a:lnTo>
                    <a:pt x="779906" y="199771"/>
                  </a:lnTo>
                  <a:lnTo>
                    <a:pt x="779906" y="240919"/>
                  </a:lnTo>
                  <a:lnTo>
                    <a:pt x="652779" y="240919"/>
                  </a:lnTo>
                  <a:lnTo>
                    <a:pt x="652779" y="199771"/>
                  </a:lnTo>
                  <a:lnTo>
                    <a:pt x="686688" y="199771"/>
                  </a:lnTo>
                  <a:lnTo>
                    <a:pt x="686688" y="46100"/>
                  </a:lnTo>
                  <a:lnTo>
                    <a:pt x="652779" y="46100"/>
                  </a:lnTo>
                  <a:lnTo>
                    <a:pt x="652779" y="4952"/>
                  </a:lnTo>
                  <a:close/>
                </a:path>
                <a:path w="1034415" h="246379">
                  <a:moveTo>
                    <a:pt x="439800" y="4952"/>
                  </a:moveTo>
                  <a:lnTo>
                    <a:pt x="638555" y="4952"/>
                  </a:lnTo>
                  <a:lnTo>
                    <a:pt x="638555" y="49911"/>
                  </a:lnTo>
                  <a:lnTo>
                    <a:pt x="568832" y="49911"/>
                  </a:lnTo>
                  <a:lnTo>
                    <a:pt x="568832" y="240919"/>
                  </a:lnTo>
                  <a:lnTo>
                    <a:pt x="509524" y="240919"/>
                  </a:lnTo>
                  <a:lnTo>
                    <a:pt x="509524" y="49911"/>
                  </a:lnTo>
                  <a:lnTo>
                    <a:pt x="439800" y="49911"/>
                  </a:lnTo>
                  <a:lnTo>
                    <a:pt x="439800" y="4952"/>
                  </a:lnTo>
                  <a:close/>
                </a:path>
                <a:path w="1034415" h="246379">
                  <a:moveTo>
                    <a:pt x="79628" y="4952"/>
                  </a:moveTo>
                  <a:lnTo>
                    <a:pt x="144272" y="4952"/>
                  </a:lnTo>
                  <a:lnTo>
                    <a:pt x="224027" y="240919"/>
                  </a:lnTo>
                  <a:lnTo>
                    <a:pt x="163068" y="240919"/>
                  </a:lnTo>
                  <a:lnTo>
                    <a:pt x="148335" y="192786"/>
                  </a:lnTo>
                  <a:lnTo>
                    <a:pt x="74168" y="192786"/>
                  </a:lnTo>
                  <a:lnTo>
                    <a:pt x="59435" y="240919"/>
                  </a:lnTo>
                  <a:lnTo>
                    <a:pt x="0" y="240919"/>
                  </a:lnTo>
                  <a:lnTo>
                    <a:pt x="79628" y="4952"/>
                  </a:lnTo>
                  <a:close/>
                </a:path>
                <a:path w="1034415" h="246379">
                  <a:moveTo>
                    <a:pt x="349757" y="253"/>
                  </a:moveTo>
                  <a:lnTo>
                    <a:pt x="359155" y="253"/>
                  </a:lnTo>
                  <a:lnTo>
                    <a:pt x="367537" y="888"/>
                  </a:lnTo>
                  <a:lnTo>
                    <a:pt x="407924" y="10033"/>
                  </a:lnTo>
                  <a:lnTo>
                    <a:pt x="429640" y="19938"/>
                  </a:lnTo>
                  <a:lnTo>
                    <a:pt x="429640" y="76200"/>
                  </a:lnTo>
                  <a:lnTo>
                    <a:pt x="423545" y="76200"/>
                  </a:lnTo>
                  <a:lnTo>
                    <a:pt x="420750" y="73660"/>
                  </a:lnTo>
                  <a:lnTo>
                    <a:pt x="417195" y="70612"/>
                  </a:lnTo>
                  <a:lnTo>
                    <a:pt x="412750" y="67183"/>
                  </a:lnTo>
                  <a:lnTo>
                    <a:pt x="408431" y="63626"/>
                  </a:lnTo>
                  <a:lnTo>
                    <a:pt x="403605" y="60071"/>
                  </a:lnTo>
                  <a:lnTo>
                    <a:pt x="398018" y="56769"/>
                  </a:lnTo>
                  <a:lnTo>
                    <a:pt x="392556" y="53339"/>
                  </a:lnTo>
                  <a:lnTo>
                    <a:pt x="386460" y="50419"/>
                  </a:lnTo>
                  <a:lnTo>
                    <a:pt x="379856" y="48133"/>
                  </a:lnTo>
                  <a:lnTo>
                    <a:pt x="373252" y="45720"/>
                  </a:lnTo>
                  <a:lnTo>
                    <a:pt x="366395" y="44576"/>
                  </a:lnTo>
                  <a:lnTo>
                    <a:pt x="359282" y="44576"/>
                  </a:lnTo>
                  <a:lnTo>
                    <a:pt x="350647" y="44576"/>
                  </a:lnTo>
                  <a:lnTo>
                    <a:pt x="342773" y="45847"/>
                  </a:lnTo>
                  <a:lnTo>
                    <a:pt x="311078" y="67492"/>
                  </a:lnTo>
                  <a:lnTo>
                    <a:pt x="296576" y="103774"/>
                  </a:lnTo>
                  <a:lnTo>
                    <a:pt x="295148" y="123316"/>
                  </a:lnTo>
                  <a:lnTo>
                    <a:pt x="295527" y="133913"/>
                  </a:lnTo>
                  <a:lnTo>
                    <a:pt x="307848" y="173831"/>
                  </a:lnTo>
                  <a:lnTo>
                    <a:pt x="344550" y="200025"/>
                  </a:lnTo>
                  <a:lnTo>
                    <a:pt x="352044" y="201295"/>
                  </a:lnTo>
                  <a:lnTo>
                    <a:pt x="359536" y="201295"/>
                  </a:lnTo>
                  <a:lnTo>
                    <a:pt x="367410" y="201295"/>
                  </a:lnTo>
                  <a:lnTo>
                    <a:pt x="374776" y="200025"/>
                  </a:lnTo>
                  <a:lnTo>
                    <a:pt x="381888" y="197358"/>
                  </a:lnTo>
                  <a:lnTo>
                    <a:pt x="389000" y="194818"/>
                  </a:lnTo>
                  <a:lnTo>
                    <a:pt x="394970" y="191897"/>
                  </a:lnTo>
                  <a:lnTo>
                    <a:pt x="399796" y="188722"/>
                  </a:lnTo>
                  <a:lnTo>
                    <a:pt x="405129" y="185547"/>
                  </a:lnTo>
                  <a:lnTo>
                    <a:pt x="409701" y="182118"/>
                  </a:lnTo>
                  <a:lnTo>
                    <a:pt x="413765" y="178815"/>
                  </a:lnTo>
                  <a:lnTo>
                    <a:pt x="417829" y="175387"/>
                  </a:lnTo>
                  <a:lnTo>
                    <a:pt x="421258" y="172338"/>
                  </a:lnTo>
                  <a:lnTo>
                    <a:pt x="424179" y="169799"/>
                  </a:lnTo>
                  <a:lnTo>
                    <a:pt x="429640" y="169799"/>
                  </a:lnTo>
                  <a:lnTo>
                    <a:pt x="429640" y="225171"/>
                  </a:lnTo>
                  <a:lnTo>
                    <a:pt x="425323" y="227202"/>
                  </a:lnTo>
                  <a:lnTo>
                    <a:pt x="420243" y="229488"/>
                  </a:lnTo>
                  <a:lnTo>
                    <a:pt x="414527" y="232156"/>
                  </a:lnTo>
                  <a:lnTo>
                    <a:pt x="376174" y="243712"/>
                  </a:lnTo>
                  <a:lnTo>
                    <a:pt x="349503" y="245490"/>
                  </a:lnTo>
                  <a:lnTo>
                    <a:pt x="324361" y="243488"/>
                  </a:lnTo>
                  <a:lnTo>
                    <a:pt x="282174" y="227435"/>
                  </a:lnTo>
                  <a:lnTo>
                    <a:pt x="251581" y="195716"/>
                  </a:lnTo>
                  <a:lnTo>
                    <a:pt x="236011" y="150620"/>
                  </a:lnTo>
                  <a:lnTo>
                    <a:pt x="234060" y="123189"/>
                  </a:lnTo>
                  <a:lnTo>
                    <a:pt x="236013" y="96519"/>
                  </a:lnTo>
                  <a:lnTo>
                    <a:pt x="251634" y="51752"/>
                  </a:lnTo>
                  <a:lnTo>
                    <a:pt x="282303" y="19059"/>
                  </a:lnTo>
                  <a:lnTo>
                    <a:pt x="324542" y="2347"/>
                  </a:lnTo>
                  <a:lnTo>
                    <a:pt x="349757" y="253"/>
                  </a:lnTo>
                  <a:close/>
                </a:path>
                <a:path w="1034415" h="246379">
                  <a:moveTo>
                    <a:pt x="919733" y="0"/>
                  </a:moveTo>
                  <a:lnTo>
                    <a:pt x="967374" y="8207"/>
                  </a:lnTo>
                  <a:lnTo>
                    <a:pt x="1003680" y="32893"/>
                  </a:lnTo>
                  <a:lnTo>
                    <a:pt x="1026604" y="71866"/>
                  </a:lnTo>
                  <a:lnTo>
                    <a:pt x="1034287" y="122936"/>
                  </a:lnTo>
                  <a:lnTo>
                    <a:pt x="1032363" y="150060"/>
                  </a:lnTo>
                  <a:lnTo>
                    <a:pt x="1017035" y="195070"/>
                  </a:lnTo>
                  <a:lnTo>
                    <a:pt x="986938" y="227387"/>
                  </a:lnTo>
                  <a:lnTo>
                    <a:pt x="944977" y="243822"/>
                  </a:lnTo>
                  <a:lnTo>
                    <a:pt x="919733" y="245872"/>
                  </a:lnTo>
                  <a:lnTo>
                    <a:pt x="894492" y="243798"/>
                  </a:lnTo>
                  <a:lnTo>
                    <a:pt x="852582" y="227173"/>
                  </a:lnTo>
                  <a:lnTo>
                    <a:pt x="822598" y="194569"/>
                  </a:lnTo>
                  <a:lnTo>
                    <a:pt x="807446" y="149750"/>
                  </a:lnTo>
                  <a:lnTo>
                    <a:pt x="805560" y="122936"/>
                  </a:lnTo>
                  <a:lnTo>
                    <a:pt x="807446" y="96027"/>
                  </a:lnTo>
                  <a:lnTo>
                    <a:pt x="822598" y="51069"/>
                  </a:lnTo>
                  <a:lnTo>
                    <a:pt x="852582" y="18591"/>
                  </a:lnTo>
                  <a:lnTo>
                    <a:pt x="894492" y="2069"/>
                  </a:lnTo>
                  <a:lnTo>
                    <a:pt x="919733" y="0"/>
                  </a:lnTo>
                  <a:close/>
                </a:path>
              </a:pathLst>
            </a:custGeom>
            <a:ln w="3175">
              <a:solidFill>
                <a:srgbClr val="1D7CED"/>
              </a:solidFill>
            </a:ln>
          </p:spPr>
          <p:txBody>
            <a:bodyPr wrap="square" lIns="0" tIns="0" rIns="0" bIns="0" rtlCol="0"/>
            <a:lstStyle/>
            <a:p>
              <a:endParaRPr/>
            </a:p>
          </p:txBody>
        </p:sp>
        <p:sp>
          <p:nvSpPr>
            <p:cNvPr id="21" name="object 21"/>
            <p:cNvSpPr/>
            <p:nvPr/>
          </p:nvSpPr>
          <p:spPr>
            <a:xfrm>
              <a:off x="4626864" y="204215"/>
              <a:ext cx="774191" cy="612647"/>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4959096" y="309372"/>
              <a:ext cx="790955" cy="507491"/>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5474208" y="309372"/>
              <a:ext cx="1104899" cy="507491"/>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6306311" y="309372"/>
              <a:ext cx="1298447" cy="507491"/>
            </a:xfrm>
            <a:prstGeom prst="rect">
              <a:avLst/>
            </a:prstGeom>
            <a:blipFill>
              <a:blip r:embed="rId10" cstate="print"/>
              <a:stretch>
                <a:fillRect/>
              </a:stretch>
            </a:blipFill>
          </p:spPr>
          <p:txBody>
            <a:bodyPr wrap="square" lIns="0" tIns="0" rIns="0" bIns="0" rtlCol="0"/>
            <a:lstStyle/>
            <a:p>
              <a:endParaRPr/>
            </a:p>
          </p:txBody>
        </p:sp>
        <p:sp>
          <p:nvSpPr>
            <p:cNvPr id="25" name="object 25"/>
            <p:cNvSpPr/>
            <p:nvPr/>
          </p:nvSpPr>
          <p:spPr>
            <a:xfrm>
              <a:off x="7331964" y="309372"/>
              <a:ext cx="1687068" cy="507491"/>
            </a:xfrm>
            <a:prstGeom prst="rect">
              <a:avLst/>
            </a:prstGeom>
            <a:blipFill>
              <a:blip r:embed="rId11" cstate="print"/>
              <a:stretch>
                <a:fillRect/>
              </a:stretch>
            </a:blipFill>
          </p:spPr>
          <p:txBody>
            <a:bodyPr wrap="square" lIns="0" tIns="0" rIns="0" bIns="0" rtlCol="0"/>
            <a:lstStyle/>
            <a:p>
              <a:endParaRPr/>
            </a:p>
          </p:txBody>
        </p:sp>
      </p:grpSp>
      <p:sp>
        <p:nvSpPr>
          <p:cNvPr id="26" name="object 26"/>
          <p:cNvSpPr/>
          <p:nvPr/>
        </p:nvSpPr>
        <p:spPr>
          <a:xfrm>
            <a:off x="1295400" y="1981200"/>
            <a:ext cx="6634226" cy="2676525"/>
          </a:xfrm>
          <a:prstGeom prst="rect">
            <a:avLst/>
          </a:prstGeom>
          <a:blipFill>
            <a:blip r:embed="rId1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2898775"/>
            <a:ext cx="2136775" cy="924560"/>
          </a:xfrm>
          <a:prstGeom prst="rect">
            <a:avLst/>
          </a:prstGeom>
        </p:spPr>
        <p:txBody>
          <a:bodyPr vert="horz" wrap="square" lIns="0" tIns="12700" rIns="0" bIns="0" rtlCol="0">
            <a:spAutoFit/>
          </a:bodyPr>
          <a:lstStyle/>
          <a:p>
            <a:pPr marL="12700">
              <a:lnSpc>
                <a:spcPts val="3540"/>
              </a:lnSpc>
              <a:spcBef>
                <a:spcPts val="100"/>
              </a:spcBef>
            </a:pPr>
            <a:r>
              <a:rPr spc="-254" dirty="0"/>
              <a:t>Chú</a:t>
            </a:r>
            <a:r>
              <a:rPr spc="-180" dirty="0"/>
              <a:t> </a:t>
            </a:r>
            <a:r>
              <a:rPr spc="-95" dirty="0"/>
              <a:t>ý:</a:t>
            </a:r>
          </a:p>
          <a:p>
            <a:pPr marL="12700">
              <a:lnSpc>
                <a:spcPts val="3540"/>
              </a:lnSpc>
            </a:pPr>
            <a:r>
              <a:rPr b="1" spc="-10" dirty="0">
                <a:solidFill>
                  <a:srgbClr val="FF0000"/>
                </a:solidFill>
                <a:latin typeface="Carlito"/>
                <a:cs typeface="Carlito"/>
              </a:rPr>
              <a:t>return</a:t>
            </a:r>
            <a:r>
              <a:rPr b="1" spc="-90" dirty="0">
                <a:solidFill>
                  <a:srgbClr val="FF0000"/>
                </a:solidFill>
                <a:latin typeface="Carlito"/>
                <a:cs typeface="Carlito"/>
              </a:rPr>
              <a:t> </a:t>
            </a:r>
            <a:r>
              <a:rPr b="1" spc="-10" dirty="0">
                <a:solidFill>
                  <a:srgbClr val="FF0000"/>
                </a:solidFill>
                <a:latin typeface="Carlito"/>
                <a:cs typeface="Carlito"/>
              </a:rPr>
              <a:t>View()</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6553200"/>
            <a:chOff x="76200" y="38"/>
            <a:chExt cx="8943340" cy="6553200"/>
          </a:xfrm>
        </p:grpSpPr>
        <p:sp>
          <p:nvSpPr>
            <p:cNvPr id="3" name="object 3"/>
            <p:cNvSpPr/>
            <p:nvPr/>
          </p:nvSpPr>
          <p:spPr>
            <a:xfrm>
              <a:off x="4733797" y="429006"/>
              <a:ext cx="939038" cy="30911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832347" y="490600"/>
              <a:ext cx="1129665" cy="246379"/>
            </a:xfrm>
            <a:custGeom>
              <a:avLst/>
              <a:gdLst/>
              <a:ahLst/>
              <a:cxnLst/>
              <a:rect l="l" t="t" r="r" b="b"/>
              <a:pathLst>
                <a:path w="1129665" h="246379">
                  <a:moveTo>
                    <a:pt x="94996" y="4952"/>
                  </a:moveTo>
                  <a:lnTo>
                    <a:pt x="0" y="4952"/>
                  </a:lnTo>
                  <a:lnTo>
                    <a:pt x="0" y="240919"/>
                  </a:lnTo>
                  <a:lnTo>
                    <a:pt x="58927" y="240919"/>
                  </a:lnTo>
                  <a:lnTo>
                    <a:pt x="58927" y="154432"/>
                  </a:lnTo>
                  <a:lnTo>
                    <a:pt x="149784" y="154432"/>
                  </a:lnTo>
                  <a:lnTo>
                    <a:pt x="138811" y="140588"/>
                  </a:lnTo>
                  <a:lnTo>
                    <a:pt x="148574" y="135185"/>
                  </a:lnTo>
                  <a:lnTo>
                    <a:pt x="157289" y="128889"/>
                  </a:lnTo>
                  <a:lnTo>
                    <a:pt x="164957" y="121711"/>
                  </a:lnTo>
                  <a:lnTo>
                    <a:pt x="171576" y="113664"/>
                  </a:lnTo>
                  <a:lnTo>
                    <a:pt x="172625" y="111887"/>
                  </a:lnTo>
                  <a:lnTo>
                    <a:pt x="58927" y="111887"/>
                  </a:lnTo>
                  <a:lnTo>
                    <a:pt x="58927" y="48387"/>
                  </a:lnTo>
                  <a:lnTo>
                    <a:pt x="180685" y="48387"/>
                  </a:lnTo>
                  <a:lnTo>
                    <a:pt x="179536" y="44719"/>
                  </a:lnTo>
                  <a:lnTo>
                    <a:pt x="149875" y="14081"/>
                  </a:lnTo>
                  <a:lnTo>
                    <a:pt x="104495" y="5097"/>
                  </a:lnTo>
                  <a:lnTo>
                    <a:pt x="94996" y="4952"/>
                  </a:lnTo>
                  <a:close/>
                </a:path>
                <a:path w="1129665" h="246379">
                  <a:moveTo>
                    <a:pt x="149784" y="154432"/>
                  </a:moveTo>
                  <a:lnTo>
                    <a:pt x="80263" y="154432"/>
                  </a:lnTo>
                  <a:lnTo>
                    <a:pt x="146050" y="240919"/>
                  </a:lnTo>
                  <a:lnTo>
                    <a:pt x="270382" y="240919"/>
                  </a:lnTo>
                  <a:lnTo>
                    <a:pt x="272404" y="234314"/>
                  </a:lnTo>
                  <a:lnTo>
                    <a:pt x="213105" y="234314"/>
                  </a:lnTo>
                  <a:lnTo>
                    <a:pt x="149784" y="154432"/>
                  </a:lnTo>
                  <a:close/>
                </a:path>
                <a:path w="1129665" h="246379">
                  <a:moveTo>
                    <a:pt x="418706" y="192786"/>
                  </a:moveTo>
                  <a:lnTo>
                    <a:pt x="359282" y="192786"/>
                  </a:lnTo>
                  <a:lnTo>
                    <a:pt x="374014" y="240919"/>
                  </a:lnTo>
                  <a:lnTo>
                    <a:pt x="434975" y="240919"/>
                  </a:lnTo>
                  <a:lnTo>
                    <a:pt x="418706" y="192786"/>
                  </a:lnTo>
                  <a:close/>
                </a:path>
                <a:path w="1129665" h="246379">
                  <a:moveTo>
                    <a:pt x="355218" y="4952"/>
                  </a:moveTo>
                  <a:lnTo>
                    <a:pt x="290575" y="4952"/>
                  </a:lnTo>
                  <a:lnTo>
                    <a:pt x="213105" y="234314"/>
                  </a:lnTo>
                  <a:lnTo>
                    <a:pt x="272404" y="234314"/>
                  </a:lnTo>
                  <a:lnTo>
                    <a:pt x="285114" y="192786"/>
                  </a:lnTo>
                  <a:lnTo>
                    <a:pt x="418706" y="192786"/>
                  </a:lnTo>
                  <a:lnTo>
                    <a:pt x="404240" y="149987"/>
                  </a:lnTo>
                  <a:lnTo>
                    <a:pt x="298068" y="149987"/>
                  </a:lnTo>
                  <a:lnTo>
                    <a:pt x="322199" y="72136"/>
                  </a:lnTo>
                  <a:lnTo>
                    <a:pt x="377926" y="72136"/>
                  </a:lnTo>
                  <a:lnTo>
                    <a:pt x="355218" y="4952"/>
                  </a:lnTo>
                  <a:close/>
                </a:path>
                <a:path w="1129665" h="246379">
                  <a:moveTo>
                    <a:pt x="377926" y="72136"/>
                  </a:moveTo>
                  <a:lnTo>
                    <a:pt x="322199" y="72136"/>
                  </a:lnTo>
                  <a:lnTo>
                    <a:pt x="346201" y="149987"/>
                  </a:lnTo>
                  <a:lnTo>
                    <a:pt x="404240" y="149987"/>
                  </a:lnTo>
                  <a:lnTo>
                    <a:pt x="377926" y="72136"/>
                  </a:lnTo>
                  <a:close/>
                </a:path>
                <a:path w="1129665" h="246379">
                  <a:moveTo>
                    <a:pt x="180685" y="48387"/>
                  </a:moveTo>
                  <a:lnTo>
                    <a:pt x="85598" y="48387"/>
                  </a:lnTo>
                  <a:lnTo>
                    <a:pt x="91186" y="48513"/>
                  </a:lnTo>
                  <a:lnTo>
                    <a:pt x="95757" y="49022"/>
                  </a:lnTo>
                  <a:lnTo>
                    <a:pt x="122809" y="71247"/>
                  </a:lnTo>
                  <a:lnTo>
                    <a:pt x="122809" y="83820"/>
                  </a:lnTo>
                  <a:lnTo>
                    <a:pt x="91186" y="111378"/>
                  </a:lnTo>
                  <a:lnTo>
                    <a:pt x="84200" y="111887"/>
                  </a:lnTo>
                  <a:lnTo>
                    <a:pt x="172625" y="111887"/>
                  </a:lnTo>
                  <a:lnTo>
                    <a:pt x="176910" y="104620"/>
                  </a:lnTo>
                  <a:lnTo>
                    <a:pt x="180720" y="94265"/>
                  </a:lnTo>
                  <a:lnTo>
                    <a:pt x="183006" y="82625"/>
                  </a:lnTo>
                  <a:lnTo>
                    <a:pt x="183768" y="69723"/>
                  </a:lnTo>
                  <a:lnTo>
                    <a:pt x="183294" y="60531"/>
                  </a:lnTo>
                  <a:lnTo>
                    <a:pt x="181879" y="52197"/>
                  </a:lnTo>
                  <a:lnTo>
                    <a:pt x="180685" y="48387"/>
                  </a:lnTo>
                  <a:close/>
                </a:path>
                <a:path w="1129665" h="246379">
                  <a:moveTo>
                    <a:pt x="1006348" y="4952"/>
                  </a:moveTo>
                  <a:lnTo>
                    <a:pt x="911351" y="4952"/>
                  </a:lnTo>
                  <a:lnTo>
                    <a:pt x="911351" y="240919"/>
                  </a:lnTo>
                  <a:lnTo>
                    <a:pt x="970279" y="240919"/>
                  </a:lnTo>
                  <a:lnTo>
                    <a:pt x="970279" y="154432"/>
                  </a:lnTo>
                  <a:lnTo>
                    <a:pt x="1061132" y="154432"/>
                  </a:lnTo>
                  <a:lnTo>
                    <a:pt x="1050162" y="140588"/>
                  </a:lnTo>
                  <a:lnTo>
                    <a:pt x="1059926" y="135185"/>
                  </a:lnTo>
                  <a:lnTo>
                    <a:pt x="1068641" y="128889"/>
                  </a:lnTo>
                  <a:lnTo>
                    <a:pt x="1076309" y="121711"/>
                  </a:lnTo>
                  <a:lnTo>
                    <a:pt x="1082928" y="113664"/>
                  </a:lnTo>
                  <a:lnTo>
                    <a:pt x="1083977" y="111887"/>
                  </a:lnTo>
                  <a:lnTo>
                    <a:pt x="970279" y="111887"/>
                  </a:lnTo>
                  <a:lnTo>
                    <a:pt x="970279" y="48387"/>
                  </a:lnTo>
                  <a:lnTo>
                    <a:pt x="1092037" y="48387"/>
                  </a:lnTo>
                  <a:lnTo>
                    <a:pt x="1090888" y="44719"/>
                  </a:lnTo>
                  <a:lnTo>
                    <a:pt x="1061227" y="14081"/>
                  </a:lnTo>
                  <a:lnTo>
                    <a:pt x="1015847" y="5097"/>
                  </a:lnTo>
                  <a:lnTo>
                    <a:pt x="1006348" y="4952"/>
                  </a:lnTo>
                  <a:close/>
                </a:path>
                <a:path w="1129665" h="246379">
                  <a:moveTo>
                    <a:pt x="1061132" y="154432"/>
                  </a:moveTo>
                  <a:lnTo>
                    <a:pt x="991616" y="154432"/>
                  </a:lnTo>
                  <a:lnTo>
                    <a:pt x="1057402" y="240919"/>
                  </a:lnTo>
                  <a:lnTo>
                    <a:pt x="1129665" y="240919"/>
                  </a:lnTo>
                  <a:lnTo>
                    <a:pt x="1061132" y="154432"/>
                  </a:lnTo>
                  <a:close/>
                </a:path>
                <a:path w="1129665" h="246379">
                  <a:moveTo>
                    <a:pt x="1092037" y="48387"/>
                  </a:moveTo>
                  <a:lnTo>
                    <a:pt x="996950" y="48387"/>
                  </a:lnTo>
                  <a:lnTo>
                    <a:pt x="1002537" y="48513"/>
                  </a:lnTo>
                  <a:lnTo>
                    <a:pt x="1007109" y="49022"/>
                  </a:lnTo>
                  <a:lnTo>
                    <a:pt x="1034160" y="71247"/>
                  </a:lnTo>
                  <a:lnTo>
                    <a:pt x="1034160" y="83820"/>
                  </a:lnTo>
                  <a:lnTo>
                    <a:pt x="1002537" y="111378"/>
                  </a:lnTo>
                  <a:lnTo>
                    <a:pt x="995552" y="111887"/>
                  </a:lnTo>
                  <a:lnTo>
                    <a:pt x="1083977" y="111887"/>
                  </a:lnTo>
                  <a:lnTo>
                    <a:pt x="1088262" y="104620"/>
                  </a:lnTo>
                  <a:lnTo>
                    <a:pt x="1092072" y="94265"/>
                  </a:lnTo>
                  <a:lnTo>
                    <a:pt x="1094358" y="82625"/>
                  </a:lnTo>
                  <a:lnTo>
                    <a:pt x="1095121" y="69723"/>
                  </a:lnTo>
                  <a:lnTo>
                    <a:pt x="1094646" y="60531"/>
                  </a:lnTo>
                  <a:lnTo>
                    <a:pt x="1093231" y="52197"/>
                  </a:lnTo>
                  <a:lnTo>
                    <a:pt x="1092037" y="48387"/>
                  </a:lnTo>
                  <a:close/>
                </a:path>
                <a:path w="1129665" h="246379">
                  <a:moveTo>
                    <a:pt x="761873" y="0"/>
                  </a:moveTo>
                  <a:lnTo>
                    <a:pt x="714248" y="8270"/>
                  </a:lnTo>
                  <a:lnTo>
                    <a:pt x="678052" y="33020"/>
                  </a:lnTo>
                  <a:lnTo>
                    <a:pt x="655256" y="72072"/>
                  </a:lnTo>
                  <a:lnTo>
                    <a:pt x="647700" y="122936"/>
                  </a:lnTo>
                  <a:lnTo>
                    <a:pt x="649585" y="149750"/>
                  </a:lnTo>
                  <a:lnTo>
                    <a:pt x="664737" y="194569"/>
                  </a:lnTo>
                  <a:lnTo>
                    <a:pt x="694721" y="227173"/>
                  </a:lnTo>
                  <a:lnTo>
                    <a:pt x="736631" y="243798"/>
                  </a:lnTo>
                  <a:lnTo>
                    <a:pt x="761873" y="245872"/>
                  </a:lnTo>
                  <a:lnTo>
                    <a:pt x="787116" y="243822"/>
                  </a:lnTo>
                  <a:lnTo>
                    <a:pt x="809513" y="237664"/>
                  </a:lnTo>
                  <a:lnTo>
                    <a:pt x="829077" y="227387"/>
                  </a:lnTo>
                  <a:lnTo>
                    <a:pt x="845820" y="212978"/>
                  </a:lnTo>
                  <a:lnTo>
                    <a:pt x="854532" y="201295"/>
                  </a:lnTo>
                  <a:lnTo>
                    <a:pt x="755269" y="201295"/>
                  </a:lnTo>
                  <a:lnTo>
                    <a:pt x="748537" y="199898"/>
                  </a:lnTo>
                  <a:lnTo>
                    <a:pt x="718184" y="172243"/>
                  </a:lnTo>
                  <a:lnTo>
                    <a:pt x="709068" y="133340"/>
                  </a:lnTo>
                  <a:lnTo>
                    <a:pt x="708790" y="122809"/>
                  </a:lnTo>
                  <a:lnTo>
                    <a:pt x="709083" y="112694"/>
                  </a:lnTo>
                  <a:lnTo>
                    <a:pt x="718597" y="73009"/>
                  </a:lnTo>
                  <a:lnTo>
                    <a:pt x="748156" y="45847"/>
                  </a:lnTo>
                  <a:lnTo>
                    <a:pt x="754760" y="44576"/>
                  </a:lnTo>
                  <a:lnTo>
                    <a:pt x="854498" y="44576"/>
                  </a:lnTo>
                  <a:lnTo>
                    <a:pt x="845820" y="32893"/>
                  </a:lnTo>
                  <a:lnTo>
                    <a:pt x="829077" y="18484"/>
                  </a:lnTo>
                  <a:lnTo>
                    <a:pt x="809513" y="8207"/>
                  </a:lnTo>
                  <a:lnTo>
                    <a:pt x="787116" y="2049"/>
                  </a:lnTo>
                  <a:lnTo>
                    <a:pt x="761873" y="0"/>
                  </a:lnTo>
                  <a:close/>
                </a:path>
                <a:path w="1129665" h="246379">
                  <a:moveTo>
                    <a:pt x="854498" y="44576"/>
                  </a:moveTo>
                  <a:lnTo>
                    <a:pt x="768984" y="44576"/>
                  </a:lnTo>
                  <a:lnTo>
                    <a:pt x="775588" y="45974"/>
                  </a:lnTo>
                  <a:lnTo>
                    <a:pt x="788416" y="51562"/>
                  </a:lnTo>
                  <a:lnTo>
                    <a:pt x="810768" y="86995"/>
                  </a:lnTo>
                  <a:lnTo>
                    <a:pt x="815209" y="122936"/>
                  </a:lnTo>
                  <a:lnTo>
                    <a:pt x="814951" y="133407"/>
                  </a:lnTo>
                  <a:lnTo>
                    <a:pt x="806084" y="171608"/>
                  </a:lnTo>
                  <a:lnTo>
                    <a:pt x="782320" y="196723"/>
                  </a:lnTo>
                  <a:lnTo>
                    <a:pt x="775843" y="199771"/>
                  </a:lnTo>
                  <a:lnTo>
                    <a:pt x="769111" y="201295"/>
                  </a:lnTo>
                  <a:lnTo>
                    <a:pt x="854532" y="201295"/>
                  </a:lnTo>
                  <a:lnTo>
                    <a:pt x="859174" y="195070"/>
                  </a:lnTo>
                  <a:lnTo>
                    <a:pt x="868743" y="174101"/>
                  </a:lnTo>
                  <a:lnTo>
                    <a:pt x="874502" y="150060"/>
                  </a:lnTo>
                  <a:lnTo>
                    <a:pt x="876426" y="122936"/>
                  </a:lnTo>
                  <a:lnTo>
                    <a:pt x="874502" y="95883"/>
                  </a:lnTo>
                  <a:lnTo>
                    <a:pt x="868743" y="71866"/>
                  </a:lnTo>
                  <a:lnTo>
                    <a:pt x="859174" y="50873"/>
                  </a:lnTo>
                  <a:lnTo>
                    <a:pt x="854498" y="44576"/>
                  </a:lnTo>
                  <a:close/>
                </a:path>
                <a:path w="1129665" h="246379">
                  <a:moveTo>
                    <a:pt x="623697" y="4952"/>
                  </a:moveTo>
                  <a:lnTo>
                    <a:pt x="448563" y="4952"/>
                  </a:lnTo>
                  <a:lnTo>
                    <a:pt x="448563" y="49911"/>
                  </a:lnTo>
                  <a:lnTo>
                    <a:pt x="551434" y="49911"/>
                  </a:lnTo>
                  <a:lnTo>
                    <a:pt x="442849" y="196723"/>
                  </a:lnTo>
                  <a:lnTo>
                    <a:pt x="442849" y="240919"/>
                  </a:lnTo>
                  <a:lnTo>
                    <a:pt x="630047" y="240919"/>
                  </a:lnTo>
                  <a:lnTo>
                    <a:pt x="630047" y="195961"/>
                  </a:lnTo>
                  <a:lnTo>
                    <a:pt x="515365" y="195961"/>
                  </a:lnTo>
                  <a:lnTo>
                    <a:pt x="623697" y="49911"/>
                  </a:lnTo>
                  <a:lnTo>
                    <a:pt x="623697" y="4952"/>
                  </a:lnTo>
                  <a:close/>
                </a:path>
              </a:pathLst>
            </a:custGeom>
            <a:solidFill>
              <a:srgbClr val="FBFBFF"/>
            </a:solidFill>
          </p:spPr>
          <p:txBody>
            <a:bodyPr wrap="square" lIns="0" tIns="0" rIns="0" bIns="0" rtlCol="0"/>
            <a:lstStyle/>
            <a:p>
              <a:endParaRPr/>
            </a:p>
          </p:txBody>
        </p:sp>
        <p:sp>
          <p:nvSpPr>
            <p:cNvPr id="5" name="object 5"/>
            <p:cNvSpPr/>
            <p:nvPr/>
          </p:nvSpPr>
          <p:spPr>
            <a:xfrm>
              <a:off x="6130416" y="538988"/>
              <a:ext cx="736600" cy="101600"/>
            </a:xfrm>
            <a:custGeom>
              <a:avLst/>
              <a:gdLst/>
              <a:ahLst/>
              <a:cxnLst/>
              <a:rect l="l" t="t" r="r" b="b"/>
              <a:pathLst>
                <a:path w="736600" h="101600">
                  <a:moveTo>
                    <a:pt x="24130" y="23749"/>
                  </a:moveTo>
                  <a:lnTo>
                    <a:pt x="0" y="101600"/>
                  </a:lnTo>
                  <a:lnTo>
                    <a:pt x="48133" y="101600"/>
                  </a:lnTo>
                  <a:lnTo>
                    <a:pt x="24130" y="23749"/>
                  </a:lnTo>
                  <a:close/>
                </a:path>
                <a:path w="736600" h="101600">
                  <a:moveTo>
                    <a:pt x="672211" y="0"/>
                  </a:moveTo>
                  <a:lnTo>
                    <a:pt x="672211" y="63500"/>
                  </a:lnTo>
                  <a:lnTo>
                    <a:pt x="689229" y="63500"/>
                  </a:lnTo>
                  <a:lnTo>
                    <a:pt x="697484" y="63500"/>
                  </a:lnTo>
                  <a:lnTo>
                    <a:pt x="704468" y="62991"/>
                  </a:lnTo>
                  <a:lnTo>
                    <a:pt x="710184" y="61975"/>
                  </a:lnTo>
                  <a:lnTo>
                    <a:pt x="716026" y="60960"/>
                  </a:lnTo>
                  <a:lnTo>
                    <a:pt x="736091" y="35433"/>
                  </a:lnTo>
                  <a:lnTo>
                    <a:pt x="736091" y="28828"/>
                  </a:lnTo>
                  <a:lnTo>
                    <a:pt x="736091" y="22860"/>
                  </a:lnTo>
                  <a:lnTo>
                    <a:pt x="709040" y="635"/>
                  </a:lnTo>
                  <a:lnTo>
                    <a:pt x="704468" y="126"/>
                  </a:lnTo>
                  <a:lnTo>
                    <a:pt x="698881" y="0"/>
                  </a:lnTo>
                  <a:lnTo>
                    <a:pt x="692023" y="0"/>
                  </a:lnTo>
                  <a:lnTo>
                    <a:pt x="672211" y="0"/>
                  </a:lnTo>
                  <a:close/>
                </a:path>
              </a:pathLst>
            </a:custGeom>
            <a:ln w="3175">
              <a:solidFill>
                <a:srgbClr val="1D7CED"/>
              </a:solidFill>
            </a:ln>
          </p:spPr>
          <p:txBody>
            <a:bodyPr wrap="square" lIns="0" tIns="0" rIns="0" bIns="0" rtlCol="0"/>
            <a:lstStyle/>
            <a:p>
              <a:endParaRPr/>
            </a:p>
          </p:txBody>
        </p:sp>
        <p:sp>
          <p:nvSpPr>
            <p:cNvPr id="6" name="object 6"/>
            <p:cNvSpPr/>
            <p:nvPr/>
          </p:nvSpPr>
          <p:spPr>
            <a:xfrm>
              <a:off x="5890386" y="538099"/>
              <a:ext cx="65659" cy="65277"/>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540246" y="534289"/>
              <a:ext cx="108204" cy="158496"/>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743700" y="495553"/>
              <a:ext cx="218440" cy="236220"/>
            </a:xfrm>
            <a:custGeom>
              <a:avLst/>
              <a:gdLst/>
              <a:ahLst/>
              <a:cxnLst/>
              <a:rect l="l" t="t" r="r" b="b"/>
              <a:pathLst>
                <a:path w="218440" h="236220">
                  <a:moveTo>
                    <a:pt x="0" y="0"/>
                  </a:moveTo>
                  <a:lnTo>
                    <a:pt x="94996" y="0"/>
                  </a:lnTo>
                  <a:lnTo>
                    <a:pt x="104495" y="144"/>
                  </a:lnTo>
                  <a:lnTo>
                    <a:pt x="143256" y="6223"/>
                  </a:lnTo>
                  <a:lnTo>
                    <a:pt x="176275" y="33147"/>
                  </a:lnTo>
                  <a:lnTo>
                    <a:pt x="183769" y="64770"/>
                  </a:lnTo>
                  <a:lnTo>
                    <a:pt x="183006" y="77672"/>
                  </a:lnTo>
                  <a:lnTo>
                    <a:pt x="164957" y="116758"/>
                  </a:lnTo>
                  <a:lnTo>
                    <a:pt x="138810" y="135636"/>
                  </a:lnTo>
                  <a:lnTo>
                    <a:pt x="218313" y="235966"/>
                  </a:lnTo>
                  <a:lnTo>
                    <a:pt x="146050" y="235966"/>
                  </a:lnTo>
                  <a:lnTo>
                    <a:pt x="80264" y="149479"/>
                  </a:lnTo>
                  <a:lnTo>
                    <a:pt x="58927" y="149479"/>
                  </a:lnTo>
                  <a:lnTo>
                    <a:pt x="58927" y="235966"/>
                  </a:lnTo>
                  <a:lnTo>
                    <a:pt x="0" y="235966"/>
                  </a:lnTo>
                  <a:lnTo>
                    <a:pt x="0" y="0"/>
                  </a:lnTo>
                  <a:close/>
                </a:path>
              </a:pathLst>
            </a:custGeom>
            <a:ln w="3175">
              <a:solidFill>
                <a:srgbClr val="1D7CED"/>
              </a:solidFill>
            </a:ln>
          </p:spPr>
          <p:txBody>
            <a:bodyPr wrap="square" lIns="0" tIns="0" rIns="0" bIns="0" rtlCol="0"/>
            <a:lstStyle/>
            <a:p>
              <a:endParaRPr/>
            </a:p>
          </p:txBody>
        </p:sp>
        <p:sp>
          <p:nvSpPr>
            <p:cNvPr id="9" name="object 9"/>
            <p:cNvSpPr/>
            <p:nvPr/>
          </p:nvSpPr>
          <p:spPr>
            <a:xfrm>
              <a:off x="6274308" y="494664"/>
              <a:ext cx="188975" cy="237744"/>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5832347" y="495553"/>
              <a:ext cx="434975" cy="236220"/>
            </a:xfrm>
            <a:custGeom>
              <a:avLst/>
              <a:gdLst/>
              <a:ahLst/>
              <a:cxnLst/>
              <a:rect l="l" t="t" r="r" b="b"/>
              <a:pathLst>
                <a:path w="434975" h="236220">
                  <a:moveTo>
                    <a:pt x="0" y="0"/>
                  </a:moveTo>
                  <a:lnTo>
                    <a:pt x="94996" y="0"/>
                  </a:lnTo>
                  <a:lnTo>
                    <a:pt x="104495" y="144"/>
                  </a:lnTo>
                  <a:lnTo>
                    <a:pt x="143255" y="6223"/>
                  </a:lnTo>
                  <a:lnTo>
                    <a:pt x="176275" y="33147"/>
                  </a:lnTo>
                  <a:lnTo>
                    <a:pt x="183768" y="64770"/>
                  </a:lnTo>
                  <a:lnTo>
                    <a:pt x="183006" y="77672"/>
                  </a:lnTo>
                  <a:lnTo>
                    <a:pt x="164957" y="116758"/>
                  </a:lnTo>
                  <a:lnTo>
                    <a:pt x="138811" y="135636"/>
                  </a:lnTo>
                  <a:lnTo>
                    <a:pt x="213105" y="229362"/>
                  </a:lnTo>
                  <a:lnTo>
                    <a:pt x="290575" y="0"/>
                  </a:lnTo>
                  <a:lnTo>
                    <a:pt x="355218" y="0"/>
                  </a:lnTo>
                  <a:lnTo>
                    <a:pt x="434975" y="235966"/>
                  </a:lnTo>
                  <a:lnTo>
                    <a:pt x="374014" y="235966"/>
                  </a:lnTo>
                  <a:lnTo>
                    <a:pt x="359282" y="187833"/>
                  </a:lnTo>
                  <a:lnTo>
                    <a:pt x="285114" y="187833"/>
                  </a:lnTo>
                  <a:lnTo>
                    <a:pt x="270382" y="235966"/>
                  </a:lnTo>
                  <a:lnTo>
                    <a:pt x="218312" y="235966"/>
                  </a:lnTo>
                  <a:lnTo>
                    <a:pt x="210947" y="235966"/>
                  </a:lnTo>
                  <a:lnTo>
                    <a:pt x="146050" y="235966"/>
                  </a:lnTo>
                  <a:lnTo>
                    <a:pt x="80263" y="149479"/>
                  </a:lnTo>
                  <a:lnTo>
                    <a:pt x="58927" y="149479"/>
                  </a:lnTo>
                  <a:lnTo>
                    <a:pt x="58927" y="235966"/>
                  </a:lnTo>
                  <a:lnTo>
                    <a:pt x="0" y="235966"/>
                  </a:lnTo>
                  <a:lnTo>
                    <a:pt x="0" y="0"/>
                  </a:lnTo>
                  <a:close/>
                </a:path>
              </a:pathLst>
            </a:custGeom>
            <a:ln w="3175">
              <a:solidFill>
                <a:srgbClr val="1D7CED"/>
              </a:solidFill>
            </a:ln>
          </p:spPr>
          <p:txBody>
            <a:bodyPr wrap="square" lIns="0" tIns="0" rIns="0" bIns="0" rtlCol="0"/>
            <a:lstStyle/>
            <a:p>
              <a:endParaRPr/>
            </a:p>
          </p:txBody>
        </p:sp>
        <p:sp>
          <p:nvSpPr>
            <p:cNvPr id="11" name="object 11"/>
            <p:cNvSpPr/>
            <p:nvPr/>
          </p:nvSpPr>
          <p:spPr>
            <a:xfrm>
              <a:off x="6479159" y="489711"/>
              <a:ext cx="230505" cy="24765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7086600" y="490600"/>
              <a:ext cx="694055" cy="246379"/>
            </a:xfrm>
            <a:custGeom>
              <a:avLst/>
              <a:gdLst/>
              <a:ahLst/>
              <a:cxnLst/>
              <a:rect l="l" t="t" r="r" b="b"/>
              <a:pathLst>
                <a:path w="694054" h="246379">
                  <a:moveTo>
                    <a:pt x="578993" y="0"/>
                  </a:moveTo>
                  <a:lnTo>
                    <a:pt x="531368" y="8270"/>
                  </a:lnTo>
                  <a:lnTo>
                    <a:pt x="495173" y="33020"/>
                  </a:lnTo>
                  <a:lnTo>
                    <a:pt x="472376" y="72072"/>
                  </a:lnTo>
                  <a:lnTo>
                    <a:pt x="464820" y="122936"/>
                  </a:lnTo>
                  <a:lnTo>
                    <a:pt x="466705" y="149750"/>
                  </a:lnTo>
                  <a:lnTo>
                    <a:pt x="481857" y="194569"/>
                  </a:lnTo>
                  <a:lnTo>
                    <a:pt x="511841" y="227173"/>
                  </a:lnTo>
                  <a:lnTo>
                    <a:pt x="553751" y="243798"/>
                  </a:lnTo>
                  <a:lnTo>
                    <a:pt x="578993" y="245872"/>
                  </a:lnTo>
                  <a:lnTo>
                    <a:pt x="604236" y="243822"/>
                  </a:lnTo>
                  <a:lnTo>
                    <a:pt x="626633" y="237664"/>
                  </a:lnTo>
                  <a:lnTo>
                    <a:pt x="646197" y="227387"/>
                  </a:lnTo>
                  <a:lnTo>
                    <a:pt x="662940" y="212978"/>
                  </a:lnTo>
                  <a:lnTo>
                    <a:pt x="671652" y="201295"/>
                  </a:lnTo>
                  <a:lnTo>
                    <a:pt x="572389" y="201295"/>
                  </a:lnTo>
                  <a:lnTo>
                    <a:pt x="565657" y="199898"/>
                  </a:lnTo>
                  <a:lnTo>
                    <a:pt x="535304" y="172243"/>
                  </a:lnTo>
                  <a:lnTo>
                    <a:pt x="526188" y="133340"/>
                  </a:lnTo>
                  <a:lnTo>
                    <a:pt x="525910" y="122809"/>
                  </a:lnTo>
                  <a:lnTo>
                    <a:pt x="526203" y="112694"/>
                  </a:lnTo>
                  <a:lnTo>
                    <a:pt x="535717" y="73009"/>
                  </a:lnTo>
                  <a:lnTo>
                    <a:pt x="565276" y="45847"/>
                  </a:lnTo>
                  <a:lnTo>
                    <a:pt x="571880" y="44576"/>
                  </a:lnTo>
                  <a:lnTo>
                    <a:pt x="671618" y="44576"/>
                  </a:lnTo>
                  <a:lnTo>
                    <a:pt x="662940" y="32893"/>
                  </a:lnTo>
                  <a:lnTo>
                    <a:pt x="646197" y="18484"/>
                  </a:lnTo>
                  <a:lnTo>
                    <a:pt x="626633" y="8207"/>
                  </a:lnTo>
                  <a:lnTo>
                    <a:pt x="604236" y="2049"/>
                  </a:lnTo>
                  <a:lnTo>
                    <a:pt x="578993" y="0"/>
                  </a:lnTo>
                  <a:close/>
                </a:path>
                <a:path w="694054" h="246379">
                  <a:moveTo>
                    <a:pt x="671618" y="44576"/>
                  </a:moveTo>
                  <a:lnTo>
                    <a:pt x="586104" y="44576"/>
                  </a:lnTo>
                  <a:lnTo>
                    <a:pt x="592708" y="45974"/>
                  </a:lnTo>
                  <a:lnTo>
                    <a:pt x="605535" y="51562"/>
                  </a:lnTo>
                  <a:lnTo>
                    <a:pt x="627888" y="86995"/>
                  </a:lnTo>
                  <a:lnTo>
                    <a:pt x="632329" y="122936"/>
                  </a:lnTo>
                  <a:lnTo>
                    <a:pt x="632071" y="133407"/>
                  </a:lnTo>
                  <a:lnTo>
                    <a:pt x="623204" y="171608"/>
                  </a:lnTo>
                  <a:lnTo>
                    <a:pt x="599440" y="196723"/>
                  </a:lnTo>
                  <a:lnTo>
                    <a:pt x="592963" y="199771"/>
                  </a:lnTo>
                  <a:lnTo>
                    <a:pt x="586231" y="201295"/>
                  </a:lnTo>
                  <a:lnTo>
                    <a:pt x="671652" y="201295"/>
                  </a:lnTo>
                  <a:lnTo>
                    <a:pt x="676294" y="195070"/>
                  </a:lnTo>
                  <a:lnTo>
                    <a:pt x="685863" y="174101"/>
                  </a:lnTo>
                  <a:lnTo>
                    <a:pt x="691622" y="150060"/>
                  </a:lnTo>
                  <a:lnTo>
                    <a:pt x="693547" y="122936"/>
                  </a:lnTo>
                  <a:lnTo>
                    <a:pt x="691622" y="95883"/>
                  </a:lnTo>
                  <a:lnTo>
                    <a:pt x="685863" y="71866"/>
                  </a:lnTo>
                  <a:lnTo>
                    <a:pt x="676294" y="50873"/>
                  </a:lnTo>
                  <a:lnTo>
                    <a:pt x="671618" y="44576"/>
                  </a:lnTo>
                  <a:close/>
                </a:path>
                <a:path w="694054" h="246379">
                  <a:moveTo>
                    <a:pt x="289432" y="4952"/>
                  </a:moveTo>
                  <a:lnTo>
                    <a:pt x="230124" y="4952"/>
                  </a:lnTo>
                  <a:lnTo>
                    <a:pt x="230124" y="240919"/>
                  </a:lnTo>
                  <a:lnTo>
                    <a:pt x="289432" y="240919"/>
                  </a:lnTo>
                  <a:lnTo>
                    <a:pt x="289432" y="136271"/>
                  </a:lnTo>
                  <a:lnTo>
                    <a:pt x="429386" y="136271"/>
                  </a:lnTo>
                  <a:lnTo>
                    <a:pt x="429386" y="91312"/>
                  </a:lnTo>
                  <a:lnTo>
                    <a:pt x="289432" y="91312"/>
                  </a:lnTo>
                  <a:lnTo>
                    <a:pt x="289432" y="4952"/>
                  </a:lnTo>
                  <a:close/>
                </a:path>
                <a:path w="694054" h="246379">
                  <a:moveTo>
                    <a:pt x="429386" y="136271"/>
                  </a:moveTo>
                  <a:lnTo>
                    <a:pt x="370077" y="136271"/>
                  </a:lnTo>
                  <a:lnTo>
                    <a:pt x="370077" y="240919"/>
                  </a:lnTo>
                  <a:lnTo>
                    <a:pt x="429386" y="240919"/>
                  </a:lnTo>
                  <a:lnTo>
                    <a:pt x="429386" y="136271"/>
                  </a:lnTo>
                  <a:close/>
                </a:path>
                <a:path w="694054" h="246379">
                  <a:moveTo>
                    <a:pt x="429386" y="4952"/>
                  </a:moveTo>
                  <a:lnTo>
                    <a:pt x="370077" y="4952"/>
                  </a:lnTo>
                  <a:lnTo>
                    <a:pt x="370077" y="91312"/>
                  </a:lnTo>
                  <a:lnTo>
                    <a:pt x="429386" y="91312"/>
                  </a:lnTo>
                  <a:lnTo>
                    <a:pt x="429386" y="4952"/>
                  </a:lnTo>
                  <a:close/>
                </a:path>
                <a:path w="694054" h="246379">
                  <a:moveTo>
                    <a:pt x="125095" y="253"/>
                  </a:moveTo>
                  <a:lnTo>
                    <a:pt x="115697" y="253"/>
                  </a:lnTo>
                  <a:lnTo>
                    <a:pt x="90481" y="2347"/>
                  </a:lnTo>
                  <a:lnTo>
                    <a:pt x="48242" y="19059"/>
                  </a:lnTo>
                  <a:lnTo>
                    <a:pt x="17573" y="51752"/>
                  </a:lnTo>
                  <a:lnTo>
                    <a:pt x="1952" y="96519"/>
                  </a:lnTo>
                  <a:lnTo>
                    <a:pt x="0" y="123189"/>
                  </a:lnTo>
                  <a:lnTo>
                    <a:pt x="1950" y="150620"/>
                  </a:lnTo>
                  <a:lnTo>
                    <a:pt x="17520" y="195716"/>
                  </a:lnTo>
                  <a:lnTo>
                    <a:pt x="48113" y="227435"/>
                  </a:lnTo>
                  <a:lnTo>
                    <a:pt x="90300" y="243488"/>
                  </a:lnTo>
                  <a:lnTo>
                    <a:pt x="115443" y="245490"/>
                  </a:lnTo>
                  <a:lnTo>
                    <a:pt x="123467" y="245391"/>
                  </a:lnTo>
                  <a:lnTo>
                    <a:pt x="162941" y="238760"/>
                  </a:lnTo>
                  <a:lnTo>
                    <a:pt x="186181" y="229488"/>
                  </a:lnTo>
                  <a:lnTo>
                    <a:pt x="191261" y="227202"/>
                  </a:lnTo>
                  <a:lnTo>
                    <a:pt x="195579" y="225171"/>
                  </a:lnTo>
                  <a:lnTo>
                    <a:pt x="195579" y="201295"/>
                  </a:lnTo>
                  <a:lnTo>
                    <a:pt x="117982" y="201295"/>
                  </a:lnTo>
                  <a:lnTo>
                    <a:pt x="110490" y="200025"/>
                  </a:lnTo>
                  <a:lnTo>
                    <a:pt x="77878" y="179526"/>
                  </a:lnTo>
                  <a:lnTo>
                    <a:pt x="62595" y="143605"/>
                  </a:lnTo>
                  <a:lnTo>
                    <a:pt x="61091" y="123189"/>
                  </a:lnTo>
                  <a:lnTo>
                    <a:pt x="61444" y="113194"/>
                  </a:lnTo>
                  <a:lnTo>
                    <a:pt x="73183" y="73183"/>
                  </a:lnTo>
                  <a:lnTo>
                    <a:pt x="108711" y="45847"/>
                  </a:lnTo>
                  <a:lnTo>
                    <a:pt x="116585" y="44576"/>
                  </a:lnTo>
                  <a:lnTo>
                    <a:pt x="195579" y="44576"/>
                  </a:lnTo>
                  <a:lnTo>
                    <a:pt x="195579" y="19938"/>
                  </a:lnTo>
                  <a:lnTo>
                    <a:pt x="155701" y="4445"/>
                  </a:lnTo>
                  <a:lnTo>
                    <a:pt x="133476" y="888"/>
                  </a:lnTo>
                  <a:lnTo>
                    <a:pt x="125095" y="253"/>
                  </a:lnTo>
                  <a:close/>
                </a:path>
                <a:path w="694054" h="246379">
                  <a:moveTo>
                    <a:pt x="195579" y="169799"/>
                  </a:moveTo>
                  <a:lnTo>
                    <a:pt x="190119" y="169799"/>
                  </a:lnTo>
                  <a:lnTo>
                    <a:pt x="187198" y="172338"/>
                  </a:lnTo>
                  <a:lnTo>
                    <a:pt x="183769" y="175387"/>
                  </a:lnTo>
                  <a:lnTo>
                    <a:pt x="179704" y="178815"/>
                  </a:lnTo>
                  <a:lnTo>
                    <a:pt x="175641" y="182118"/>
                  </a:lnTo>
                  <a:lnTo>
                    <a:pt x="171069" y="185547"/>
                  </a:lnTo>
                  <a:lnTo>
                    <a:pt x="165734" y="188722"/>
                  </a:lnTo>
                  <a:lnTo>
                    <a:pt x="160908" y="191897"/>
                  </a:lnTo>
                  <a:lnTo>
                    <a:pt x="154940" y="194818"/>
                  </a:lnTo>
                  <a:lnTo>
                    <a:pt x="147827" y="197358"/>
                  </a:lnTo>
                  <a:lnTo>
                    <a:pt x="140716" y="200025"/>
                  </a:lnTo>
                  <a:lnTo>
                    <a:pt x="133350" y="201295"/>
                  </a:lnTo>
                  <a:lnTo>
                    <a:pt x="195579" y="201295"/>
                  </a:lnTo>
                  <a:lnTo>
                    <a:pt x="195579" y="169799"/>
                  </a:lnTo>
                  <a:close/>
                </a:path>
                <a:path w="694054" h="246379">
                  <a:moveTo>
                    <a:pt x="195579" y="44576"/>
                  </a:moveTo>
                  <a:lnTo>
                    <a:pt x="132333" y="44576"/>
                  </a:lnTo>
                  <a:lnTo>
                    <a:pt x="139192" y="45720"/>
                  </a:lnTo>
                  <a:lnTo>
                    <a:pt x="145796" y="48133"/>
                  </a:lnTo>
                  <a:lnTo>
                    <a:pt x="152400" y="50419"/>
                  </a:lnTo>
                  <a:lnTo>
                    <a:pt x="158496" y="53339"/>
                  </a:lnTo>
                  <a:lnTo>
                    <a:pt x="163956" y="56769"/>
                  </a:lnTo>
                  <a:lnTo>
                    <a:pt x="169545" y="60071"/>
                  </a:lnTo>
                  <a:lnTo>
                    <a:pt x="174371" y="63626"/>
                  </a:lnTo>
                  <a:lnTo>
                    <a:pt x="178689" y="67183"/>
                  </a:lnTo>
                  <a:lnTo>
                    <a:pt x="183133" y="70612"/>
                  </a:lnTo>
                  <a:lnTo>
                    <a:pt x="186690" y="73660"/>
                  </a:lnTo>
                  <a:lnTo>
                    <a:pt x="189483" y="76200"/>
                  </a:lnTo>
                  <a:lnTo>
                    <a:pt x="195579" y="76200"/>
                  </a:lnTo>
                  <a:lnTo>
                    <a:pt x="195579" y="44576"/>
                  </a:lnTo>
                  <a:close/>
                </a:path>
              </a:pathLst>
            </a:custGeom>
            <a:solidFill>
              <a:srgbClr val="FBFBFF"/>
            </a:solidFill>
          </p:spPr>
          <p:txBody>
            <a:bodyPr wrap="square" lIns="0" tIns="0" rIns="0" bIns="0" rtlCol="0"/>
            <a:lstStyle/>
            <a:p>
              <a:endParaRPr/>
            </a:p>
          </p:txBody>
        </p:sp>
        <p:sp>
          <p:nvSpPr>
            <p:cNvPr id="13" name="object 13"/>
            <p:cNvSpPr/>
            <p:nvPr/>
          </p:nvSpPr>
          <p:spPr>
            <a:xfrm>
              <a:off x="7316723" y="495553"/>
              <a:ext cx="402590" cy="236220"/>
            </a:xfrm>
            <a:custGeom>
              <a:avLst/>
              <a:gdLst/>
              <a:ahLst/>
              <a:cxnLst/>
              <a:rect l="l" t="t" r="r" b="b"/>
              <a:pathLst>
                <a:path w="402590" h="236220">
                  <a:moveTo>
                    <a:pt x="349123" y="39624"/>
                  </a:moveTo>
                  <a:lnTo>
                    <a:pt x="341756" y="39624"/>
                  </a:lnTo>
                  <a:lnTo>
                    <a:pt x="335152" y="40894"/>
                  </a:lnTo>
                  <a:lnTo>
                    <a:pt x="305593" y="68056"/>
                  </a:lnTo>
                  <a:lnTo>
                    <a:pt x="296068" y="107862"/>
                  </a:lnTo>
                  <a:lnTo>
                    <a:pt x="295782" y="117983"/>
                  </a:lnTo>
                  <a:lnTo>
                    <a:pt x="296064" y="128387"/>
                  </a:lnTo>
                  <a:lnTo>
                    <a:pt x="305180" y="167290"/>
                  </a:lnTo>
                  <a:lnTo>
                    <a:pt x="335533" y="194945"/>
                  </a:lnTo>
                  <a:lnTo>
                    <a:pt x="342265" y="196342"/>
                  </a:lnTo>
                  <a:lnTo>
                    <a:pt x="349123" y="196342"/>
                  </a:lnTo>
                  <a:lnTo>
                    <a:pt x="356107" y="196342"/>
                  </a:lnTo>
                  <a:lnTo>
                    <a:pt x="362839" y="194818"/>
                  </a:lnTo>
                  <a:lnTo>
                    <a:pt x="369316" y="191770"/>
                  </a:lnTo>
                  <a:lnTo>
                    <a:pt x="375920" y="188849"/>
                  </a:lnTo>
                  <a:lnTo>
                    <a:pt x="398018" y="153797"/>
                  </a:lnTo>
                  <a:lnTo>
                    <a:pt x="402208" y="117856"/>
                  </a:lnTo>
                  <a:lnTo>
                    <a:pt x="401925" y="107741"/>
                  </a:lnTo>
                  <a:lnTo>
                    <a:pt x="392747" y="68516"/>
                  </a:lnTo>
                  <a:lnTo>
                    <a:pt x="368934" y="43815"/>
                  </a:lnTo>
                  <a:lnTo>
                    <a:pt x="362584" y="41021"/>
                  </a:lnTo>
                  <a:lnTo>
                    <a:pt x="355980" y="39624"/>
                  </a:lnTo>
                  <a:lnTo>
                    <a:pt x="349123" y="39624"/>
                  </a:lnTo>
                  <a:close/>
                </a:path>
                <a:path w="402590" h="236220">
                  <a:moveTo>
                    <a:pt x="0" y="0"/>
                  </a:moveTo>
                  <a:lnTo>
                    <a:pt x="59308" y="0"/>
                  </a:lnTo>
                  <a:lnTo>
                    <a:pt x="59308" y="86360"/>
                  </a:lnTo>
                  <a:lnTo>
                    <a:pt x="139953" y="86360"/>
                  </a:lnTo>
                  <a:lnTo>
                    <a:pt x="139953" y="0"/>
                  </a:lnTo>
                  <a:lnTo>
                    <a:pt x="199262" y="0"/>
                  </a:lnTo>
                  <a:lnTo>
                    <a:pt x="199262" y="235966"/>
                  </a:lnTo>
                  <a:lnTo>
                    <a:pt x="139953" y="235966"/>
                  </a:lnTo>
                  <a:lnTo>
                    <a:pt x="139953" y="131318"/>
                  </a:lnTo>
                  <a:lnTo>
                    <a:pt x="59308" y="131318"/>
                  </a:lnTo>
                  <a:lnTo>
                    <a:pt x="59308" y="235966"/>
                  </a:lnTo>
                  <a:lnTo>
                    <a:pt x="0" y="235966"/>
                  </a:lnTo>
                  <a:lnTo>
                    <a:pt x="0" y="0"/>
                  </a:lnTo>
                  <a:close/>
                </a:path>
              </a:pathLst>
            </a:custGeom>
            <a:ln w="3175">
              <a:solidFill>
                <a:srgbClr val="1D7CED"/>
              </a:solidFill>
            </a:ln>
          </p:spPr>
          <p:txBody>
            <a:bodyPr wrap="square" lIns="0" tIns="0" rIns="0" bIns="0" rtlCol="0"/>
            <a:lstStyle/>
            <a:p>
              <a:endParaRPr/>
            </a:p>
          </p:txBody>
        </p:sp>
        <p:sp>
          <p:nvSpPr>
            <p:cNvPr id="14" name="object 14"/>
            <p:cNvSpPr/>
            <p:nvPr/>
          </p:nvSpPr>
          <p:spPr>
            <a:xfrm>
              <a:off x="7085710" y="489965"/>
              <a:ext cx="197358" cy="247014"/>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7551419" y="490600"/>
              <a:ext cx="229235" cy="246379"/>
            </a:xfrm>
            <a:custGeom>
              <a:avLst/>
              <a:gdLst/>
              <a:ahLst/>
              <a:cxnLst/>
              <a:rect l="l" t="t" r="r" b="b"/>
              <a:pathLst>
                <a:path w="229234" h="246379">
                  <a:moveTo>
                    <a:pt x="114173" y="0"/>
                  </a:moveTo>
                  <a:lnTo>
                    <a:pt x="161813" y="8207"/>
                  </a:lnTo>
                  <a:lnTo>
                    <a:pt x="198120" y="32893"/>
                  </a:lnTo>
                  <a:lnTo>
                    <a:pt x="221043" y="71866"/>
                  </a:lnTo>
                  <a:lnTo>
                    <a:pt x="228726" y="122936"/>
                  </a:lnTo>
                  <a:lnTo>
                    <a:pt x="226802" y="150060"/>
                  </a:lnTo>
                  <a:lnTo>
                    <a:pt x="211474" y="195070"/>
                  </a:lnTo>
                  <a:lnTo>
                    <a:pt x="181377" y="227387"/>
                  </a:lnTo>
                  <a:lnTo>
                    <a:pt x="139416" y="243822"/>
                  </a:lnTo>
                  <a:lnTo>
                    <a:pt x="114173" y="245872"/>
                  </a:lnTo>
                  <a:lnTo>
                    <a:pt x="88931" y="243798"/>
                  </a:lnTo>
                  <a:lnTo>
                    <a:pt x="47021" y="227173"/>
                  </a:lnTo>
                  <a:lnTo>
                    <a:pt x="17037" y="194569"/>
                  </a:lnTo>
                  <a:lnTo>
                    <a:pt x="1885" y="149750"/>
                  </a:lnTo>
                  <a:lnTo>
                    <a:pt x="0" y="122936"/>
                  </a:lnTo>
                  <a:lnTo>
                    <a:pt x="1885" y="96027"/>
                  </a:lnTo>
                  <a:lnTo>
                    <a:pt x="17037" y="51069"/>
                  </a:lnTo>
                  <a:lnTo>
                    <a:pt x="47021" y="18591"/>
                  </a:lnTo>
                  <a:lnTo>
                    <a:pt x="88931" y="2069"/>
                  </a:lnTo>
                  <a:lnTo>
                    <a:pt x="114173" y="0"/>
                  </a:lnTo>
                  <a:close/>
                </a:path>
              </a:pathLst>
            </a:custGeom>
            <a:ln w="3175">
              <a:solidFill>
                <a:srgbClr val="1D7CED"/>
              </a:solidFill>
            </a:ln>
          </p:spPr>
          <p:txBody>
            <a:bodyPr wrap="square" lIns="0" tIns="0" rIns="0" bIns="0" rtlCol="0"/>
            <a:lstStyle/>
            <a:p>
              <a:endParaRPr/>
            </a:p>
          </p:txBody>
        </p:sp>
        <p:sp>
          <p:nvSpPr>
            <p:cNvPr id="16" name="object 16"/>
            <p:cNvSpPr/>
            <p:nvPr/>
          </p:nvSpPr>
          <p:spPr>
            <a:xfrm>
              <a:off x="7910068" y="495553"/>
              <a:ext cx="908050" cy="236220"/>
            </a:xfrm>
            <a:custGeom>
              <a:avLst/>
              <a:gdLst/>
              <a:ahLst/>
              <a:cxnLst/>
              <a:rect l="l" t="t" r="r" b="b"/>
              <a:pathLst>
                <a:path w="908050" h="236220">
                  <a:moveTo>
                    <a:pt x="644905" y="0"/>
                  </a:moveTo>
                  <a:lnTo>
                    <a:pt x="583310" y="0"/>
                  </a:lnTo>
                  <a:lnTo>
                    <a:pt x="643127" y="235966"/>
                  </a:lnTo>
                  <a:lnTo>
                    <a:pt x="708151" y="235966"/>
                  </a:lnTo>
                  <a:lnTo>
                    <a:pt x="727701" y="158242"/>
                  </a:lnTo>
                  <a:lnTo>
                    <a:pt x="677417" y="158242"/>
                  </a:lnTo>
                  <a:lnTo>
                    <a:pt x="644905" y="0"/>
                  </a:lnTo>
                  <a:close/>
                </a:path>
                <a:path w="908050" h="236220">
                  <a:moveTo>
                    <a:pt x="797161" y="90043"/>
                  </a:moveTo>
                  <a:lnTo>
                    <a:pt x="744854" y="90043"/>
                  </a:lnTo>
                  <a:lnTo>
                    <a:pt x="782701" y="235966"/>
                  </a:lnTo>
                  <a:lnTo>
                    <a:pt x="847725" y="235966"/>
                  </a:lnTo>
                  <a:lnTo>
                    <a:pt x="867427" y="158242"/>
                  </a:lnTo>
                  <a:lnTo>
                    <a:pt x="813307" y="158242"/>
                  </a:lnTo>
                  <a:lnTo>
                    <a:pt x="797161" y="90043"/>
                  </a:lnTo>
                  <a:close/>
                </a:path>
                <a:path w="908050" h="236220">
                  <a:moveTo>
                    <a:pt x="775842" y="0"/>
                  </a:moveTo>
                  <a:lnTo>
                    <a:pt x="717041" y="0"/>
                  </a:lnTo>
                  <a:lnTo>
                    <a:pt x="677417" y="158242"/>
                  </a:lnTo>
                  <a:lnTo>
                    <a:pt x="727701" y="158242"/>
                  </a:lnTo>
                  <a:lnTo>
                    <a:pt x="744854" y="90043"/>
                  </a:lnTo>
                  <a:lnTo>
                    <a:pt x="797161" y="90043"/>
                  </a:lnTo>
                  <a:lnTo>
                    <a:pt x="775842" y="0"/>
                  </a:lnTo>
                  <a:close/>
                </a:path>
                <a:path w="908050" h="236220">
                  <a:moveTo>
                    <a:pt x="907541" y="0"/>
                  </a:moveTo>
                  <a:lnTo>
                    <a:pt x="847598" y="0"/>
                  </a:lnTo>
                  <a:lnTo>
                    <a:pt x="813307" y="158242"/>
                  </a:lnTo>
                  <a:lnTo>
                    <a:pt x="867427" y="158242"/>
                  </a:lnTo>
                  <a:lnTo>
                    <a:pt x="907541" y="0"/>
                  </a:lnTo>
                  <a:close/>
                </a:path>
                <a:path w="908050" h="236220">
                  <a:moveTo>
                    <a:pt x="562990" y="0"/>
                  </a:moveTo>
                  <a:lnTo>
                    <a:pt x="403351" y="0"/>
                  </a:lnTo>
                  <a:lnTo>
                    <a:pt x="403351" y="235966"/>
                  </a:lnTo>
                  <a:lnTo>
                    <a:pt x="562990" y="235966"/>
                  </a:lnTo>
                  <a:lnTo>
                    <a:pt x="562990" y="191008"/>
                  </a:lnTo>
                  <a:lnTo>
                    <a:pt x="462279" y="191008"/>
                  </a:lnTo>
                  <a:lnTo>
                    <a:pt x="462279" y="131318"/>
                  </a:lnTo>
                  <a:lnTo>
                    <a:pt x="555116" y="131318"/>
                  </a:lnTo>
                  <a:lnTo>
                    <a:pt x="555116" y="86360"/>
                  </a:lnTo>
                  <a:lnTo>
                    <a:pt x="462279" y="86360"/>
                  </a:lnTo>
                  <a:lnTo>
                    <a:pt x="462279" y="44958"/>
                  </a:lnTo>
                  <a:lnTo>
                    <a:pt x="562990" y="44958"/>
                  </a:lnTo>
                  <a:lnTo>
                    <a:pt x="562990" y="0"/>
                  </a:lnTo>
                  <a:close/>
                </a:path>
                <a:path w="908050" h="236220">
                  <a:moveTo>
                    <a:pt x="363981" y="194818"/>
                  </a:moveTo>
                  <a:lnTo>
                    <a:pt x="236854" y="194818"/>
                  </a:lnTo>
                  <a:lnTo>
                    <a:pt x="236854" y="235966"/>
                  </a:lnTo>
                  <a:lnTo>
                    <a:pt x="363981" y="235966"/>
                  </a:lnTo>
                  <a:lnTo>
                    <a:pt x="363981" y="194818"/>
                  </a:lnTo>
                  <a:close/>
                </a:path>
                <a:path w="908050" h="236220">
                  <a:moveTo>
                    <a:pt x="330073" y="41148"/>
                  </a:moveTo>
                  <a:lnTo>
                    <a:pt x="270763" y="41148"/>
                  </a:lnTo>
                  <a:lnTo>
                    <a:pt x="270763" y="194818"/>
                  </a:lnTo>
                  <a:lnTo>
                    <a:pt x="330073" y="194818"/>
                  </a:lnTo>
                  <a:lnTo>
                    <a:pt x="330073" y="41148"/>
                  </a:lnTo>
                  <a:close/>
                </a:path>
                <a:path w="908050" h="236220">
                  <a:moveTo>
                    <a:pt x="363981" y="0"/>
                  </a:moveTo>
                  <a:lnTo>
                    <a:pt x="236854" y="0"/>
                  </a:lnTo>
                  <a:lnTo>
                    <a:pt x="236854" y="41148"/>
                  </a:lnTo>
                  <a:lnTo>
                    <a:pt x="363981" y="41148"/>
                  </a:lnTo>
                  <a:lnTo>
                    <a:pt x="363981" y="0"/>
                  </a:lnTo>
                  <a:close/>
                </a:path>
                <a:path w="908050" h="236220">
                  <a:moveTo>
                    <a:pt x="61467" y="0"/>
                  </a:moveTo>
                  <a:lnTo>
                    <a:pt x="0" y="0"/>
                  </a:lnTo>
                  <a:lnTo>
                    <a:pt x="81152" y="235966"/>
                  </a:lnTo>
                  <a:lnTo>
                    <a:pt x="143001" y="235966"/>
                  </a:lnTo>
                  <a:lnTo>
                    <a:pt x="169164" y="159893"/>
                  </a:lnTo>
                  <a:lnTo>
                    <a:pt x="112902" y="159893"/>
                  </a:lnTo>
                  <a:lnTo>
                    <a:pt x="61467" y="0"/>
                  </a:lnTo>
                  <a:close/>
                </a:path>
                <a:path w="908050" h="236220">
                  <a:moveTo>
                    <a:pt x="224154" y="0"/>
                  </a:moveTo>
                  <a:lnTo>
                    <a:pt x="164210" y="0"/>
                  </a:lnTo>
                  <a:lnTo>
                    <a:pt x="112902" y="159893"/>
                  </a:lnTo>
                  <a:lnTo>
                    <a:pt x="169164" y="159893"/>
                  </a:lnTo>
                  <a:lnTo>
                    <a:pt x="224154" y="0"/>
                  </a:lnTo>
                  <a:close/>
                </a:path>
              </a:pathLst>
            </a:custGeom>
            <a:solidFill>
              <a:srgbClr val="FBFBFF"/>
            </a:solidFill>
          </p:spPr>
          <p:txBody>
            <a:bodyPr wrap="square" lIns="0" tIns="0" rIns="0" bIns="0" rtlCol="0"/>
            <a:lstStyle/>
            <a:p>
              <a:endParaRPr/>
            </a:p>
          </p:txBody>
        </p:sp>
        <p:sp>
          <p:nvSpPr>
            <p:cNvPr id="17" name="object 17"/>
            <p:cNvSpPr/>
            <p:nvPr/>
          </p:nvSpPr>
          <p:spPr>
            <a:xfrm>
              <a:off x="7910068" y="495553"/>
              <a:ext cx="908050" cy="236220"/>
            </a:xfrm>
            <a:custGeom>
              <a:avLst/>
              <a:gdLst/>
              <a:ahLst/>
              <a:cxnLst/>
              <a:rect l="l" t="t" r="r" b="b"/>
              <a:pathLst>
                <a:path w="908050" h="236220">
                  <a:moveTo>
                    <a:pt x="583310" y="0"/>
                  </a:moveTo>
                  <a:lnTo>
                    <a:pt x="644905" y="0"/>
                  </a:lnTo>
                  <a:lnTo>
                    <a:pt x="677417" y="158242"/>
                  </a:lnTo>
                  <a:lnTo>
                    <a:pt x="717041" y="0"/>
                  </a:lnTo>
                  <a:lnTo>
                    <a:pt x="775842" y="0"/>
                  </a:lnTo>
                  <a:lnTo>
                    <a:pt x="813307" y="158242"/>
                  </a:lnTo>
                  <a:lnTo>
                    <a:pt x="847598" y="0"/>
                  </a:lnTo>
                  <a:lnTo>
                    <a:pt x="907541" y="0"/>
                  </a:lnTo>
                  <a:lnTo>
                    <a:pt x="847725" y="235966"/>
                  </a:lnTo>
                  <a:lnTo>
                    <a:pt x="782701" y="235966"/>
                  </a:lnTo>
                  <a:lnTo>
                    <a:pt x="744854" y="90043"/>
                  </a:lnTo>
                  <a:lnTo>
                    <a:pt x="708151" y="235966"/>
                  </a:lnTo>
                  <a:lnTo>
                    <a:pt x="643127" y="235966"/>
                  </a:lnTo>
                  <a:lnTo>
                    <a:pt x="583310" y="0"/>
                  </a:lnTo>
                  <a:close/>
                </a:path>
                <a:path w="908050" h="236220">
                  <a:moveTo>
                    <a:pt x="403351" y="0"/>
                  </a:moveTo>
                  <a:lnTo>
                    <a:pt x="562990" y="0"/>
                  </a:lnTo>
                  <a:lnTo>
                    <a:pt x="562990" y="44958"/>
                  </a:lnTo>
                  <a:lnTo>
                    <a:pt x="462279" y="44958"/>
                  </a:lnTo>
                  <a:lnTo>
                    <a:pt x="462279" y="86360"/>
                  </a:lnTo>
                  <a:lnTo>
                    <a:pt x="555116" y="86360"/>
                  </a:lnTo>
                  <a:lnTo>
                    <a:pt x="555116" y="131318"/>
                  </a:lnTo>
                  <a:lnTo>
                    <a:pt x="462279" y="131318"/>
                  </a:lnTo>
                  <a:lnTo>
                    <a:pt x="462279" y="191008"/>
                  </a:lnTo>
                  <a:lnTo>
                    <a:pt x="562990" y="191008"/>
                  </a:lnTo>
                  <a:lnTo>
                    <a:pt x="562990" y="235966"/>
                  </a:lnTo>
                  <a:lnTo>
                    <a:pt x="403351" y="235966"/>
                  </a:lnTo>
                  <a:lnTo>
                    <a:pt x="403351" y="0"/>
                  </a:lnTo>
                  <a:close/>
                </a:path>
                <a:path w="908050" h="236220">
                  <a:moveTo>
                    <a:pt x="236854" y="0"/>
                  </a:moveTo>
                  <a:lnTo>
                    <a:pt x="363981" y="0"/>
                  </a:lnTo>
                  <a:lnTo>
                    <a:pt x="363981" y="41148"/>
                  </a:lnTo>
                  <a:lnTo>
                    <a:pt x="330073" y="41148"/>
                  </a:lnTo>
                  <a:lnTo>
                    <a:pt x="330073" y="194818"/>
                  </a:lnTo>
                  <a:lnTo>
                    <a:pt x="363981" y="194818"/>
                  </a:lnTo>
                  <a:lnTo>
                    <a:pt x="363981" y="235966"/>
                  </a:lnTo>
                  <a:lnTo>
                    <a:pt x="236854" y="235966"/>
                  </a:lnTo>
                  <a:lnTo>
                    <a:pt x="236854" y="194818"/>
                  </a:lnTo>
                  <a:lnTo>
                    <a:pt x="270763" y="194818"/>
                  </a:lnTo>
                  <a:lnTo>
                    <a:pt x="270763" y="41148"/>
                  </a:lnTo>
                  <a:lnTo>
                    <a:pt x="236854" y="41148"/>
                  </a:lnTo>
                  <a:lnTo>
                    <a:pt x="236854" y="0"/>
                  </a:lnTo>
                  <a:close/>
                </a:path>
                <a:path w="908050" h="236220">
                  <a:moveTo>
                    <a:pt x="0" y="0"/>
                  </a:moveTo>
                  <a:lnTo>
                    <a:pt x="61467" y="0"/>
                  </a:lnTo>
                  <a:lnTo>
                    <a:pt x="112902" y="159893"/>
                  </a:lnTo>
                  <a:lnTo>
                    <a:pt x="164210" y="0"/>
                  </a:lnTo>
                  <a:lnTo>
                    <a:pt x="224154" y="0"/>
                  </a:lnTo>
                  <a:lnTo>
                    <a:pt x="143001" y="235966"/>
                  </a:lnTo>
                  <a:lnTo>
                    <a:pt x="81152" y="235966"/>
                  </a:lnTo>
                  <a:lnTo>
                    <a:pt x="0" y="0"/>
                  </a:lnTo>
                  <a:close/>
                </a:path>
              </a:pathLst>
            </a:custGeom>
            <a:ln w="3175">
              <a:solidFill>
                <a:srgbClr val="1D7CED"/>
              </a:solidFill>
            </a:ln>
          </p:spPr>
          <p:txBody>
            <a:bodyPr wrap="square" lIns="0" tIns="0" rIns="0" bIns="0" rtlCol="0"/>
            <a:lstStyle/>
            <a:p>
              <a:endParaRPr/>
            </a:p>
          </p:txBody>
        </p:sp>
        <p:sp>
          <p:nvSpPr>
            <p:cNvPr id="18" name="object 18"/>
            <p:cNvSpPr/>
            <p:nvPr/>
          </p:nvSpPr>
          <p:spPr>
            <a:xfrm>
              <a:off x="4475988" y="204215"/>
              <a:ext cx="762000" cy="612647"/>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4796028" y="309372"/>
              <a:ext cx="1088136" cy="507491"/>
            </a:xfrm>
            <a:prstGeom prst="rect">
              <a:avLst/>
            </a:prstGeom>
            <a:blipFill>
              <a:blip r:embed="rId9" cstate="print"/>
              <a:stretch>
                <a:fillRect/>
              </a:stretch>
            </a:blipFill>
          </p:spPr>
          <p:txBody>
            <a:bodyPr wrap="square" lIns="0" tIns="0" rIns="0" bIns="0" rtlCol="0"/>
            <a:lstStyle/>
            <a:p>
              <a:endParaRPr/>
            </a:p>
          </p:txBody>
        </p:sp>
        <p:sp>
          <p:nvSpPr>
            <p:cNvPr id="20" name="object 20"/>
            <p:cNvSpPr/>
            <p:nvPr/>
          </p:nvSpPr>
          <p:spPr>
            <a:xfrm>
              <a:off x="5611367" y="309372"/>
              <a:ext cx="1540764" cy="507491"/>
            </a:xfrm>
            <a:prstGeom prst="rect">
              <a:avLst/>
            </a:prstGeom>
            <a:blipFill>
              <a:blip r:embed="rId10" cstate="print"/>
              <a:stretch>
                <a:fillRect/>
              </a:stretch>
            </a:blipFill>
          </p:spPr>
          <p:txBody>
            <a:bodyPr wrap="square" lIns="0" tIns="0" rIns="0" bIns="0" rtlCol="0"/>
            <a:lstStyle/>
            <a:p>
              <a:endParaRPr/>
            </a:p>
          </p:txBody>
        </p:sp>
        <p:sp>
          <p:nvSpPr>
            <p:cNvPr id="21" name="object 21"/>
            <p:cNvSpPr/>
            <p:nvPr/>
          </p:nvSpPr>
          <p:spPr>
            <a:xfrm>
              <a:off x="6879335" y="309372"/>
              <a:ext cx="1107948" cy="507491"/>
            </a:xfrm>
            <a:prstGeom prst="rect">
              <a:avLst/>
            </a:prstGeom>
            <a:blipFill>
              <a:blip r:embed="rId11" cstate="print"/>
              <a:stretch>
                <a:fillRect/>
              </a:stretch>
            </a:blipFill>
          </p:spPr>
          <p:txBody>
            <a:bodyPr wrap="square" lIns="0" tIns="0" rIns="0" bIns="0" rtlCol="0"/>
            <a:lstStyle/>
            <a:p>
              <a:endParaRPr/>
            </a:p>
          </p:txBody>
        </p:sp>
        <p:sp>
          <p:nvSpPr>
            <p:cNvPr id="22" name="object 22"/>
            <p:cNvSpPr/>
            <p:nvPr/>
          </p:nvSpPr>
          <p:spPr>
            <a:xfrm>
              <a:off x="7716011" y="309372"/>
              <a:ext cx="1303020" cy="50749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228600" y="1143000"/>
              <a:ext cx="8756396" cy="5410200"/>
            </a:xfrm>
            <a:prstGeom prst="rect">
              <a:avLst/>
            </a:prstGeom>
            <a:blipFill>
              <a:blip r:embed="rId13" cstate="print"/>
              <a:stretch>
                <a:fillRect/>
              </a:stretch>
            </a:blipFill>
          </p:spPr>
          <p:txBody>
            <a:bodyPr wrap="square" lIns="0" tIns="0" rIns="0" bIns="0" rtlCol="0"/>
            <a:lstStyle/>
            <a:p>
              <a:endParaRPr/>
            </a:p>
          </p:txBody>
        </p:sp>
      </p:grpSp>
      <p:sp>
        <p:nvSpPr>
          <p:cNvPr id="24" name="Rectangle 23"/>
          <p:cNvSpPr/>
          <p:nvPr/>
        </p:nvSpPr>
        <p:spPr>
          <a:xfrm>
            <a:off x="682553" y="4740965"/>
            <a:ext cx="4517516"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5105400"/>
            <a:chOff x="76200" y="38"/>
            <a:chExt cx="8943340" cy="5105400"/>
          </a:xfrm>
        </p:grpSpPr>
        <p:sp>
          <p:nvSpPr>
            <p:cNvPr id="3" name="object 3"/>
            <p:cNvSpPr/>
            <p:nvPr/>
          </p:nvSpPr>
          <p:spPr>
            <a:xfrm>
              <a:off x="4902834" y="435736"/>
              <a:ext cx="259715" cy="295910"/>
            </a:xfrm>
            <a:custGeom>
              <a:avLst/>
              <a:gdLst/>
              <a:ahLst/>
              <a:cxnLst/>
              <a:rect l="l" t="t" r="r" b="b"/>
              <a:pathLst>
                <a:path w="259714" h="295909">
                  <a:moveTo>
                    <a:pt x="254888" y="0"/>
                  </a:moveTo>
                  <a:lnTo>
                    <a:pt x="168910" y="0"/>
                  </a:lnTo>
                  <a:lnTo>
                    <a:pt x="74294" y="131317"/>
                  </a:lnTo>
                  <a:lnTo>
                    <a:pt x="74294" y="0"/>
                  </a:lnTo>
                  <a:lnTo>
                    <a:pt x="0" y="0"/>
                  </a:lnTo>
                  <a:lnTo>
                    <a:pt x="0" y="295783"/>
                  </a:lnTo>
                  <a:lnTo>
                    <a:pt x="74294" y="295783"/>
                  </a:lnTo>
                  <a:lnTo>
                    <a:pt x="74294" y="195834"/>
                  </a:lnTo>
                  <a:lnTo>
                    <a:pt x="88773" y="175640"/>
                  </a:lnTo>
                  <a:lnTo>
                    <a:pt x="169417" y="295783"/>
                  </a:lnTo>
                  <a:lnTo>
                    <a:pt x="259334" y="295783"/>
                  </a:lnTo>
                  <a:lnTo>
                    <a:pt x="149351" y="137287"/>
                  </a:lnTo>
                  <a:lnTo>
                    <a:pt x="254888" y="0"/>
                  </a:lnTo>
                  <a:close/>
                </a:path>
              </a:pathLst>
            </a:custGeom>
            <a:solidFill>
              <a:srgbClr val="FBFBFF"/>
            </a:solidFill>
          </p:spPr>
          <p:txBody>
            <a:bodyPr wrap="square" lIns="0" tIns="0" rIns="0" bIns="0" rtlCol="0"/>
            <a:lstStyle/>
            <a:p>
              <a:endParaRPr/>
            </a:p>
          </p:txBody>
        </p:sp>
        <p:sp>
          <p:nvSpPr>
            <p:cNvPr id="4" name="object 4"/>
            <p:cNvSpPr/>
            <p:nvPr/>
          </p:nvSpPr>
          <p:spPr>
            <a:xfrm>
              <a:off x="4902834" y="435736"/>
              <a:ext cx="259715" cy="295910"/>
            </a:xfrm>
            <a:custGeom>
              <a:avLst/>
              <a:gdLst/>
              <a:ahLst/>
              <a:cxnLst/>
              <a:rect l="l" t="t" r="r" b="b"/>
              <a:pathLst>
                <a:path w="259714" h="295909">
                  <a:moveTo>
                    <a:pt x="0" y="0"/>
                  </a:moveTo>
                  <a:lnTo>
                    <a:pt x="74294" y="0"/>
                  </a:lnTo>
                  <a:lnTo>
                    <a:pt x="74294" y="131317"/>
                  </a:lnTo>
                  <a:lnTo>
                    <a:pt x="168910" y="0"/>
                  </a:lnTo>
                  <a:lnTo>
                    <a:pt x="254888" y="0"/>
                  </a:lnTo>
                  <a:lnTo>
                    <a:pt x="149351" y="137287"/>
                  </a:lnTo>
                  <a:lnTo>
                    <a:pt x="259334" y="295783"/>
                  </a:lnTo>
                  <a:lnTo>
                    <a:pt x="169417" y="295783"/>
                  </a:lnTo>
                  <a:lnTo>
                    <a:pt x="88773" y="175640"/>
                  </a:lnTo>
                  <a:lnTo>
                    <a:pt x="74294" y="195834"/>
                  </a:lnTo>
                  <a:lnTo>
                    <a:pt x="74294" y="295783"/>
                  </a:lnTo>
                  <a:lnTo>
                    <a:pt x="0" y="295783"/>
                  </a:lnTo>
                  <a:lnTo>
                    <a:pt x="0" y="0"/>
                  </a:lnTo>
                  <a:close/>
                </a:path>
              </a:pathLst>
            </a:custGeom>
            <a:ln w="3175">
              <a:solidFill>
                <a:srgbClr val="1D7CED"/>
              </a:solidFill>
            </a:ln>
          </p:spPr>
          <p:txBody>
            <a:bodyPr wrap="square" lIns="0" tIns="0" rIns="0" bIns="0" rtlCol="0"/>
            <a:lstStyle/>
            <a:p>
              <a:endParaRPr/>
            </a:p>
          </p:txBody>
        </p:sp>
        <p:sp>
          <p:nvSpPr>
            <p:cNvPr id="5" name="object 5"/>
            <p:cNvSpPr/>
            <p:nvPr/>
          </p:nvSpPr>
          <p:spPr>
            <a:xfrm>
              <a:off x="5180076" y="406781"/>
              <a:ext cx="374015" cy="325120"/>
            </a:xfrm>
            <a:custGeom>
              <a:avLst/>
              <a:gdLst/>
              <a:ahLst/>
              <a:cxnLst/>
              <a:rect l="l" t="t" r="r" b="b"/>
              <a:pathLst>
                <a:path w="374014" h="325120">
                  <a:moveTo>
                    <a:pt x="304291" y="133731"/>
                  </a:moveTo>
                  <a:lnTo>
                    <a:pt x="244983" y="133731"/>
                  </a:lnTo>
                  <a:lnTo>
                    <a:pt x="244983" y="324739"/>
                  </a:lnTo>
                  <a:lnTo>
                    <a:pt x="304291" y="324739"/>
                  </a:lnTo>
                  <a:lnTo>
                    <a:pt x="304291" y="133731"/>
                  </a:lnTo>
                  <a:close/>
                </a:path>
                <a:path w="374014" h="325120">
                  <a:moveTo>
                    <a:pt x="374014" y="88773"/>
                  </a:moveTo>
                  <a:lnTo>
                    <a:pt x="175260" y="88773"/>
                  </a:lnTo>
                  <a:lnTo>
                    <a:pt x="175260" y="133731"/>
                  </a:lnTo>
                  <a:lnTo>
                    <a:pt x="374014" y="133731"/>
                  </a:lnTo>
                  <a:lnTo>
                    <a:pt x="374014" y="88773"/>
                  </a:lnTo>
                  <a:close/>
                </a:path>
                <a:path w="374014" h="325120">
                  <a:moveTo>
                    <a:pt x="159638" y="88773"/>
                  </a:moveTo>
                  <a:lnTo>
                    <a:pt x="0" y="88773"/>
                  </a:lnTo>
                  <a:lnTo>
                    <a:pt x="0" y="324739"/>
                  </a:lnTo>
                  <a:lnTo>
                    <a:pt x="159638" y="324739"/>
                  </a:lnTo>
                  <a:lnTo>
                    <a:pt x="159638" y="279781"/>
                  </a:lnTo>
                  <a:lnTo>
                    <a:pt x="58927" y="279781"/>
                  </a:lnTo>
                  <a:lnTo>
                    <a:pt x="58927" y="220091"/>
                  </a:lnTo>
                  <a:lnTo>
                    <a:pt x="151764" y="220091"/>
                  </a:lnTo>
                  <a:lnTo>
                    <a:pt x="151764" y="175133"/>
                  </a:lnTo>
                  <a:lnTo>
                    <a:pt x="58927" y="175133"/>
                  </a:lnTo>
                  <a:lnTo>
                    <a:pt x="58927" y="133731"/>
                  </a:lnTo>
                  <a:lnTo>
                    <a:pt x="159638" y="133731"/>
                  </a:lnTo>
                  <a:lnTo>
                    <a:pt x="159638" y="88773"/>
                  </a:lnTo>
                  <a:close/>
                </a:path>
                <a:path w="374014" h="325120">
                  <a:moveTo>
                    <a:pt x="99695" y="0"/>
                  </a:moveTo>
                  <a:lnTo>
                    <a:pt x="61468" y="0"/>
                  </a:lnTo>
                  <a:lnTo>
                    <a:pt x="13843" y="62230"/>
                  </a:lnTo>
                  <a:lnTo>
                    <a:pt x="54228" y="62230"/>
                  </a:lnTo>
                  <a:lnTo>
                    <a:pt x="80263" y="28448"/>
                  </a:lnTo>
                  <a:lnTo>
                    <a:pt x="121524" y="28448"/>
                  </a:lnTo>
                  <a:lnTo>
                    <a:pt x="99695" y="0"/>
                  </a:lnTo>
                  <a:close/>
                </a:path>
                <a:path w="374014" h="325120">
                  <a:moveTo>
                    <a:pt x="121524" y="28448"/>
                  </a:moveTo>
                  <a:lnTo>
                    <a:pt x="80263" y="28448"/>
                  </a:lnTo>
                  <a:lnTo>
                    <a:pt x="106425" y="62230"/>
                  </a:lnTo>
                  <a:lnTo>
                    <a:pt x="147447" y="62230"/>
                  </a:lnTo>
                  <a:lnTo>
                    <a:pt x="121524" y="28448"/>
                  </a:lnTo>
                  <a:close/>
                </a:path>
                <a:path w="374014" h="325120">
                  <a:moveTo>
                    <a:pt x="203962" y="0"/>
                  </a:moveTo>
                  <a:lnTo>
                    <a:pt x="163957" y="0"/>
                  </a:lnTo>
                  <a:lnTo>
                    <a:pt x="144272" y="42164"/>
                  </a:lnTo>
                  <a:lnTo>
                    <a:pt x="171069" y="42164"/>
                  </a:lnTo>
                  <a:lnTo>
                    <a:pt x="203962" y="0"/>
                  </a:lnTo>
                  <a:close/>
                </a:path>
              </a:pathLst>
            </a:custGeom>
            <a:solidFill>
              <a:srgbClr val="FBFBFF"/>
            </a:solidFill>
          </p:spPr>
          <p:txBody>
            <a:bodyPr wrap="square" lIns="0" tIns="0" rIns="0" bIns="0" rtlCol="0"/>
            <a:lstStyle/>
            <a:p>
              <a:endParaRPr/>
            </a:p>
          </p:txBody>
        </p:sp>
        <p:sp>
          <p:nvSpPr>
            <p:cNvPr id="6" name="object 6"/>
            <p:cNvSpPr/>
            <p:nvPr/>
          </p:nvSpPr>
          <p:spPr>
            <a:xfrm>
              <a:off x="5180076" y="495553"/>
              <a:ext cx="374015" cy="236220"/>
            </a:xfrm>
            <a:custGeom>
              <a:avLst/>
              <a:gdLst/>
              <a:ahLst/>
              <a:cxnLst/>
              <a:rect l="l" t="t" r="r" b="b"/>
              <a:pathLst>
                <a:path w="374014" h="236220">
                  <a:moveTo>
                    <a:pt x="175260" y="0"/>
                  </a:moveTo>
                  <a:lnTo>
                    <a:pt x="374014" y="0"/>
                  </a:lnTo>
                  <a:lnTo>
                    <a:pt x="374014" y="44958"/>
                  </a:lnTo>
                  <a:lnTo>
                    <a:pt x="304291" y="44958"/>
                  </a:lnTo>
                  <a:lnTo>
                    <a:pt x="304291" y="235966"/>
                  </a:lnTo>
                  <a:lnTo>
                    <a:pt x="244983" y="235966"/>
                  </a:lnTo>
                  <a:lnTo>
                    <a:pt x="244983" y="44958"/>
                  </a:lnTo>
                  <a:lnTo>
                    <a:pt x="175260" y="44958"/>
                  </a:lnTo>
                  <a:lnTo>
                    <a:pt x="175260" y="0"/>
                  </a:lnTo>
                  <a:close/>
                </a:path>
                <a:path w="374014" h="236220">
                  <a:moveTo>
                    <a:pt x="0" y="0"/>
                  </a:moveTo>
                  <a:lnTo>
                    <a:pt x="159638" y="0"/>
                  </a:lnTo>
                  <a:lnTo>
                    <a:pt x="159638" y="44958"/>
                  </a:lnTo>
                  <a:lnTo>
                    <a:pt x="58927" y="44958"/>
                  </a:lnTo>
                  <a:lnTo>
                    <a:pt x="58927" y="86360"/>
                  </a:lnTo>
                  <a:lnTo>
                    <a:pt x="151764" y="86360"/>
                  </a:lnTo>
                  <a:lnTo>
                    <a:pt x="151764" y="131318"/>
                  </a:lnTo>
                  <a:lnTo>
                    <a:pt x="58927" y="131318"/>
                  </a:lnTo>
                  <a:lnTo>
                    <a:pt x="58927" y="191008"/>
                  </a:lnTo>
                  <a:lnTo>
                    <a:pt x="159638" y="191008"/>
                  </a:lnTo>
                  <a:lnTo>
                    <a:pt x="159638" y="235966"/>
                  </a:lnTo>
                  <a:lnTo>
                    <a:pt x="0" y="235966"/>
                  </a:lnTo>
                  <a:lnTo>
                    <a:pt x="0" y="0"/>
                  </a:lnTo>
                  <a:close/>
                </a:path>
              </a:pathLst>
            </a:custGeom>
            <a:ln w="3175">
              <a:solidFill>
                <a:srgbClr val="1D7CED"/>
              </a:solidFill>
            </a:ln>
          </p:spPr>
          <p:txBody>
            <a:bodyPr wrap="square" lIns="0" tIns="0" rIns="0" bIns="0" rtlCol="0"/>
            <a:lstStyle/>
            <a:p>
              <a:endParaRPr/>
            </a:p>
          </p:txBody>
        </p:sp>
        <p:sp>
          <p:nvSpPr>
            <p:cNvPr id="7" name="object 7"/>
            <p:cNvSpPr/>
            <p:nvPr/>
          </p:nvSpPr>
          <p:spPr>
            <a:xfrm>
              <a:off x="5193029" y="405892"/>
              <a:ext cx="191896" cy="64008"/>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681471" y="406781"/>
              <a:ext cx="701675" cy="391795"/>
            </a:xfrm>
            <a:custGeom>
              <a:avLst/>
              <a:gdLst/>
              <a:ahLst/>
              <a:cxnLst/>
              <a:rect l="l" t="t" r="r" b="b"/>
              <a:pathLst>
                <a:path w="701675" h="391795">
                  <a:moveTo>
                    <a:pt x="621918" y="88773"/>
                  </a:moveTo>
                  <a:lnTo>
                    <a:pt x="557276" y="88773"/>
                  </a:lnTo>
                  <a:lnTo>
                    <a:pt x="477647" y="324739"/>
                  </a:lnTo>
                  <a:lnTo>
                    <a:pt x="537082" y="324739"/>
                  </a:lnTo>
                  <a:lnTo>
                    <a:pt x="551814" y="276606"/>
                  </a:lnTo>
                  <a:lnTo>
                    <a:pt x="685406" y="276606"/>
                  </a:lnTo>
                  <a:lnTo>
                    <a:pt x="670940" y="233807"/>
                  </a:lnTo>
                  <a:lnTo>
                    <a:pt x="564768" y="233807"/>
                  </a:lnTo>
                  <a:lnTo>
                    <a:pt x="588899" y="155956"/>
                  </a:lnTo>
                  <a:lnTo>
                    <a:pt x="644626" y="155956"/>
                  </a:lnTo>
                  <a:lnTo>
                    <a:pt x="621918" y="88773"/>
                  </a:lnTo>
                  <a:close/>
                </a:path>
                <a:path w="701675" h="391795">
                  <a:moveTo>
                    <a:pt x="685406" y="276606"/>
                  </a:moveTo>
                  <a:lnTo>
                    <a:pt x="625982" y="276606"/>
                  </a:lnTo>
                  <a:lnTo>
                    <a:pt x="640714" y="324739"/>
                  </a:lnTo>
                  <a:lnTo>
                    <a:pt x="701675" y="324739"/>
                  </a:lnTo>
                  <a:lnTo>
                    <a:pt x="685406" y="276606"/>
                  </a:lnTo>
                  <a:close/>
                </a:path>
                <a:path w="701675" h="391795">
                  <a:moveTo>
                    <a:pt x="644626" y="155956"/>
                  </a:moveTo>
                  <a:lnTo>
                    <a:pt x="588899" y="155956"/>
                  </a:lnTo>
                  <a:lnTo>
                    <a:pt x="612901" y="233807"/>
                  </a:lnTo>
                  <a:lnTo>
                    <a:pt x="670940" y="233807"/>
                  </a:lnTo>
                  <a:lnTo>
                    <a:pt x="644626" y="155956"/>
                  </a:lnTo>
                  <a:close/>
                </a:path>
                <a:path w="701675" h="391795">
                  <a:moveTo>
                    <a:pt x="114173" y="83820"/>
                  </a:moveTo>
                  <a:lnTo>
                    <a:pt x="66548" y="92090"/>
                  </a:lnTo>
                  <a:lnTo>
                    <a:pt x="30352" y="116840"/>
                  </a:lnTo>
                  <a:lnTo>
                    <a:pt x="7556" y="155892"/>
                  </a:lnTo>
                  <a:lnTo>
                    <a:pt x="0" y="206756"/>
                  </a:lnTo>
                  <a:lnTo>
                    <a:pt x="1787" y="232876"/>
                  </a:lnTo>
                  <a:lnTo>
                    <a:pt x="16127" y="276639"/>
                  </a:lnTo>
                  <a:lnTo>
                    <a:pt x="44418" y="308643"/>
                  </a:lnTo>
                  <a:lnTo>
                    <a:pt x="83851" y="326030"/>
                  </a:lnTo>
                  <a:lnTo>
                    <a:pt x="107568" y="329057"/>
                  </a:lnTo>
                  <a:lnTo>
                    <a:pt x="107950" y="337947"/>
                  </a:lnTo>
                  <a:lnTo>
                    <a:pt x="125602" y="373888"/>
                  </a:lnTo>
                  <a:lnTo>
                    <a:pt x="161940" y="390636"/>
                  </a:lnTo>
                  <a:lnTo>
                    <a:pt x="179197" y="391795"/>
                  </a:lnTo>
                  <a:lnTo>
                    <a:pt x="188722" y="391723"/>
                  </a:lnTo>
                  <a:lnTo>
                    <a:pt x="228345" y="387223"/>
                  </a:lnTo>
                  <a:lnTo>
                    <a:pt x="228345" y="351155"/>
                  </a:lnTo>
                  <a:lnTo>
                    <a:pt x="195833" y="351155"/>
                  </a:lnTo>
                  <a:lnTo>
                    <a:pt x="187285" y="350750"/>
                  </a:lnTo>
                  <a:lnTo>
                    <a:pt x="162305" y="320802"/>
                  </a:lnTo>
                  <a:lnTo>
                    <a:pt x="177234" y="313441"/>
                  </a:lnTo>
                  <a:lnTo>
                    <a:pt x="190388" y="303926"/>
                  </a:lnTo>
                  <a:lnTo>
                    <a:pt x="201757" y="292244"/>
                  </a:lnTo>
                  <a:lnTo>
                    <a:pt x="206680" y="285115"/>
                  </a:lnTo>
                  <a:lnTo>
                    <a:pt x="107568" y="285115"/>
                  </a:lnTo>
                  <a:lnTo>
                    <a:pt x="100837" y="283718"/>
                  </a:lnTo>
                  <a:lnTo>
                    <a:pt x="70485" y="256063"/>
                  </a:lnTo>
                  <a:lnTo>
                    <a:pt x="61368" y="217160"/>
                  </a:lnTo>
                  <a:lnTo>
                    <a:pt x="61090" y="206629"/>
                  </a:lnTo>
                  <a:lnTo>
                    <a:pt x="61383" y="196514"/>
                  </a:lnTo>
                  <a:lnTo>
                    <a:pt x="70897" y="156829"/>
                  </a:lnTo>
                  <a:lnTo>
                    <a:pt x="100456" y="129667"/>
                  </a:lnTo>
                  <a:lnTo>
                    <a:pt x="107061" y="128397"/>
                  </a:lnTo>
                  <a:lnTo>
                    <a:pt x="206798" y="128397"/>
                  </a:lnTo>
                  <a:lnTo>
                    <a:pt x="198119" y="116713"/>
                  </a:lnTo>
                  <a:lnTo>
                    <a:pt x="181377" y="102304"/>
                  </a:lnTo>
                  <a:lnTo>
                    <a:pt x="161813" y="92027"/>
                  </a:lnTo>
                  <a:lnTo>
                    <a:pt x="139416" y="85869"/>
                  </a:lnTo>
                  <a:lnTo>
                    <a:pt x="114173" y="83820"/>
                  </a:lnTo>
                  <a:close/>
                </a:path>
                <a:path w="701675" h="391795">
                  <a:moveTo>
                    <a:pt x="228345" y="345059"/>
                  </a:moveTo>
                  <a:lnTo>
                    <a:pt x="222503" y="345059"/>
                  </a:lnTo>
                  <a:lnTo>
                    <a:pt x="220217" y="346329"/>
                  </a:lnTo>
                  <a:lnTo>
                    <a:pt x="216280" y="347599"/>
                  </a:lnTo>
                  <a:lnTo>
                    <a:pt x="210947" y="349123"/>
                  </a:lnTo>
                  <a:lnTo>
                    <a:pt x="205612" y="350520"/>
                  </a:lnTo>
                  <a:lnTo>
                    <a:pt x="200660" y="351155"/>
                  </a:lnTo>
                  <a:lnTo>
                    <a:pt x="228345" y="351155"/>
                  </a:lnTo>
                  <a:lnTo>
                    <a:pt x="228345" y="345059"/>
                  </a:lnTo>
                  <a:close/>
                </a:path>
                <a:path w="701675" h="391795">
                  <a:moveTo>
                    <a:pt x="206798" y="128397"/>
                  </a:moveTo>
                  <a:lnTo>
                    <a:pt x="121285" y="128397"/>
                  </a:lnTo>
                  <a:lnTo>
                    <a:pt x="127888" y="129794"/>
                  </a:lnTo>
                  <a:lnTo>
                    <a:pt x="140715" y="135382"/>
                  </a:lnTo>
                  <a:lnTo>
                    <a:pt x="163067" y="170815"/>
                  </a:lnTo>
                  <a:lnTo>
                    <a:pt x="167509" y="206756"/>
                  </a:lnTo>
                  <a:lnTo>
                    <a:pt x="167251" y="217227"/>
                  </a:lnTo>
                  <a:lnTo>
                    <a:pt x="158384" y="255428"/>
                  </a:lnTo>
                  <a:lnTo>
                    <a:pt x="134619" y="280543"/>
                  </a:lnTo>
                  <a:lnTo>
                    <a:pt x="128142" y="283591"/>
                  </a:lnTo>
                  <a:lnTo>
                    <a:pt x="121412" y="285115"/>
                  </a:lnTo>
                  <a:lnTo>
                    <a:pt x="206680" y="285115"/>
                  </a:lnTo>
                  <a:lnTo>
                    <a:pt x="224361" y="245522"/>
                  </a:lnTo>
                  <a:lnTo>
                    <a:pt x="228726" y="206756"/>
                  </a:lnTo>
                  <a:lnTo>
                    <a:pt x="226802" y="179703"/>
                  </a:lnTo>
                  <a:lnTo>
                    <a:pt x="221043" y="155686"/>
                  </a:lnTo>
                  <a:lnTo>
                    <a:pt x="211474" y="134693"/>
                  </a:lnTo>
                  <a:lnTo>
                    <a:pt x="206798" y="128397"/>
                  </a:lnTo>
                  <a:close/>
                </a:path>
                <a:path w="701675" h="391795">
                  <a:moveTo>
                    <a:pt x="319658" y="88773"/>
                  </a:moveTo>
                  <a:lnTo>
                    <a:pt x="260350" y="88773"/>
                  </a:lnTo>
                  <a:lnTo>
                    <a:pt x="260350" y="239522"/>
                  </a:lnTo>
                  <a:lnTo>
                    <a:pt x="266747" y="278399"/>
                  </a:lnTo>
                  <a:lnTo>
                    <a:pt x="300148" y="316726"/>
                  </a:lnTo>
                  <a:lnTo>
                    <a:pt x="336724" y="328243"/>
                  </a:lnTo>
                  <a:lnTo>
                    <a:pt x="359155" y="329692"/>
                  </a:lnTo>
                  <a:lnTo>
                    <a:pt x="382135" y="328219"/>
                  </a:lnTo>
                  <a:lnTo>
                    <a:pt x="419092" y="316511"/>
                  </a:lnTo>
                  <a:lnTo>
                    <a:pt x="448362" y="284607"/>
                  </a:lnTo>
                  <a:lnTo>
                    <a:pt x="359155" y="284607"/>
                  </a:lnTo>
                  <a:lnTo>
                    <a:pt x="349396" y="283864"/>
                  </a:lnTo>
                  <a:lnTo>
                    <a:pt x="321960" y="257397"/>
                  </a:lnTo>
                  <a:lnTo>
                    <a:pt x="319658" y="235966"/>
                  </a:lnTo>
                  <a:lnTo>
                    <a:pt x="319658" y="88773"/>
                  </a:lnTo>
                  <a:close/>
                </a:path>
                <a:path w="701675" h="391795">
                  <a:moveTo>
                    <a:pt x="457962" y="88773"/>
                  </a:moveTo>
                  <a:lnTo>
                    <a:pt x="398779" y="88773"/>
                  </a:lnTo>
                  <a:lnTo>
                    <a:pt x="398779" y="235966"/>
                  </a:lnTo>
                  <a:lnTo>
                    <a:pt x="398164" y="247850"/>
                  </a:lnTo>
                  <a:lnTo>
                    <a:pt x="376856" y="281733"/>
                  </a:lnTo>
                  <a:lnTo>
                    <a:pt x="359155" y="284607"/>
                  </a:lnTo>
                  <a:lnTo>
                    <a:pt x="448362" y="284607"/>
                  </a:lnTo>
                  <a:lnTo>
                    <a:pt x="451754" y="277844"/>
                  </a:lnTo>
                  <a:lnTo>
                    <a:pt x="456412" y="259818"/>
                  </a:lnTo>
                  <a:lnTo>
                    <a:pt x="457942" y="239522"/>
                  </a:lnTo>
                  <a:lnTo>
                    <a:pt x="457962" y="88773"/>
                  </a:lnTo>
                  <a:close/>
                </a:path>
                <a:path w="701675" h="391795">
                  <a:moveTo>
                    <a:pt x="623062" y="18161"/>
                  </a:moveTo>
                  <a:lnTo>
                    <a:pt x="581278" y="18161"/>
                  </a:lnTo>
                  <a:lnTo>
                    <a:pt x="583945" y="18923"/>
                  </a:lnTo>
                  <a:lnTo>
                    <a:pt x="588010" y="21971"/>
                  </a:lnTo>
                  <a:lnTo>
                    <a:pt x="589026" y="24003"/>
                  </a:lnTo>
                  <a:lnTo>
                    <a:pt x="589026" y="30734"/>
                  </a:lnTo>
                  <a:lnTo>
                    <a:pt x="587755" y="34036"/>
                  </a:lnTo>
                  <a:lnTo>
                    <a:pt x="582676" y="39116"/>
                  </a:lnTo>
                  <a:lnTo>
                    <a:pt x="578865" y="41021"/>
                  </a:lnTo>
                  <a:lnTo>
                    <a:pt x="573913" y="42291"/>
                  </a:lnTo>
                  <a:lnTo>
                    <a:pt x="573913" y="60071"/>
                  </a:lnTo>
                  <a:lnTo>
                    <a:pt x="602106" y="60071"/>
                  </a:lnTo>
                  <a:lnTo>
                    <a:pt x="602106" y="50673"/>
                  </a:lnTo>
                  <a:lnTo>
                    <a:pt x="608202" y="48514"/>
                  </a:lnTo>
                  <a:lnTo>
                    <a:pt x="613155" y="45593"/>
                  </a:lnTo>
                  <a:lnTo>
                    <a:pt x="621156" y="37846"/>
                  </a:lnTo>
                  <a:lnTo>
                    <a:pt x="623062" y="32131"/>
                  </a:lnTo>
                  <a:lnTo>
                    <a:pt x="623062" y="18161"/>
                  </a:lnTo>
                  <a:close/>
                </a:path>
                <a:path w="701675" h="391795">
                  <a:moveTo>
                    <a:pt x="584835" y="0"/>
                  </a:moveTo>
                  <a:lnTo>
                    <a:pt x="580389" y="0"/>
                  </a:lnTo>
                  <a:lnTo>
                    <a:pt x="576072" y="254"/>
                  </a:lnTo>
                  <a:lnTo>
                    <a:pt x="567816" y="1524"/>
                  </a:lnTo>
                  <a:lnTo>
                    <a:pt x="564768" y="2159"/>
                  </a:lnTo>
                  <a:lnTo>
                    <a:pt x="562737" y="2794"/>
                  </a:lnTo>
                  <a:lnTo>
                    <a:pt x="562737" y="21082"/>
                  </a:lnTo>
                  <a:lnTo>
                    <a:pt x="563117" y="21082"/>
                  </a:lnTo>
                  <a:lnTo>
                    <a:pt x="565657" y="20066"/>
                  </a:lnTo>
                  <a:lnTo>
                    <a:pt x="569849" y="18923"/>
                  </a:lnTo>
                  <a:lnTo>
                    <a:pt x="571880" y="18415"/>
                  </a:lnTo>
                  <a:lnTo>
                    <a:pt x="574420" y="18161"/>
                  </a:lnTo>
                  <a:lnTo>
                    <a:pt x="623062" y="18161"/>
                  </a:lnTo>
                  <a:lnTo>
                    <a:pt x="623062" y="17780"/>
                  </a:lnTo>
                  <a:lnTo>
                    <a:pt x="593766" y="452"/>
                  </a:lnTo>
                  <a:lnTo>
                    <a:pt x="584835" y="0"/>
                  </a:lnTo>
                  <a:close/>
                </a:path>
              </a:pathLst>
            </a:custGeom>
            <a:solidFill>
              <a:srgbClr val="FBFBFF"/>
            </a:solidFill>
          </p:spPr>
          <p:txBody>
            <a:bodyPr wrap="square" lIns="0" tIns="0" rIns="0" bIns="0" rtlCol="0"/>
            <a:lstStyle/>
            <a:p>
              <a:endParaRPr/>
            </a:p>
          </p:txBody>
        </p:sp>
        <p:sp>
          <p:nvSpPr>
            <p:cNvPr id="9" name="object 9"/>
            <p:cNvSpPr/>
            <p:nvPr/>
          </p:nvSpPr>
          <p:spPr>
            <a:xfrm>
              <a:off x="6246240" y="562736"/>
              <a:ext cx="48260" cy="78105"/>
            </a:xfrm>
            <a:custGeom>
              <a:avLst/>
              <a:gdLst/>
              <a:ahLst/>
              <a:cxnLst/>
              <a:rect l="l" t="t" r="r" b="b"/>
              <a:pathLst>
                <a:path w="48260" h="78104">
                  <a:moveTo>
                    <a:pt x="24130" y="0"/>
                  </a:moveTo>
                  <a:lnTo>
                    <a:pt x="0" y="77850"/>
                  </a:lnTo>
                  <a:lnTo>
                    <a:pt x="48133" y="77850"/>
                  </a:lnTo>
                  <a:lnTo>
                    <a:pt x="24130" y="0"/>
                  </a:lnTo>
                  <a:close/>
                </a:path>
              </a:pathLst>
            </a:custGeom>
            <a:ln w="3175">
              <a:solidFill>
                <a:srgbClr val="1D7CED"/>
              </a:solidFill>
            </a:ln>
          </p:spPr>
          <p:txBody>
            <a:bodyPr wrap="square" lIns="0" tIns="0" rIns="0" bIns="0" rtlCol="0"/>
            <a:lstStyle/>
            <a:p>
              <a:endParaRPr/>
            </a:p>
          </p:txBody>
        </p:sp>
        <p:sp>
          <p:nvSpPr>
            <p:cNvPr id="10" name="object 10"/>
            <p:cNvSpPr/>
            <p:nvPr/>
          </p:nvSpPr>
          <p:spPr>
            <a:xfrm>
              <a:off x="5741670" y="534289"/>
              <a:ext cx="108203" cy="15849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5681471" y="406781"/>
              <a:ext cx="701675" cy="391795"/>
            </a:xfrm>
            <a:custGeom>
              <a:avLst/>
              <a:gdLst/>
              <a:ahLst/>
              <a:cxnLst/>
              <a:rect l="l" t="t" r="r" b="b"/>
              <a:pathLst>
                <a:path w="701675" h="391795">
                  <a:moveTo>
                    <a:pt x="557276" y="88773"/>
                  </a:moveTo>
                  <a:lnTo>
                    <a:pt x="621918" y="88773"/>
                  </a:lnTo>
                  <a:lnTo>
                    <a:pt x="701675" y="324739"/>
                  </a:lnTo>
                  <a:lnTo>
                    <a:pt x="640714" y="324739"/>
                  </a:lnTo>
                  <a:lnTo>
                    <a:pt x="625982" y="276606"/>
                  </a:lnTo>
                  <a:lnTo>
                    <a:pt x="551814" y="276606"/>
                  </a:lnTo>
                  <a:lnTo>
                    <a:pt x="537082" y="324739"/>
                  </a:lnTo>
                  <a:lnTo>
                    <a:pt x="477647" y="324739"/>
                  </a:lnTo>
                  <a:lnTo>
                    <a:pt x="557276" y="88773"/>
                  </a:lnTo>
                  <a:close/>
                </a:path>
                <a:path w="701675" h="391795">
                  <a:moveTo>
                    <a:pt x="260350" y="88773"/>
                  </a:moveTo>
                  <a:lnTo>
                    <a:pt x="319658" y="88773"/>
                  </a:lnTo>
                  <a:lnTo>
                    <a:pt x="319658" y="235966"/>
                  </a:lnTo>
                  <a:lnTo>
                    <a:pt x="320232" y="247467"/>
                  </a:lnTo>
                  <a:lnTo>
                    <a:pt x="341090" y="281622"/>
                  </a:lnTo>
                  <a:lnTo>
                    <a:pt x="359155" y="284607"/>
                  </a:lnTo>
                  <a:lnTo>
                    <a:pt x="368679" y="283890"/>
                  </a:lnTo>
                  <a:lnTo>
                    <a:pt x="398164" y="247850"/>
                  </a:lnTo>
                  <a:lnTo>
                    <a:pt x="398779" y="235966"/>
                  </a:lnTo>
                  <a:lnTo>
                    <a:pt x="398779" y="88773"/>
                  </a:lnTo>
                  <a:lnTo>
                    <a:pt x="457962" y="88773"/>
                  </a:lnTo>
                  <a:lnTo>
                    <a:pt x="457962" y="239268"/>
                  </a:lnTo>
                  <a:lnTo>
                    <a:pt x="456412" y="259818"/>
                  </a:lnTo>
                  <a:lnTo>
                    <a:pt x="433069" y="306324"/>
                  </a:lnTo>
                  <a:lnTo>
                    <a:pt x="382135" y="328219"/>
                  </a:lnTo>
                  <a:lnTo>
                    <a:pt x="359155" y="329692"/>
                  </a:lnTo>
                  <a:lnTo>
                    <a:pt x="336724" y="328243"/>
                  </a:lnTo>
                  <a:lnTo>
                    <a:pt x="300148" y="316726"/>
                  </a:lnTo>
                  <a:lnTo>
                    <a:pt x="266747" y="278399"/>
                  </a:lnTo>
                  <a:lnTo>
                    <a:pt x="260350" y="239522"/>
                  </a:lnTo>
                  <a:lnTo>
                    <a:pt x="260350" y="88773"/>
                  </a:lnTo>
                  <a:close/>
                </a:path>
                <a:path w="701675" h="391795">
                  <a:moveTo>
                    <a:pt x="114173" y="83820"/>
                  </a:moveTo>
                  <a:lnTo>
                    <a:pt x="161813" y="92027"/>
                  </a:lnTo>
                  <a:lnTo>
                    <a:pt x="198119" y="116713"/>
                  </a:lnTo>
                  <a:lnTo>
                    <a:pt x="221043" y="155686"/>
                  </a:lnTo>
                  <a:lnTo>
                    <a:pt x="228726" y="206756"/>
                  </a:lnTo>
                  <a:lnTo>
                    <a:pt x="227633" y="226877"/>
                  </a:lnTo>
                  <a:lnTo>
                    <a:pt x="211327" y="278384"/>
                  </a:lnTo>
                  <a:lnTo>
                    <a:pt x="177234" y="313441"/>
                  </a:lnTo>
                  <a:lnTo>
                    <a:pt x="162305" y="320802"/>
                  </a:lnTo>
                  <a:lnTo>
                    <a:pt x="162432" y="332232"/>
                  </a:lnTo>
                  <a:lnTo>
                    <a:pt x="195833" y="351155"/>
                  </a:lnTo>
                  <a:lnTo>
                    <a:pt x="200660" y="351155"/>
                  </a:lnTo>
                  <a:lnTo>
                    <a:pt x="222503" y="345059"/>
                  </a:lnTo>
                  <a:lnTo>
                    <a:pt x="228345" y="345059"/>
                  </a:lnTo>
                  <a:lnTo>
                    <a:pt x="228345" y="387223"/>
                  </a:lnTo>
                  <a:lnTo>
                    <a:pt x="221995" y="388747"/>
                  </a:lnTo>
                  <a:lnTo>
                    <a:pt x="179197" y="391795"/>
                  </a:lnTo>
                  <a:lnTo>
                    <a:pt x="170217" y="391507"/>
                  </a:lnTo>
                  <a:lnTo>
                    <a:pt x="130248" y="377934"/>
                  </a:lnTo>
                  <a:lnTo>
                    <a:pt x="107950" y="337947"/>
                  </a:lnTo>
                  <a:lnTo>
                    <a:pt x="107568" y="329057"/>
                  </a:lnTo>
                  <a:lnTo>
                    <a:pt x="83851" y="326030"/>
                  </a:lnTo>
                  <a:lnTo>
                    <a:pt x="44418" y="308643"/>
                  </a:lnTo>
                  <a:lnTo>
                    <a:pt x="16127" y="276639"/>
                  </a:lnTo>
                  <a:lnTo>
                    <a:pt x="1787" y="232876"/>
                  </a:lnTo>
                  <a:lnTo>
                    <a:pt x="0" y="206756"/>
                  </a:lnTo>
                  <a:lnTo>
                    <a:pt x="1885" y="179847"/>
                  </a:lnTo>
                  <a:lnTo>
                    <a:pt x="17037" y="134889"/>
                  </a:lnTo>
                  <a:lnTo>
                    <a:pt x="47021" y="102411"/>
                  </a:lnTo>
                  <a:lnTo>
                    <a:pt x="88931" y="85889"/>
                  </a:lnTo>
                  <a:lnTo>
                    <a:pt x="114173" y="83820"/>
                  </a:lnTo>
                  <a:close/>
                </a:path>
                <a:path w="701675" h="391795">
                  <a:moveTo>
                    <a:pt x="584835" y="0"/>
                  </a:moveTo>
                  <a:lnTo>
                    <a:pt x="623062" y="17780"/>
                  </a:lnTo>
                  <a:lnTo>
                    <a:pt x="623062" y="24384"/>
                  </a:lnTo>
                  <a:lnTo>
                    <a:pt x="623062" y="32131"/>
                  </a:lnTo>
                  <a:lnTo>
                    <a:pt x="602106" y="50673"/>
                  </a:lnTo>
                  <a:lnTo>
                    <a:pt x="602106" y="60071"/>
                  </a:lnTo>
                  <a:lnTo>
                    <a:pt x="573913" y="60071"/>
                  </a:lnTo>
                  <a:lnTo>
                    <a:pt x="573913" y="42291"/>
                  </a:lnTo>
                  <a:lnTo>
                    <a:pt x="578865" y="41021"/>
                  </a:lnTo>
                  <a:lnTo>
                    <a:pt x="582676" y="39116"/>
                  </a:lnTo>
                  <a:lnTo>
                    <a:pt x="585215" y="36576"/>
                  </a:lnTo>
                  <a:lnTo>
                    <a:pt x="587755" y="34036"/>
                  </a:lnTo>
                  <a:lnTo>
                    <a:pt x="589026" y="30734"/>
                  </a:lnTo>
                  <a:lnTo>
                    <a:pt x="589026" y="26543"/>
                  </a:lnTo>
                  <a:lnTo>
                    <a:pt x="589026" y="24003"/>
                  </a:lnTo>
                  <a:lnTo>
                    <a:pt x="588010" y="21971"/>
                  </a:lnTo>
                  <a:lnTo>
                    <a:pt x="585977" y="20447"/>
                  </a:lnTo>
                  <a:lnTo>
                    <a:pt x="583945" y="18923"/>
                  </a:lnTo>
                  <a:lnTo>
                    <a:pt x="581278" y="18161"/>
                  </a:lnTo>
                  <a:lnTo>
                    <a:pt x="577723" y="18161"/>
                  </a:lnTo>
                  <a:lnTo>
                    <a:pt x="574420" y="18161"/>
                  </a:lnTo>
                  <a:lnTo>
                    <a:pt x="563117" y="21082"/>
                  </a:lnTo>
                  <a:lnTo>
                    <a:pt x="562737" y="21082"/>
                  </a:lnTo>
                  <a:lnTo>
                    <a:pt x="562737" y="2794"/>
                  </a:lnTo>
                  <a:lnTo>
                    <a:pt x="564768" y="2159"/>
                  </a:lnTo>
                  <a:lnTo>
                    <a:pt x="567816" y="1524"/>
                  </a:lnTo>
                  <a:lnTo>
                    <a:pt x="571880" y="889"/>
                  </a:lnTo>
                  <a:lnTo>
                    <a:pt x="576072" y="254"/>
                  </a:lnTo>
                  <a:lnTo>
                    <a:pt x="580389" y="0"/>
                  </a:lnTo>
                  <a:lnTo>
                    <a:pt x="584835" y="0"/>
                  </a:lnTo>
                  <a:close/>
                </a:path>
              </a:pathLst>
            </a:custGeom>
            <a:ln w="3175">
              <a:solidFill>
                <a:srgbClr val="1D7CED"/>
              </a:solidFill>
            </a:ln>
          </p:spPr>
          <p:txBody>
            <a:bodyPr wrap="square" lIns="0" tIns="0" rIns="0" bIns="0" rtlCol="0"/>
            <a:lstStyle/>
            <a:p>
              <a:endParaRPr/>
            </a:p>
          </p:txBody>
        </p:sp>
        <p:sp>
          <p:nvSpPr>
            <p:cNvPr id="12" name="object 12"/>
            <p:cNvSpPr/>
            <p:nvPr/>
          </p:nvSpPr>
          <p:spPr>
            <a:xfrm>
              <a:off x="6513576" y="490854"/>
              <a:ext cx="897255" cy="307975"/>
            </a:xfrm>
            <a:custGeom>
              <a:avLst/>
              <a:gdLst/>
              <a:ahLst/>
              <a:cxnLst/>
              <a:rect l="l" t="t" r="r" b="b"/>
              <a:pathLst>
                <a:path w="897254" h="307975">
                  <a:moveTo>
                    <a:pt x="593471" y="264414"/>
                  </a:moveTo>
                  <a:lnTo>
                    <a:pt x="536448" y="264414"/>
                  </a:lnTo>
                  <a:lnTo>
                    <a:pt x="536448" y="307721"/>
                  </a:lnTo>
                  <a:lnTo>
                    <a:pt x="593471" y="307721"/>
                  </a:lnTo>
                  <a:lnTo>
                    <a:pt x="593471" y="264414"/>
                  </a:lnTo>
                  <a:close/>
                </a:path>
                <a:path w="897254" h="307975">
                  <a:moveTo>
                    <a:pt x="597534" y="4699"/>
                  </a:moveTo>
                  <a:lnTo>
                    <a:pt x="532892" y="4699"/>
                  </a:lnTo>
                  <a:lnTo>
                    <a:pt x="453263" y="240665"/>
                  </a:lnTo>
                  <a:lnTo>
                    <a:pt x="512699" y="240665"/>
                  </a:lnTo>
                  <a:lnTo>
                    <a:pt x="527430" y="192532"/>
                  </a:lnTo>
                  <a:lnTo>
                    <a:pt x="661022" y="192532"/>
                  </a:lnTo>
                  <a:lnTo>
                    <a:pt x="646556" y="149733"/>
                  </a:lnTo>
                  <a:lnTo>
                    <a:pt x="540384" y="149733"/>
                  </a:lnTo>
                  <a:lnTo>
                    <a:pt x="564515" y="71882"/>
                  </a:lnTo>
                  <a:lnTo>
                    <a:pt x="620242" y="71882"/>
                  </a:lnTo>
                  <a:lnTo>
                    <a:pt x="597534" y="4699"/>
                  </a:lnTo>
                  <a:close/>
                </a:path>
                <a:path w="897254" h="307975">
                  <a:moveTo>
                    <a:pt x="661022" y="192532"/>
                  </a:moveTo>
                  <a:lnTo>
                    <a:pt x="601599" y="192532"/>
                  </a:lnTo>
                  <a:lnTo>
                    <a:pt x="616330" y="240665"/>
                  </a:lnTo>
                  <a:lnTo>
                    <a:pt x="677291" y="240665"/>
                  </a:lnTo>
                  <a:lnTo>
                    <a:pt x="661022" y="192532"/>
                  </a:lnTo>
                  <a:close/>
                </a:path>
                <a:path w="897254" h="307975">
                  <a:moveTo>
                    <a:pt x="741172" y="4699"/>
                  </a:moveTo>
                  <a:lnTo>
                    <a:pt x="673607" y="4699"/>
                  </a:lnTo>
                  <a:lnTo>
                    <a:pt x="756539" y="145034"/>
                  </a:lnTo>
                  <a:lnTo>
                    <a:pt x="756539" y="240665"/>
                  </a:lnTo>
                  <a:lnTo>
                    <a:pt x="815848" y="240665"/>
                  </a:lnTo>
                  <a:lnTo>
                    <a:pt x="815848" y="142112"/>
                  </a:lnTo>
                  <a:lnTo>
                    <a:pt x="847297" y="89027"/>
                  </a:lnTo>
                  <a:lnTo>
                    <a:pt x="787400" y="89027"/>
                  </a:lnTo>
                  <a:lnTo>
                    <a:pt x="741172" y="4699"/>
                  </a:lnTo>
                  <a:close/>
                </a:path>
                <a:path w="897254" h="307975">
                  <a:moveTo>
                    <a:pt x="620242" y="71882"/>
                  </a:moveTo>
                  <a:lnTo>
                    <a:pt x="564515" y="71882"/>
                  </a:lnTo>
                  <a:lnTo>
                    <a:pt x="588518" y="149733"/>
                  </a:lnTo>
                  <a:lnTo>
                    <a:pt x="646556" y="149733"/>
                  </a:lnTo>
                  <a:lnTo>
                    <a:pt x="620242" y="71882"/>
                  </a:lnTo>
                  <a:close/>
                </a:path>
                <a:path w="897254" h="307975">
                  <a:moveTo>
                    <a:pt x="897254" y="4699"/>
                  </a:moveTo>
                  <a:lnTo>
                    <a:pt x="831976" y="4699"/>
                  </a:lnTo>
                  <a:lnTo>
                    <a:pt x="787400" y="89027"/>
                  </a:lnTo>
                  <a:lnTo>
                    <a:pt x="847297" y="89027"/>
                  </a:lnTo>
                  <a:lnTo>
                    <a:pt x="897254" y="4699"/>
                  </a:lnTo>
                  <a:close/>
                </a:path>
                <a:path w="897254" h="307975">
                  <a:moveTo>
                    <a:pt x="289432" y="4699"/>
                  </a:moveTo>
                  <a:lnTo>
                    <a:pt x="230124" y="4699"/>
                  </a:lnTo>
                  <a:lnTo>
                    <a:pt x="230124" y="240665"/>
                  </a:lnTo>
                  <a:lnTo>
                    <a:pt x="289432" y="240665"/>
                  </a:lnTo>
                  <a:lnTo>
                    <a:pt x="289432" y="136017"/>
                  </a:lnTo>
                  <a:lnTo>
                    <a:pt x="429387" y="136017"/>
                  </a:lnTo>
                  <a:lnTo>
                    <a:pt x="429387" y="91059"/>
                  </a:lnTo>
                  <a:lnTo>
                    <a:pt x="289432" y="91059"/>
                  </a:lnTo>
                  <a:lnTo>
                    <a:pt x="289432" y="4699"/>
                  </a:lnTo>
                  <a:close/>
                </a:path>
                <a:path w="897254" h="307975">
                  <a:moveTo>
                    <a:pt x="429387" y="136017"/>
                  </a:moveTo>
                  <a:lnTo>
                    <a:pt x="370077" y="136017"/>
                  </a:lnTo>
                  <a:lnTo>
                    <a:pt x="370077" y="240665"/>
                  </a:lnTo>
                  <a:lnTo>
                    <a:pt x="429387" y="240665"/>
                  </a:lnTo>
                  <a:lnTo>
                    <a:pt x="429387" y="136017"/>
                  </a:lnTo>
                  <a:close/>
                </a:path>
                <a:path w="897254" h="307975">
                  <a:moveTo>
                    <a:pt x="429387" y="4699"/>
                  </a:moveTo>
                  <a:lnTo>
                    <a:pt x="370077" y="4699"/>
                  </a:lnTo>
                  <a:lnTo>
                    <a:pt x="370077" y="91059"/>
                  </a:lnTo>
                  <a:lnTo>
                    <a:pt x="429387" y="91059"/>
                  </a:lnTo>
                  <a:lnTo>
                    <a:pt x="429387" y="4699"/>
                  </a:lnTo>
                  <a:close/>
                </a:path>
                <a:path w="897254" h="307975">
                  <a:moveTo>
                    <a:pt x="125095" y="0"/>
                  </a:moveTo>
                  <a:lnTo>
                    <a:pt x="115697" y="0"/>
                  </a:lnTo>
                  <a:lnTo>
                    <a:pt x="90481" y="2093"/>
                  </a:lnTo>
                  <a:lnTo>
                    <a:pt x="48242" y="18805"/>
                  </a:lnTo>
                  <a:lnTo>
                    <a:pt x="17573" y="51498"/>
                  </a:lnTo>
                  <a:lnTo>
                    <a:pt x="1952" y="96265"/>
                  </a:lnTo>
                  <a:lnTo>
                    <a:pt x="0" y="122936"/>
                  </a:lnTo>
                  <a:lnTo>
                    <a:pt x="1950" y="150366"/>
                  </a:lnTo>
                  <a:lnTo>
                    <a:pt x="17520" y="195462"/>
                  </a:lnTo>
                  <a:lnTo>
                    <a:pt x="48113" y="227181"/>
                  </a:lnTo>
                  <a:lnTo>
                    <a:pt x="90300" y="243234"/>
                  </a:lnTo>
                  <a:lnTo>
                    <a:pt x="115443" y="245237"/>
                  </a:lnTo>
                  <a:lnTo>
                    <a:pt x="123467" y="245137"/>
                  </a:lnTo>
                  <a:lnTo>
                    <a:pt x="162941" y="238506"/>
                  </a:lnTo>
                  <a:lnTo>
                    <a:pt x="186181" y="229235"/>
                  </a:lnTo>
                  <a:lnTo>
                    <a:pt x="191262" y="226949"/>
                  </a:lnTo>
                  <a:lnTo>
                    <a:pt x="195579" y="224917"/>
                  </a:lnTo>
                  <a:lnTo>
                    <a:pt x="195579" y="201041"/>
                  </a:lnTo>
                  <a:lnTo>
                    <a:pt x="117982" y="201041"/>
                  </a:lnTo>
                  <a:lnTo>
                    <a:pt x="110490" y="199771"/>
                  </a:lnTo>
                  <a:lnTo>
                    <a:pt x="77878" y="179272"/>
                  </a:lnTo>
                  <a:lnTo>
                    <a:pt x="62595" y="143351"/>
                  </a:lnTo>
                  <a:lnTo>
                    <a:pt x="61091" y="122936"/>
                  </a:lnTo>
                  <a:lnTo>
                    <a:pt x="61444" y="112940"/>
                  </a:lnTo>
                  <a:lnTo>
                    <a:pt x="73183" y="72929"/>
                  </a:lnTo>
                  <a:lnTo>
                    <a:pt x="108712" y="45593"/>
                  </a:lnTo>
                  <a:lnTo>
                    <a:pt x="116585" y="44323"/>
                  </a:lnTo>
                  <a:lnTo>
                    <a:pt x="195579" y="44323"/>
                  </a:lnTo>
                  <a:lnTo>
                    <a:pt x="195579" y="19685"/>
                  </a:lnTo>
                  <a:lnTo>
                    <a:pt x="155701" y="4191"/>
                  </a:lnTo>
                  <a:lnTo>
                    <a:pt x="133476" y="635"/>
                  </a:lnTo>
                  <a:lnTo>
                    <a:pt x="125095" y="0"/>
                  </a:lnTo>
                  <a:close/>
                </a:path>
                <a:path w="897254" h="307975">
                  <a:moveTo>
                    <a:pt x="195579" y="169545"/>
                  </a:moveTo>
                  <a:lnTo>
                    <a:pt x="190119" y="169545"/>
                  </a:lnTo>
                  <a:lnTo>
                    <a:pt x="187198" y="172085"/>
                  </a:lnTo>
                  <a:lnTo>
                    <a:pt x="183769" y="175133"/>
                  </a:lnTo>
                  <a:lnTo>
                    <a:pt x="179704" y="178562"/>
                  </a:lnTo>
                  <a:lnTo>
                    <a:pt x="175641" y="181864"/>
                  </a:lnTo>
                  <a:lnTo>
                    <a:pt x="171069" y="185293"/>
                  </a:lnTo>
                  <a:lnTo>
                    <a:pt x="165734" y="188468"/>
                  </a:lnTo>
                  <a:lnTo>
                    <a:pt x="160908" y="191643"/>
                  </a:lnTo>
                  <a:lnTo>
                    <a:pt x="154940" y="194564"/>
                  </a:lnTo>
                  <a:lnTo>
                    <a:pt x="147827" y="197104"/>
                  </a:lnTo>
                  <a:lnTo>
                    <a:pt x="140716" y="199771"/>
                  </a:lnTo>
                  <a:lnTo>
                    <a:pt x="133350" y="201041"/>
                  </a:lnTo>
                  <a:lnTo>
                    <a:pt x="195579" y="201041"/>
                  </a:lnTo>
                  <a:lnTo>
                    <a:pt x="195579" y="169545"/>
                  </a:lnTo>
                  <a:close/>
                </a:path>
                <a:path w="897254" h="307975">
                  <a:moveTo>
                    <a:pt x="195579" y="44323"/>
                  </a:moveTo>
                  <a:lnTo>
                    <a:pt x="132333" y="44323"/>
                  </a:lnTo>
                  <a:lnTo>
                    <a:pt x="139192" y="45466"/>
                  </a:lnTo>
                  <a:lnTo>
                    <a:pt x="145796" y="47879"/>
                  </a:lnTo>
                  <a:lnTo>
                    <a:pt x="152400" y="50165"/>
                  </a:lnTo>
                  <a:lnTo>
                    <a:pt x="158496" y="53086"/>
                  </a:lnTo>
                  <a:lnTo>
                    <a:pt x="163956" y="56515"/>
                  </a:lnTo>
                  <a:lnTo>
                    <a:pt x="169545" y="59817"/>
                  </a:lnTo>
                  <a:lnTo>
                    <a:pt x="174371" y="63373"/>
                  </a:lnTo>
                  <a:lnTo>
                    <a:pt x="178689" y="66929"/>
                  </a:lnTo>
                  <a:lnTo>
                    <a:pt x="183133" y="70358"/>
                  </a:lnTo>
                  <a:lnTo>
                    <a:pt x="186690" y="73406"/>
                  </a:lnTo>
                  <a:lnTo>
                    <a:pt x="189483" y="75946"/>
                  </a:lnTo>
                  <a:lnTo>
                    <a:pt x="195579" y="75946"/>
                  </a:lnTo>
                  <a:lnTo>
                    <a:pt x="195579" y="44323"/>
                  </a:lnTo>
                  <a:close/>
                </a:path>
              </a:pathLst>
            </a:custGeom>
            <a:solidFill>
              <a:srgbClr val="FBFBFF"/>
            </a:solidFill>
          </p:spPr>
          <p:txBody>
            <a:bodyPr wrap="square" lIns="0" tIns="0" rIns="0" bIns="0" rtlCol="0"/>
            <a:lstStyle/>
            <a:p>
              <a:endParaRPr/>
            </a:p>
          </p:txBody>
        </p:sp>
        <p:sp>
          <p:nvSpPr>
            <p:cNvPr id="13" name="object 13"/>
            <p:cNvSpPr/>
            <p:nvPr/>
          </p:nvSpPr>
          <p:spPr>
            <a:xfrm>
              <a:off x="7050023" y="755268"/>
              <a:ext cx="57150" cy="43815"/>
            </a:xfrm>
            <a:custGeom>
              <a:avLst/>
              <a:gdLst/>
              <a:ahLst/>
              <a:cxnLst/>
              <a:rect l="l" t="t" r="r" b="b"/>
              <a:pathLst>
                <a:path w="57150" h="43815">
                  <a:moveTo>
                    <a:pt x="0" y="0"/>
                  </a:moveTo>
                  <a:lnTo>
                    <a:pt x="57023" y="0"/>
                  </a:lnTo>
                  <a:lnTo>
                    <a:pt x="57023" y="43306"/>
                  </a:lnTo>
                  <a:lnTo>
                    <a:pt x="0" y="43306"/>
                  </a:lnTo>
                  <a:lnTo>
                    <a:pt x="0" y="0"/>
                  </a:lnTo>
                  <a:close/>
                </a:path>
              </a:pathLst>
            </a:custGeom>
            <a:ln w="3175">
              <a:solidFill>
                <a:srgbClr val="1D7CED"/>
              </a:solidFill>
            </a:ln>
          </p:spPr>
          <p:txBody>
            <a:bodyPr wrap="square" lIns="0" tIns="0" rIns="0" bIns="0" rtlCol="0"/>
            <a:lstStyle/>
            <a:p>
              <a:endParaRPr/>
            </a:p>
          </p:txBody>
        </p:sp>
        <p:sp>
          <p:nvSpPr>
            <p:cNvPr id="14" name="object 14"/>
            <p:cNvSpPr/>
            <p:nvPr/>
          </p:nvSpPr>
          <p:spPr>
            <a:xfrm>
              <a:off x="6965950" y="494664"/>
              <a:ext cx="445770" cy="237744"/>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6743700" y="495553"/>
              <a:ext cx="199390" cy="236220"/>
            </a:xfrm>
            <a:custGeom>
              <a:avLst/>
              <a:gdLst/>
              <a:ahLst/>
              <a:cxnLst/>
              <a:rect l="l" t="t" r="r" b="b"/>
              <a:pathLst>
                <a:path w="199390" h="236220">
                  <a:moveTo>
                    <a:pt x="0" y="0"/>
                  </a:moveTo>
                  <a:lnTo>
                    <a:pt x="59308" y="0"/>
                  </a:lnTo>
                  <a:lnTo>
                    <a:pt x="59308" y="86360"/>
                  </a:lnTo>
                  <a:lnTo>
                    <a:pt x="139953" y="86360"/>
                  </a:lnTo>
                  <a:lnTo>
                    <a:pt x="139953" y="0"/>
                  </a:lnTo>
                  <a:lnTo>
                    <a:pt x="199263" y="0"/>
                  </a:lnTo>
                  <a:lnTo>
                    <a:pt x="199263" y="235966"/>
                  </a:lnTo>
                  <a:lnTo>
                    <a:pt x="139953" y="235966"/>
                  </a:lnTo>
                  <a:lnTo>
                    <a:pt x="139953" y="131318"/>
                  </a:lnTo>
                  <a:lnTo>
                    <a:pt x="59308" y="131318"/>
                  </a:lnTo>
                  <a:lnTo>
                    <a:pt x="59308" y="235966"/>
                  </a:lnTo>
                  <a:lnTo>
                    <a:pt x="0" y="235966"/>
                  </a:lnTo>
                  <a:lnTo>
                    <a:pt x="0" y="0"/>
                  </a:lnTo>
                  <a:close/>
                </a:path>
              </a:pathLst>
            </a:custGeom>
            <a:ln w="3175">
              <a:solidFill>
                <a:srgbClr val="1D7CED"/>
              </a:solidFill>
            </a:ln>
          </p:spPr>
          <p:txBody>
            <a:bodyPr wrap="square" lIns="0" tIns="0" rIns="0" bIns="0" rtlCol="0"/>
            <a:lstStyle/>
            <a:p>
              <a:endParaRPr/>
            </a:p>
          </p:txBody>
        </p:sp>
        <p:sp>
          <p:nvSpPr>
            <p:cNvPr id="16" name="object 16"/>
            <p:cNvSpPr/>
            <p:nvPr/>
          </p:nvSpPr>
          <p:spPr>
            <a:xfrm>
              <a:off x="6512686" y="489965"/>
              <a:ext cx="197358" cy="247014"/>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7527670" y="490600"/>
              <a:ext cx="1271905" cy="246379"/>
            </a:xfrm>
            <a:custGeom>
              <a:avLst/>
              <a:gdLst/>
              <a:ahLst/>
              <a:cxnLst/>
              <a:rect l="l" t="t" r="r" b="b"/>
              <a:pathLst>
                <a:path w="1271904" h="246379">
                  <a:moveTo>
                    <a:pt x="144272" y="4952"/>
                  </a:moveTo>
                  <a:lnTo>
                    <a:pt x="79628" y="4952"/>
                  </a:lnTo>
                  <a:lnTo>
                    <a:pt x="0" y="240919"/>
                  </a:lnTo>
                  <a:lnTo>
                    <a:pt x="59435" y="240919"/>
                  </a:lnTo>
                  <a:lnTo>
                    <a:pt x="74168" y="192786"/>
                  </a:lnTo>
                  <a:lnTo>
                    <a:pt x="207759" y="192786"/>
                  </a:lnTo>
                  <a:lnTo>
                    <a:pt x="193293" y="149987"/>
                  </a:lnTo>
                  <a:lnTo>
                    <a:pt x="87122" y="149987"/>
                  </a:lnTo>
                  <a:lnTo>
                    <a:pt x="111251" y="72136"/>
                  </a:lnTo>
                  <a:lnTo>
                    <a:pt x="166979" y="72136"/>
                  </a:lnTo>
                  <a:lnTo>
                    <a:pt x="144272" y="4952"/>
                  </a:lnTo>
                  <a:close/>
                </a:path>
                <a:path w="1271904" h="246379">
                  <a:moveTo>
                    <a:pt x="207759" y="192786"/>
                  </a:moveTo>
                  <a:lnTo>
                    <a:pt x="148335" y="192786"/>
                  </a:lnTo>
                  <a:lnTo>
                    <a:pt x="163068" y="240919"/>
                  </a:lnTo>
                  <a:lnTo>
                    <a:pt x="224027" y="240919"/>
                  </a:lnTo>
                  <a:lnTo>
                    <a:pt x="207759" y="192786"/>
                  </a:lnTo>
                  <a:close/>
                </a:path>
                <a:path w="1271904" h="246379">
                  <a:moveTo>
                    <a:pt x="166979" y="72136"/>
                  </a:moveTo>
                  <a:lnTo>
                    <a:pt x="111251" y="72136"/>
                  </a:lnTo>
                  <a:lnTo>
                    <a:pt x="135254" y="149987"/>
                  </a:lnTo>
                  <a:lnTo>
                    <a:pt x="193293" y="149987"/>
                  </a:lnTo>
                  <a:lnTo>
                    <a:pt x="166979" y="72136"/>
                  </a:lnTo>
                  <a:close/>
                </a:path>
                <a:path w="1271904" h="246379">
                  <a:moveTo>
                    <a:pt x="919733" y="0"/>
                  </a:moveTo>
                  <a:lnTo>
                    <a:pt x="872108" y="8270"/>
                  </a:lnTo>
                  <a:lnTo>
                    <a:pt x="835913" y="33020"/>
                  </a:lnTo>
                  <a:lnTo>
                    <a:pt x="813117" y="72072"/>
                  </a:lnTo>
                  <a:lnTo>
                    <a:pt x="805560" y="122936"/>
                  </a:lnTo>
                  <a:lnTo>
                    <a:pt x="807446" y="149750"/>
                  </a:lnTo>
                  <a:lnTo>
                    <a:pt x="822598" y="194569"/>
                  </a:lnTo>
                  <a:lnTo>
                    <a:pt x="852582" y="227173"/>
                  </a:lnTo>
                  <a:lnTo>
                    <a:pt x="894492" y="243798"/>
                  </a:lnTo>
                  <a:lnTo>
                    <a:pt x="919733" y="245872"/>
                  </a:lnTo>
                  <a:lnTo>
                    <a:pt x="944977" y="243822"/>
                  </a:lnTo>
                  <a:lnTo>
                    <a:pt x="967374" y="237664"/>
                  </a:lnTo>
                  <a:lnTo>
                    <a:pt x="986938" y="227387"/>
                  </a:lnTo>
                  <a:lnTo>
                    <a:pt x="1003680" y="212978"/>
                  </a:lnTo>
                  <a:lnTo>
                    <a:pt x="1012393" y="201295"/>
                  </a:lnTo>
                  <a:lnTo>
                    <a:pt x="913129" y="201295"/>
                  </a:lnTo>
                  <a:lnTo>
                    <a:pt x="906399" y="199898"/>
                  </a:lnTo>
                  <a:lnTo>
                    <a:pt x="876046" y="172243"/>
                  </a:lnTo>
                  <a:lnTo>
                    <a:pt x="866929" y="133340"/>
                  </a:lnTo>
                  <a:lnTo>
                    <a:pt x="866651" y="122809"/>
                  </a:lnTo>
                  <a:lnTo>
                    <a:pt x="866944" y="112694"/>
                  </a:lnTo>
                  <a:lnTo>
                    <a:pt x="876458" y="73009"/>
                  </a:lnTo>
                  <a:lnTo>
                    <a:pt x="906018" y="45847"/>
                  </a:lnTo>
                  <a:lnTo>
                    <a:pt x="912622" y="44576"/>
                  </a:lnTo>
                  <a:lnTo>
                    <a:pt x="1012359" y="44576"/>
                  </a:lnTo>
                  <a:lnTo>
                    <a:pt x="1003680" y="32893"/>
                  </a:lnTo>
                  <a:lnTo>
                    <a:pt x="986938" y="18484"/>
                  </a:lnTo>
                  <a:lnTo>
                    <a:pt x="967374" y="8207"/>
                  </a:lnTo>
                  <a:lnTo>
                    <a:pt x="944977" y="2049"/>
                  </a:lnTo>
                  <a:lnTo>
                    <a:pt x="919733" y="0"/>
                  </a:lnTo>
                  <a:close/>
                </a:path>
                <a:path w="1271904" h="246379">
                  <a:moveTo>
                    <a:pt x="1012359" y="44576"/>
                  </a:moveTo>
                  <a:lnTo>
                    <a:pt x="926846" y="44576"/>
                  </a:lnTo>
                  <a:lnTo>
                    <a:pt x="933450" y="45974"/>
                  </a:lnTo>
                  <a:lnTo>
                    <a:pt x="946276" y="51562"/>
                  </a:lnTo>
                  <a:lnTo>
                    <a:pt x="968628" y="86995"/>
                  </a:lnTo>
                  <a:lnTo>
                    <a:pt x="973070" y="122936"/>
                  </a:lnTo>
                  <a:lnTo>
                    <a:pt x="972812" y="133407"/>
                  </a:lnTo>
                  <a:lnTo>
                    <a:pt x="963945" y="171608"/>
                  </a:lnTo>
                  <a:lnTo>
                    <a:pt x="940180" y="196723"/>
                  </a:lnTo>
                  <a:lnTo>
                    <a:pt x="933703" y="199771"/>
                  </a:lnTo>
                  <a:lnTo>
                    <a:pt x="926973" y="201295"/>
                  </a:lnTo>
                  <a:lnTo>
                    <a:pt x="1012393" y="201295"/>
                  </a:lnTo>
                  <a:lnTo>
                    <a:pt x="1017035" y="195070"/>
                  </a:lnTo>
                  <a:lnTo>
                    <a:pt x="1026604" y="174101"/>
                  </a:lnTo>
                  <a:lnTo>
                    <a:pt x="1032363" y="150060"/>
                  </a:lnTo>
                  <a:lnTo>
                    <a:pt x="1034287" y="122936"/>
                  </a:lnTo>
                  <a:lnTo>
                    <a:pt x="1032363" y="95883"/>
                  </a:lnTo>
                  <a:lnTo>
                    <a:pt x="1026604" y="71866"/>
                  </a:lnTo>
                  <a:lnTo>
                    <a:pt x="1017035" y="50873"/>
                  </a:lnTo>
                  <a:lnTo>
                    <a:pt x="1012359" y="44576"/>
                  </a:lnTo>
                  <a:close/>
                </a:path>
                <a:path w="1271904" h="246379">
                  <a:moveTo>
                    <a:pt x="1141983" y="4952"/>
                  </a:moveTo>
                  <a:lnTo>
                    <a:pt x="1069212" y="4952"/>
                  </a:lnTo>
                  <a:lnTo>
                    <a:pt x="1069212" y="240919"/>
                  </a:lnTo>
                  <a:lnTo>
                    <a:pt x="1123442" y="240919"/>
                  </a:lnTo>
                  <a:lnTo>
                    <a:pt x="1123442" y="76453"/>
                  </a:lnTo>
                  <a:lnTo>
                    <a:pt x="1181833" y="76453"/>
                  </a:lnTo>
                  <a:lnTo>
                    <a:pt x="1141983" y="4952"/>
                  </a:lnTo>
                  <a:close/>
                </a:path>
                <a:path w="1271904" h="246379">
                  <a:moveTo>
                    <a:pt x="1181833" y="76453"/>
                  </a:moveTo>
                  <a:lnTo>
                    <a:pt x="1123442" y="76453"/>
                  </a:lnTo>
                  <a:lnTo>
                    <a:pt x="1214374" y="240919"/>
                  </a:lnTo>
                  <a:lnTo>
                    <a:pt x="1271524" y="240919"/>
                  </a:lnTo>
                  <a:lnTo>
                    <a:pt x="1271524" y="140081"/>
                  </a:lnTo>
                  <a:lnTo>
                    <a:pt x="1217295" y="140081"/>
                  </a:lnTo>
                  <a:lnTo>
                    <a:pt x="1181833" y="76453"/>
                  </a:lnTo>
                  <a:close/>
                </a:path>
                <a:path w="1271904" h="246379">
                  <a:moveTo>
                    <a:pt x="1271524" y="4952"/>
                  </a:moveTo>
                  <a:lnTo>
                    <a:pt x="1217295" y="4952"/>
                  </a:lnTo>
                  <a:lnTo>
                    <a:pt x="1217295" y="140081"/>
                  </a:lnTo>
                  <a:lnTo>
                    <a:pt x="1271524" y="140081"/>
                  </a:lnTo>
                  <a:lnTo>
                    <a:pt x="1271524" y="4952"/>
                  </a:lnTo>
                  <a:close/>
                </a:path>
                <a:path w="1271904" h="246379">
                  <a:moveTo>
                    <a:pt x="779906" y="199771"/>
                  </a:moveTo>
                  <a:lnTo>
                    <a:pt x="652779" y="199771"/>
                  </a:lnTo>
                  <a:lnTo>
                    <a:pt x="652779" y="240919"/>
                  </a:lnTo>
                  <a:lnTo>
                    <a:pt x="779906" y="240919"/>
                  </a:lnTo>
                  <a:lnTo>
                    <a:pt x="779906" y="199771"/>
                  </a:lnTo>
                  <a:close/>
                </a:path>
                <a:path w="1271904" h="246379">
                  <a:moveTo>
                    <a:pt x="745998" y="46100"/>
                  </a:moveTo>
                  <a:lnTo>
                    <a:pt x="686688" y="46100"/>
                  </a:lnTo>
                  <a:lnTo>
                    <a:pt x="686688" y="199771"/>
                  </a:lnTo>
                  <a:lnTo>
                    <a:pt x="745998" y="199771"/>
                  </a:lnTo>
                  <a:lnTo>
                    <a:pt x="745998" y="46100"/>
                  </a:lnTo>
                  <a:close/>
                </a:path>
                <a:path w="1271904" h="246379">
                  <a:moveTo>
                    <a:pt x="779906" y="4952"/>
                  </a:moveTo>
                  <a:lnTo>
                    <a:pt x="652779" y="4952"/>
                  </a:lnTo>
                  <a:lnTo>
                    <a:pt x="652779" y="46100"/>
                  </a:lnTo>
                  <a:lnTo>
                    <a:pt x="779906" y="46100"/>
                  </a:lnTo>
                  <a:lnTo>
                    <a:pt x="779906" y="4952"/>
                  </a:lnTo>
                  <a:close/>
                </a:path>
                <a:path w="1271904" h="246379">
                  <a:moveTo>
                    <a:pt x="568832" y="49911"/>
                  </a:moveTo>
                  <a:lnTo>
                    <a:pt x="509524" y="49911"/>
                  </a:lnTo>
                  <a:lnTo>
                    <a:pt x="509524" y="240919"/>
                  </a:lnTo>
                  <a:lnTo>
                    <a:pt x="568832" y="240919"/>
                  </a:lnTo>
                  <a:lnTo>
                    <a:pt x="568832" y="49911"/>
                  </a:lnTo>
                  <a:close/>
                </a:path>
                <a:path w="1271904" h="246379">
                  <a:moveTo>
                    <a:pt x="638555" y="4952"/>
                  </a:moveTo>
                  <a:lnTo>
                    <a:pt x="439800" y="4952"/>
                  </a:lnTo>
                  <a:lnTo>
                    <a:pt x="439800" y="49911"/>
                  </a:lnTo>
                  <a:lnTo>
                    <a:pt x="638555" y="49911"/>
                  </a:lnTo>
                  <a:lnTo>
                    <a:pt x="638555" y="4952"/>
                  </a:lnTo>
                  <a:close/>
                </a:path>
                <a:path w="1271904" h="246379">
                  <a:moveTo>
                    <a:pt x="359155" y="253"/>
                  </a:moveTo>
                  <a:lnTo>
                    <a:pt x="349757" y="253"/>
                  </a:lnTo>
                  <a:lnTo>
                    <a:pt x="324542" y="2347"/>
                  </a:lnTo>
                  <a:lnTo>
                    <a:pt x="282303" y="19059"/>
                  </a:lnTo>
                  <a:lnTo>
                    <a:pt x="251634" y="51752"/>
                  </a:lnTo>
                  <a:lnTo>
                    <a:pt x="236013" y="96519"/>
                  </a:lnTo>
                  <a:lnTo>
                    <a:pt x="234060" y="123189"/>
                  </a:lnTo>
                  <a:lnTo>
                    <a:pt x="236011" y="150620"/>
                  </a:lnTo>
                  <a:lnTo>
                    <a:pt x="251581" y="195716"/>
                  </a:lnTo>
                  <a:lnTo>
                    <a:pt x="282174" y="227435"/>
                  </a:lnTo>
                  <a:lnTo>
                    <a:pt x="324361" y="243488"/>
                  </a:lnTo>
                  <a:lnTo>
                    <a:pt x="349503" y="245490"/>
                  </a:lnTo>
                  <a:lnTo>
                    <a:pt x="357528" y="245391"/>
                  </a:lnTo>
                  <a:lnTo>
                    <a:pt x="397001" y="238760"/>
                  </a:lnTo>
                  <a:lnTo>
                    <a:pt x="420243" y="229488"/>
                  </a:lnTo>
                  <a:lnTo>
                    <a:pt x="425323" y="227202"/>
                  </a:lnTo>
                  <a:lnTo>
                    <a:pt x="429640" y="225171"/>
                  </a:lnTo>
                  <a:lnTo>
                    <a:pt x="429640" y="201295"/>
                  </a:lnTo>
                  <a:lnTo>
                    <a:pt x="352044" y="201295"/>
                  </a:lnTo>
                  <a:lnTo>
                    <a:pt x="344550" y="200025"/>
                  </a:lnTo>
                  <a:lnTo>
                    <a:pt x="311939" y="179526"/>
                  </a:lnTo>
                  <a:lnTo>
                    <a:pt x="296656" y="143605"/>
                  </a:lnTo>
                  <a:lnTo>
                    <a:pt x="295152" y="123189"/>
                  </a:lnTo>
                  <a:lnTo>
                    <a:pt x="295505" y="113194"/>
                  </a:lnTo>
                  <a:lnTo>
                    <a:pt x="307244" y="73183"/>
                  </a:lnTo>
                  <a:lnTo>
                    <a:pt x="342773" y="45847"/>
                  </a:lnTo>
                  <a:lnTo>
                    <a:pt x="350647" y="44576"/>
                  </a:lnTo>
                  <a:lnTo>
                    <a:pt x="429640" y="44576"/>
                  </a:lnTo>
                  <a:lnTo>
                    <a:pt x="429640" y="19938"/>
                  </a:lnTo>
                  <a:lnTo>
                    <a:pt x="389762" y="4445"/>
                  </a:lnTo>
                  <a:lnTo>
                    <a:pt x="367537" y="888"/>
                  </a:lnTo>
                  <a:lnTo>
                    <a:pt x="359155" y="253"/>
                  </a:lnTo>
                  <a:close/>
                </a:path>
                <a:path w="1271904" h="246379">
                  <a:moveTo>
                    <a:pt x="429640" y="169799"/>
                  </a:moveTo>
                  <a:lnTo>
                    <a:pt x="424179" y="169799"/>
                  </a:lnTo>
                  <a:lnTo>
                    <a:pt x="421258" y="172338"/>
                  </a:lnTo>
                  <a:lnTo>
                    <a:pt x="417829" y="175387"/>
                  </a:lnTo>
                  <a:lnTo>
                    <a:pt x="413765" y="178815"/>
                  </a:lnTo>
                  <a:lnTo>
                    <a:pt x="409701" y="182118"/>
                  </a:lnTo>
                  <a:lnTo>
                    <a:pt x="405129" y="185547"/>
                  </a:lnTo>
                  <a:lnTo>
                    <a:pt x="399796" y="188722"/>
                  </a:lnTo>
                  <a:lnTo>
                    <a:pt x="394970" y="191897"/>
                  </a:lnTo>
                  <a:lnTo>
                    <a:pt x="389000" y="194818"/>
                  </a:lnTo>
                  <a:lnTo>
                    <a:pt x="381888" y="197358"/>
                  </a:lnTo>
                  <a:lnTo>
                    <a:pt x="374776" y="200025"/>
                  </a:lnTo>
                  <a:lnTo>
                    <a:pt x="367410" y="201295"/>
                  </a:lnTo>
                  <a:lnTo>
                    <a:pt x="429640" y="201295"/>
                  </a:lnTo>
                  <a:lnTo>
                    <a:pt x="429640" y="169799"/>
                  </a:lnTo>
                  <a:close/>
                </a:path>
                <a:path w="1271904" h="246379">
                  <a:moveTo>
                    <a:pt x="429640" y="44576"/>
                  </a:moveTo>
                  <a:lnTo>
                    <a:pt x="366395" y="44576"/>
                  </a:lnTo>
                  <a:lnTo>
                    <a:pt x="373252" y="45720"/>
                  </a:lnTo>
                  <a:lnTo>
                    <a:pt x="379856" y="48133"/>
                  </a:lnTo>
                  <a:lnTo>
                    <a:pt x="386460" y="50419"/>
                  </a:lnTo>
                  <a:lnTo>
                    <a:pt x="392556" y="53339"/>
                  </a:lnTo>
                  <a:lnTo>
                    <a:pt x="398018" y="56769"/>
                  </a:lnTo>
                  <a:lnTo>
                    <a:pt x="403605" y="60071"/>
                  </a:lnTo>
                  <a:lnTo>
                    <a:pt x="408431" y="63626"/>
                  </a:lnTo>
                  <a:lnTo>
                    <a:pt x="412750" y="67183"/>
                  </a:lnTo>
                  <a:lnTo>
                    <a:pt x="417195" y="70612"/>
                  </a:lnTo>
                  <a:lnTo>
                    <a:pt x="420750" y="73660"/>
                  </a:lnTo>
                  <a:lnTo>
                    <a:pt x="423545" y="76200"/>
                  </a:lnTo>
                  <a:lnTo>
                    <a:pt x="429640" y="76200"/>
                  </a:lnTo>
                  <a:lnTo>
                    <a:pt x="429640" y="44576"/>
                  </a:lnTo>
                  <a:close/>
                </a:path>
              </a:pathLst>
            </a:custGeom>
            <a:solidFill>
              <a:srgbClr val="FBFBFF"/>
            </a:solidFill>
          </p:spPr>
          <p:txBody>
            <a:bodyPr wrap="square" lIns="0" tIns="0" rIns="0" bIns="0" rtlCol="0"/>
            <a:lstStyle/>
            <a:p>
              <a:endParaRPr/>
            </a:p>
          </p:txBody>
        </p:sp>
        <p:sp>
          <p:nvSpPr>
            <p:cNvPr id="18" name="object 18"/>
            <p:cNvSpPr/>
            <p:nvPr/>
          </p:nvSpPr>
          <p:spPr>
            <a:xfrm>
              <a:off x="7614793" y="535178"/>
              <a:ext cx="886460" cy="156845"/>
            </a:xfrm>
            <a:custGeom>
              <a:avLst/>
              <a:gdLst/>
              <a:ahLst/>
              <a:cxnLst/>
              <a:rect l="l" t="t" r="r" b="b"/>
              <a:pathLst>
                <a:path w="886459" h="156845">
                  <a:moveTo>
                    <a:pt x="24129" y="27559"/>
                  </a:moveTo>
                  <a:lnTo>
                    <a:pt x="0" y="105410"/>
                  </a:lnTo>
                  <a:lnTo>
                    <a:pt x="48132" y="105410"/>
                  </a:lnTo>
                  <a:lnTo>
                    <a:pt x="24129" y="27559"/>
                  </a:lnTo>
                  <a:close/>
                </a:path>
                <a:path w="886459" h="156845">
                  <a:moveTo>
                    <a:pt x="832865" y="0"/>
                  </a:moveTo>
                  <a:lnTo>
                    <a:pt x="825500" y="0"/>
                  </a:lnTo>
                  <a:lnTo>
                    <a:pt x="818896" y="1270"/>
                  </a:lnTo>
                  <a:lnTo>
                    <a:pt x="789336" y="28432"/>
                  </a:lnTo>
                  <a:lnTo>
                    <a:pt x="779811" y="68238"/>
                  </a:lnTo>
                  <a:lnTo>
                    <a:pt x="779526" y="78359"/>
                  </a:lnTo>
                  <a:lnTo>
                    <a:pt x="779807" y="88763"/>
                  </a:lnTo>
                  <a:lnTo>
                    <a:pt x="788924" y="127666"/>
                  </a:lnTo>
                  <a:lnTo>
                    <a:pt x="819276" y="155321"/>
                  </a:lnTo>
                  <a:lnTo>
                    <a:pt x="826007" y="156718"/>
                  </a:lnTo>
                  <a:lnTo>
                    <a:pt x="832865" y="156718"/>
                  </a:lnTo>
                  <a:lnTo>
                    <a:pt x="839851" y="156718"/>
                  </a:lnTo>
                  <a:lnTo>
                    <a:pt x="846581" y="155194"/>
                  </a:lnTo>
                  <a:lnTo>
                    <a:pt x="853058" y="152146"/>
                  </a:lnTo>
                  <a:lnTo>
                    <a:pt x="859662" y="149225"/>
                  </a:lnTo>
                  <a:lnTo>
                    <a:pt x="881760" y="114173"/>
                  </a:lnTo>
                  <a:lnTo>
                    <a:pt x="885951" y="78232"/>
                  </a:lnTo>
                  <a:lnTo>
                    <a:pt x="885668" y="68117"/>
                  </a:lnTo>
                  <a:lnTo>
                    <a:pt x="876490" y="28892"/>
                  </a:lnTo>
                  <a:lnTo>
                    <a:pt x="852677" y="4191"/>
                  </a:lnTo>
                  <a:lnTo>
                    <a:pt x="846327" y="1397"/>
                  </a:lnTo>
                  <a:lnTo>
                    <a:pt x="839724" y="0"/>
                  </a:lnTo>
                  <a:lnTo>
                    <a:pt x="832865" y="0"/>
                  </a:lnTo>
                  <a:close/>
                </a:path>
              </a:pathLst>
            </a:custGeom>
            <a:ln w="3175">
              <a:solidFill>
                <a:srgbClr val="1D7CED"/>
              </a:solidFill>
            </a:ln>
          </p:spPr>
          <p:txBody>
            <a:bodyPr wrap="square" lIns="0" tIns="0" rIns="0" bIns="0" rtlCol="0"/>
            <a:lstStyle/>
            <a:p>
              <a:endParaRPr/>
            </a:p>
          </p:txBody>
        </p:sp>
        <p:sp>
          <p:nvSpPr>
            <p:cNvPr id="19" name="object 19"/>
            <p:cNvSpPr/>
            <p:nvPr/>
          </p:nvSpPr>
          <p:spPr>
            <a:xfrm>
              <a:off x="8595994" y="494664"/>
              <a:ext cx="204089" cy="237744"/>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7527670" y="490600"/>
              <a:ext cx="1034415" cy="246379"/>
            </a:xfrm>
            <a:custGeom>
              <a:avLst/>
              <a:gdLst/>
              <a:ahLst/>
              <a:cxnLst/>
              <a:rect l="l" t="t" r="r" b="b"/>
              <a:pathLst>
                <a:path w="1034415" h="246379">
                  <a:moveTo>
                    <a:pt x="652779" y="4952"/>
                  </a:moveTo>
                  <a:lnTo>
                    <a:pt x="779906" y="4952"/>
                  </a:lnTo>
                  <a:lnTo>
                    <a:pt x="779906" y="46100"/>
                  </a:lnTo>
                  <a:lnTo>
                    <a:pt x="745998" y="46100"/>
                  </a:lnTo>
                  <a:lnTo>
                    <a:pt x="745998" y="199771"/>
                  </a:lnTo>
                  <a:lnTo>
                    <a:pt x="779906" y="199771"/>
                  </a:lnTo>
                  <a:lnTo>
                    <a:pt x="779906" y="240919"/>
                  </a:lnTo>
                  <a:lnTo>
                    <a:pt x="652779" y="240919"/>
                  </a:lnTo>
                  <a:lnTo>
                    <a:pt x="652779" y="199771"/>
                  </a:lnTo>
                  <a:lnTo>
                    <a:pt x="686688" y="199771"/>
                  </a:lnTo>
                  <a:lnTo>
                    <a:pt x="686688" y="46100"/>
                  </a:lnTo>
                  <a:lnTo>
                    <a:pt x="652779" y="46100"/>
                  </a:lnTo>
                  <a:lnTo>
                    <a:pt x="652779" y="4952"/>
                  </a:lnTo>
                  <a:close/>
                </a:path>
                <a:path w="1034415" h="246379">
                  <a:moveTo>
                    <a:pt x="439800" y="4952"/>
                  </a:moveTo>
                  <a:lnTo>
                    <a:pt x="638555" y="4952"/>
                  </a:lnTo>
                  <a:lnTo>
                    <a:pt x="638555" y="49911"/>
                  </a:lnTo>
                  <a:lnTo>
                    <a:pt x="568832" y="49911"/>
                  </a:lnTo>
                  <a:lnTo>
                    <a:pt x="568832" y="240919"/>
                  </a:lnTo>
                  <a:lnTo>
                    <a:pt x="509524" y="240919"/>
                  </a:lnTo>
                  <a:lnTo>
                    <a:pt x="509524" y="49911"/>
                  </a:lnTo>
                  <a:lnTo>
                    <a:pt x="439800" y="49911"/>
                  </a:lnTo>
                  <a:lnTo>
                    <a:pt x="439800" y="4952"/>
                  </a:lnTo>
                  <a:close/>
                </a:path>
                <a:path w="1034415" h="246379">
                  <a:moveTo>
                    <a:pt x="79628" y="4952"/>
                  </a:moveTo>
                  <a:lnTo>
                    <a:pt x="144272" y="4952"/>
                  </a:lnTo>
                  <a:lnTo>
                    <a:pt x="224027" y="240919"/>
                  </a:lnTo>
                  <a:lnTo>
                    <a:pt x="163068" y="240919"/>
                  </a:lnTo>
                  <a:lnTo>
                    <a:pt x="148335" y="192786"/>
                  </a:lnTo>
                  <a:lnTo>
                    <a:pt x="74168" y="192786"/>
                  </a:lnTo>
                  <a:lnTo>
                    <a:pt x="59435" y="240919"/>
                  </a:lnTo>
                  <a:lnTo>
                    <a:pt x="0" y="240919"/>
                  </a:lnTo>
                  <a:lnTo>
                    <a:pt x="79628" y="4952"/>
                  </a:lnTo>
                  <a:close/>
                </a:path>
                <a:path w="1034415" h="246379">
                  <a:moveTo>
                    <a:pt x="349757" y="253"/>
                  </a:moveTo>
                  <a:lnTo>
                    <a:pt x="359155" y="253"/>
                  </a:lnTo>
                  <a:lnTo>
                    <a:pt x="367537" y="888"/>
                  </a:lnTo>
                  <a:lnTo>
                    <a:pt x="407924" y="10033"/>
                  </a:lnTo>
                  <a:lnTo>
                    <a:pt x="429640" y="19938"/>
                  </a:lnTo>
                  <a:lnTo>
                    <a:pt x="429640" y="76200"/>
                  </a:lnTo>
                  <a:lnTo>
                    <a:pt x="423545" y="76200"/>
                  </a:lnTo>
                  <a:lnTo>
                    <a:pt x="420750" y="73660"/>
                  </a:lnTo>
                  <a:lnTo>
                    <a:pt x="417195" y="70612"/>
                  </a:lnTo>
                  <a:lnTo>
                    <a:pt x="412750" y="67183"/>
                  </a:lnTo>
                  <a:lnTo>
                    <a:pt x="408431" y="63626"/>
                  </a:lnTo>
                  <a:lnTo>
                    <a:pt x="403605" y="60071"/>
                  </a:lnTo>
                  <a:lnTo>
                    <a:pt x="398018" y="56769"/>
                  </a:lnTo>
                  <a:lnTo>
                    <a:pt x="392556" y="53339"/>
                  </a:lnTo>
                  <a:lnTo>
                    <a:pt x="386460" y="50419"/>
                  </a:lnTo>
                  <a:lnTo>
                    <a:pt x="379856" y="48133"/>
                  </a:lnTo>
                  <a:lnTo>
                    <a:pt x="373252" y="45720"/>
                  </a:lnTo>
                  <a:lnTo>
                    <a:pt x="366395" y="44576"/>
                  </a:lnTo>
                  <a:lnTo>
                    <a:pt x="359282" y="44576"/>
                  </a:lnTo>
                  <a:lnTo>
                    <a:pt x="350647" y="44576"/>
                  </a:lnTo>
                  <a:lnTo>
                    <a:pt x="342773" y="45847"/>
                  </a:lnTo>
                  <a:lnTo>
                    <a:pt x="311078" y="67492"/>
                  </a:lnTo>
                  <a:lnTo>
                    <a:pt x="296576" y="103774"/>
                  </a:lnTo>
                  <a:lnTo>
                    <a:pt x="295148" y="123316"/>
                  </a:lnTo>
                  <a:lnTo>
                    <a:pt x="295527" y="133913"/>
                  </a:lnTo>
                  <a:lnTo>
                    <a:pt x="307848" y="173831"/>
                  </a:lnTo>
                  <a:lnTo>
                    <a:pt x="344550" y="200025"/>
                  </a:lnTo>
                  <a:lnTo>
                    <a:pt x="352044" y="201295"/>
                  </a:lnTo>
                  <a:lnTo>
                    <a:pt x="359536" y="201295"/>
                  </a:lnTo>
                  <a:lnTo>
                    <a:pt x="367410" y="201295"/>
                  </a:lnTo>
                  <a:lnTo>
                    <a:pt x="374776" y="200025"/>
                  </a:lnTo>
                  <a:lnTo>
                    <a:pt x="381888" y="197358"/>
                  </a:lnTo>
                  <a:lnTo>
                    <a:pt x="389000" y="194818"/>
                  </a:lnTo>
                  <a:lnTo>
                    <a:pt x="394970" y="191897"/>
                  </a:lnTo>
                  <a:lnTo>
                    <a:pt x="399796" y="188722"/>
                  </a:lnTo>
                  <a:lnTo>
                    <a:pt x="405129" y="185547"/>
                  </a:lnTo>
                  <a:lnTo>
                    <a:pt x="409701" y="182118"/>
                  </a:lnTo>
                  <a:lnTo>
                    <a:pt x="413765" y="178815"/>
                  </a:lnTo>
                  <a:lnTo>
                    <a:pt x="417829" y="175387"/>
                  </a:lnTo>
                  <a:lnTo>
                    <a:pt x="421258" y="172338"/>
                  </a:lnTo>
                  <a:lnTo>
                    <a:pt x="424179" y="169799"/>
                  </a:lnTo>
                  <a:lnTo>
                    <a:pt x="429640" y="169799"/>
                  </a:lnTo>
                  <a:lnTo>
                    <a:pt x="429640" y="225171"/>
                  </a:lnTo>
                  <a:lnTo>
                    <a:pt x="425323" y="227202"/>
                  </a:lnTo>
                  <a:lnTo>
                    <a:pt x="420243" y="229488"/>
                  </a:lnTo>
                  <a:lnTo>
                    <a:pt x="414527" y="232156"/>
                  </a:lnTo>
                  <a:lnTo>
                    <a:pt x="376174" y="243712"/>
                  </a:lnTo>
                  <a:lnTo>
                    <a:pt x="349503" y="245490"/>
                  </a:lnTo>
                  <a:lnTo>
                    <a:pt x="324361" y="243488"/>
                  </a:lnTo>
                  <a:lnTo>
                    <a:pt x="282174" y="227435"/>
                  </a:lnTo>
                  <a:lnTo>
                    <a:pt x="251581" y="195716"/>
                  </a:lnTo>
                  <a:lnTo>
                    <a:pt x="236011" y="150620"/>
                  </a:lnTo>
                  <a:lnTo>
                    <a:pt x="234060" y="123189"/>
                  </a:lnTo>
                  <a:lnTo>
                    <a:pt x="236013" y="96519"/>
                  </a:lnTo>
                  <a:lnTo>
                    <a:pt x="251634" y="51752"/>
                  </a:lnTo>
                  <a:lnTo>
                    <a:pt x="282303" y="19059"/>
                  </a:lnTo>
                  <a:lnTo>
                    <a:pt x="324542" y="2347"/>
                  </a:lnTo>
                  <a:lnTo>
                    <a:pt x="349757" y="253"/>
                  </a:lnTo>
                  <a:close/>
                </a:path>
                <a:path w="1034415" h="246379">
                  <a:moveTo>
                    <a:pt x="919733" y="0"/>
                  </a:moveTo>
                  <a:lnTo>
                    <a:pt x="967374" y="8207"/>
                  </a:lnTo>
                  <a:lnTo>
                    <a:pt x="1003680" y="32893"/>
                  </a:lnTo>
                  <a:lnTo>
                    <a:pt x="1026604" y="71866"/>
                  </a:lnTo>
                  <a:lnTo>
                    <a:pt x="1034287" y="122936"/>
                  </a:lnTo>
                  <a:lnTo>
                    <a:pt x="1032363" y="150060"/>
                  </a:lnTo>
                  <a:lnTo>
                    <a:pt x="1017035" y="195070"/>
                  </a:lnTo>
                  <a:lnTo>
                    <a:pt x="986938" y="227387"/>
                  </a:lnTo>
                  <a:lnTo>
                    <a:pt x="944977" y="243822"/>
                  </a:lnTo>
                  <a:lnTo>
                    <a:pt x="919733" y="245872"/>
                  </a:lnTo>
                  <a:lnTo>
                    <a:pt x="894492" y="243798"/>
                  </a:lnTo>
                  <a:lnTo>
                    <a:pt x="852582" y="227173"/>
                  </a:lnTo>
                  <a:lnTo>
                    <a:pt x="822598" y="194569"/>
                  </a:lnTo>
                  <a:lnTo>
                    <a:pt x="807446" y="149750"/>
                  </a:lnTo>
                  <a:lnTo>
                    <a:pt x="805560" y="122936"/>
                  </a:lnTo>
                  <a:lnTo>
                    <a:pt x="807446" y="96027"/>
                  </a:lnTo>
                  <a:lnTo>
                    <a:pt x="822598" y="51069"/>
                  </a:lnTo>
                  <a:lnTo>
                    <a:pt x="852582" y="18591"/>
                  </a:lnTo>
                  <a:lnTo>
                    <a:pt x="894492" y="2069"/>
                  </a:lnTo>
                  <a:lnTo>
                    <a:pt x="919733" y="0"/>
                  </a:lnTo>
                  <a:close/>
                </a:path>
              </a:pathLst>
            </a:custGeom>
            <a:ln w="3175">
              <a:solidFill>
                <a:srgbClr val="1D7CED"/>
              </a:solidFill>
            </a:ln>
          </p:spPr>
          <p:txBody>
            <a:bodyPr wrap="square" lIns="0" tIns="0" rIns="0" bIns="0" rtlCol="0"/>
            <a:lstStyle/>
            <a:p>
              <a:endParaRPr/>
            </a:p>
          </p:txBody>
        </p:sp>
        <p:sp>
          <p:nvSpPr>
            <p:cNvPr id="21" name="object 21"/>
            <p:cNvSpPr/>
            <p:nvPr/>
          </p:nvSpPr>
          <p:spPr>
            <a:xfrm>
              <a:off x="4626864" y="204215"/>
              <a:ext cx="774191" cy="612647"/>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4959096" y="309372"/>
              <a:ext cx="790955" cy="507491"/>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5474208" y="309372"/>
              <a:ext cx="1104899" cy="507491"/>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6306311" y="309372"/>
              <a:ext cx="1298447" cy="507491"/>
            </a:xfrm>
            <a:prstGeom prst="rect">
              <a:avLst/>
            </a:prstGeom>
            <a:blipFill>
              <a:blip r:embed="rId10" cstate="print"/>
              <a:stretch>
                <a:fillRect/>
              </a:stretch>
            </a:blipFill>
          </p:spPr>
          <p:txBody>
            <a:bodyPr wrap="square" lIns="0" tIns="0" rIns="0" bIns="0" rtlCol="0"/>
            <a:lstStyle/>
            <a:p>
              <a:endParaRPr/>
            </a:p>
          </p:txBody>
        </p:sp>
        <p:sp>
          <p:nvSpPr>
            <p:cNvPr id="25" name="object 25"/>
            <p:cNvSpPr/>
            <p:nvPr/>
          </p:nvSpPr>
          <p:spPr>
            <a:xfrm>
              <a:off x="7331964" y="309372"/>
              <a:ext cx="1687068" cy="507491"/>
            </a:xfrm>
            <a:prstGeom prst="rect">
              <a:avLst/>
            </a:prstGeom>
            <a:blipFill>
              <a:blip r:embed="rId11" cstate="print"/>
              <a:stretch>
                <a:fillRect/>
              </a:stretch>
            </a:blipFill>
          </p:spPr>
          <p:txBody>
            <a:bodyPr wrap="square" lIns="0" tIns="0" rIns="0" bIns="0" rtlCol="0"/>
            <a:lstStyle/>
            <a:p>
              <a:endParaRPr/>
            </a:p>
          </p:txBody>
        </p:sp>
        <p:sp>
          <p:nvSpPr>
            <p:cNvPr id="26" name="object 26"/>
            <p:cNvSpPr/>
            <p:nvPr/>
          </p:nvSpPr>
          <p:spPr>
            <a:xfrm>
              <a:off x="304800" y="1219200"/>
              <a:ext cx="8590534" cy="3886200"/>
            </a:xfrm>
            <a:prstGeom prst="rect">
              <a:avLst/>
            </a:prstGeom>
            <a:blipFill>
              <a:blip r:embed="rId12" cstate="print"/>
              <a:stretch>
                <a:fillRect/>
              </a:stretch>
            </a:blipFill>
          </p:spPr>
          <p:txBody>
            <a:bodyPr wrap="square" lIns="0" tIns="0" rIns="0" bIns="0" rtlCol="0"/>
            <a:lstStyle/>
            <a:p>
              <a:endParaRPr/>
            </a:p>
          </p:txBody>
        </p:sp>
      </p:grpSp>
      <p:sp>
        <p:nvSpPr>
          <p:cNvPr id="27" name="Rectangle 26"/>
          <p:cNvSpPr/>
          <p:nvPr/>
        </p:nvSpPr>
        <p:spPr>
          <a:xfrm>
            <a:off x="685800" y="3733800"/>
            <a:ext cx="1905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91075" y="4076700"/>
            <a:ext cx="4019550" cy="2466975"/>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5907659" y="405891"/>
            <a:ext cx="1370330" cy="331470"/>
            <a:chOff x="5907659" y="405891"/>
            <a:chExt cx="1370330" cy="331470"/>
          </a:xfrm>
        </p:grpSpPr>
        <p:sp>
          <p:nvSpPr>
            <p:cNvPr id="4" name="object 4"/>
            <p:cNvSpPr/>
            <p:nvPr/>
          </p:nvSpPr>
          <p:spPr>
            <a:xfrm>
              <a:off x="5908548" y="435609"/>
              <a:ext cx="249554" cy="295910"/>
            </a:xfrm>
            <a:custGeom>
              <a:avLst/>
              <a:gdLst/>
              <a:ahLst/>
              <a:cxnLst/>
              <a:rect l="l" t="t" r="r" b="b"/>
              <a:pathLst>
                <a:path w="249554" h="295909">
                  <a:moveTo>
                    <a:pt x="249174" y="0"/>
                  </a:moveTo>
                  <a:lnTo>
                    <a:pt x="0" y="0"/>
                  </a:lnTo>
                  <a:lnTo>
                    <a:pt x="0" y="57150"/>
                  </a:lnTo>
                  <a:lnTo>
                    <a:pt x="87376" y="57150"/>
                  </a:lnTo>
                  <a:lnTo>
                    <a:pt x="87376" y="295910"/>
                  </a:lnTo>
                  <a:lnTo>
                    <a:pt x="161671" y="295910"/>
                  </a:lnTo>
                  <a:lnTo>
                    <a:pt x="161671" y="57150"/>
                  </a:lnTo>
                  <a:lnTo>
                    <a:pt x="249174" y="57150"/>
                  </a:lnTo>
                  <a:lnTo>
                    <a:pt x="249174" y="0"/>
                  </a:lnTo>
                  <a:close/>
                </a:path>
              </a:pathLst>
            </a:custGeom>
            <a:solidFill>
              <a:srgbClr val="FBFBFF"/>
            </a:solidFill>
          </p:spPr>
          <p:txBody>
            <a:bodyPr wrap="square" lIns="0" tIns="0" rIns="0" bIns="0" rtlCol="0"/>
            <a:lstStyle/>
            <a:p>
              <a:endParaRPr/>
            </a:p>
          </p:txBody>
        </p:sp>
        <p:sp>
          <p:nvSpPr>
            <p:cNvPr id="5" name="object 5"/>
            <p:cNvSpPr/>
            <p:nvPr/>
          </p:nvSpPr>
          <p:spPr>
            <a:xfrm>
              <a:off x="5908548" y="435736"/>
              <a:ext cx="249554" cy="295910"/>
            </a:xfrm>
            <a:custGeom>
              <a:avLst/>
              <a:gdLst/>
              <a:ahLst/>
              <a:cxnLst/>
              <a:rect l="l" t="t" r="r" b="b"/>
              <a:pathLst>
                <a:path w="249554" h="295909">
                  <a:moveTo>
                    <a:pt x="0" y="0"/>
                  </a:moveTo>
                  <a:lnTo>
                    <a:pt x="249174" y="0"/>
                  </a:lnTo>
                  <a:lnTo>
                    <a:pt x="249174" y="56387"/>
                  </a:lnTo>
                  <a:lnTo>
                    <a:pt x="161671" y="56387"/>
                  </a:lnTo>
                  <a:lnTo>
                    <a:pt x="161671" y="295783"/>
                  </a:lnTo>
                  <a:lnTo>
                    <a:pt x="87375" y="295783"/>
                  </a:lnTo>
                  <a:lnTo>
                    <a:pt x="87375" y="56387"/>
                  </a:lnTo>
                  <a:lnTo>
                    <a:pt x="0" y="56387"/>
                  </a:lnTo>
                  <a:lnTo>
                    <a:pt x="0" y="0"/>
                  </a:lnTo>
                  <a:close/>
                </a:path>
              </a:pathLst>
            </a:custGeom>
            <a:ln w="3175">
              <a:solidFill>
                <a:srgbClr val="1D7CED"/>
              </a:solidFill>
            </a:ln>
          </p:spPr>
          <p:txBody>
            <a:bodyPr wrap="square" lIns="0" tIns="0" rIns="0" bIns="0" rtlCol="0"/>
            <a:lstStyle/>
            <a:p>
              <a:endParaRPr/>
            </a:p>
          </p:txBody>
        </p:sp>
        <p:sp>
          <p:nvSpPr>
            <p:cNvPr id="6" name="object 6"/>
            <p:cNvSpPr/>
            <p:nvPr/>
          </p:nvSpPr>
          <p:spPr>
            <a:xfrm>
              <a:off x="6181344" y="406780"/>
              <a:ext cx="1095375" cy="330200"/>
            </a:xfrm>
            <a:custGeom>
              <a:avLst/>
              <a:gdLst/>
              <a:ahLst/>
              <a:cxnLst/>
              <a:rect l="l" t="t" r="r" b="b"/>
              <a:pathLst>
                <a:path w="1095375" h="330200">
                  <a:moveTo>
                    <a:pt x="94995" y="88773"/>
                  </a:moveTo>
                  <a:lnTo>
                    <a:pt x="0" y="88773"/>
                  </a:lnTo>
                  <a:lnTo>
                    <a:pt x="0" y="324739"/>
                  </a:lnTo>
                  <a:lnTo>
                    <a:pt x="58927" y="324739"/>
                  </a:lnTo>
                  <a:lnTo>
                    <a:pt x="58927" y="238252"/>
                  </a:lnTo>
                  <a:lnTo>
                    <a:pt x="149780" y="238252"/>
                  </a:lnTo>
                  <a:lnTo>
                    <a:pt x="138810" y="224409"/>
                  </a:lnTo>
                  <a:lnTo>
                    <a:pt x="148574" y="219005"/>
                  </a:lnTo>
                  <a:lnTo>
                    <a:pt x="157289" y="212709"/>
                  </a:lnTo>
                  <a:lnTo>
                    <a:pt x="164957" y="205531"/>
                  </a:lnTo>
                  <a:lnTo>
                    <a:pt x="171576" y="197485"/>
                  </a:lnTo>
                  <a:lnTo>
                    <a:pt x="172625" y="195707"/>
                  </a:lnTo>
                  <a:lnTo>
                    <a:pt x="58927" y="195707"/>
                  </a:lnTo>
                  <a:lnTo>
                    <a:pt x="58927" y="132207"/>
                  </a:lnTo>
                  <a:lnTo>
                    <a:pt x="180685" y="132207"/>
                  </a:lnTo>
                  <a:lnTo>
                    <a:pt x="179536" y="128539"/>
                  </a:lnTo>
                  <a:lnTo>
                    <a:pt x="149875" y="97901"/>
                  </a:lnTo>
                  <a:lnTo>
                    <a:pt x="104495" y="88917"/>
                  </a:lnTo>
                  <a:lnTo>
                    <a:pt x="94995" y="88773"/>
                  </a:lnTo>
                  <a:close/>
                </a:path>
                <a:path w="1095375" h="330200">
                  <a:moveTo>
                    <a:pt x="149780" y="238252"/>
                  </a:moveTo>
                  <a:lnTo>
                    <a:pt x="80263" y="238252"/>
                  </a:lnTo>
                  <a:lnTo>
                    <a:pt x="146050" y="324739"/>
                  </a:lnTo>
                  <a:lnTo>
                    <a:pt x="218312" y="324739"/>
                  </a:lnTo>
                  <a:lnTo>
                    <a:pt x="149780" y="238252"/>
                  </a:lnTo>
                  <a:close/>
                </a:path>
                <a:path w="1095375" h="330200">
                  <a:moveTo>
                    <a:pt x="180685" y="132207"/>
                  </a:moveTo>
                  <a:lnTo>
                    <a:pt x="85597" y="132207"/>
                  </a:lnTo>
                  <a:lnTo>
                    <a:pt x="91185" y="132334"/>
                  </a:lnTo>
                  <a:lnTo>
                    <a:pt x="95757" y="132842"/>
                  </a:lnTo>
                  <a:lnTo>
                    <a:pt x="122808" y="155067"/>
                  </a:lnTo>
                  <a:lnTo>
                    <a:pt x="122808" y="167640"/>
                  </a:lnTo>
                  <a:lnTo>
                    <a:pt x="91185" y="195199"/>
                  </a:lnTo>
                  <a:lnTo>
                    <a:pt x="84200" y="195707"/>
                  </a:lnTo>
                  <a:lnTo>
                    <a:pt x="172625" y="195707"/>
                  </a:lnTo>
                  <a:lnTo>
                    <a:pt x="176910" y="188440"/>
                  </a:lnTo>
                  <a:lnTo>
                    <a:pt x="180720" y="178085"/>
                  </a:lnTo>
                  <a:lnTo>
                    <a:pt x="183006" y="166445"/>
                  </a:lnTo>
                  <a:lnTo>
                    <a:pt x="183768" y="153543"/>
                  </a:lnTo>
                  <a:lnTo>
                    <a:pt x="183294" y="144351"/>
                  </a:lnTo>
                  <a:lnTo>
                    <a:pt x="181879" y="136017"/>
                  </a:lnTo>
                  <a:lnTo>
                    <a:pt x="180685" y="132207"/>
                  </a:lnTo>
                  <a:close/>
                </a:path>
                <a:path w="1095375" h="330200">
                  <a:moveTo>
                    <a:pt x="965834" y="88773"/>
                  </a:moveTo>
                  <a:lnTo>
                    <a:pt x="893063" y="88773"/>
                  </a:lnTo>
                  <a:lnTo>
                    <a:pt x="893063" y="324739"/>
                  </a:lnTo>
                  <a:lnTo>
                    <a:pt x="947292" y="324739"/>
                  </a:lnTo>
                  <a:lnTo>
                    <a:pt x="947292" y="160274"/>
                  </a:lnTo>
                  <a:lnTo>
                    <a:pt x="1005684" y="160274"/>
                  </a:lnTo>
                  <a:lnTo>
                    <a:pt x="965834" y="88773"/>
                  </a:lnTo>
                  <a:close/>
                </a:path>
                <a:path w="1095375" h="330200">
                  <a:moveTo>
                    <a:pt x="1005684" y="160274"/>
                  </a:moveTo>
                  <a:lnTo>
                    <a:pt x="947292" y="160274"/>
                  </a:lnTo>
                  <a:lnTo>
                    <a:pt x="1038225" y="324739"/>
                  </a:lnTo>
                  <a:lnTo>
                    <a:pt x="1095375" y="324739"/>
                  </a:lnTo>
                  <a:lnTo>
                    <a:pt x="1095375" y="223901"/>
                  </a:lnTo>
                  <a:lnTo>
                    <a:pt x="1041146" y="223901"/>
                  </a:lnTo>
                  <a:lnTo>
                    <a:pt x="1005684" y="160274"/>
                  </a:lnTo>
                  <a:close/>
                </a:path>
                <a:path w="1095375" h="330200">
                  <a:moveTo>
                    <a:pt x="1095375" y="88773"/>
                  </a:moveTo>
                  <a:lnTo>
                    <a:pt x="1041146" y="88773"/>
                  </a:lnTo>
                  <a:lnTo>
                    <a:pt x="1041146" y="223901"/>
                  </a:lnTo>
                  <a:lnTo>
                    <a:pt x="1095375" y="223901"/>
                  </a:lnTo>
                  <a:lnTo>
                    <a:pt x="1095375" y="88773"/>
                  </a:lnTo>
                  <a:close/>
                </a:path>
                <a:path w="1095375" h="330200">
                  <a:moveTo>
                    <a:pt x="853058" y="88773"/>
                  </a:moveTo>
                  <a:lnTo>
                    <a:pt x="693420" y="88773"/>
                  </a:lnTo>
                  <a:lnTo>
                    <a:pt x="693420" y="324739"/>
                  </a:lnTo>
                  <a:lnTo>
                    <a:pt x="853058" y="324739"/>
                  </a:lnTo>
                  <a:lnTo>
                    <a:pt x="853058" y="279781"/>
                  </a:lnTo>
                  <a:lnTo>
                    <a:pt x="752348" y="279781"/>
                  </a:lnTo>
                  <a:lnTo>
                    <a:pt x="752348" y="220091"/>
                  </a:lnTo>
                  <a:lnTo>
                    <a:pt x="845184" y="220091"/>
                  </a:lnTo>
                  <a:lnTo>
                    <a:pt x="845184" y="175133"/>
                  </a:lnTo>
                  <a:lnTo>
                    <a:pt x="752348" y="175133"/>
                  </a:lnTo>
                  <a:lnTo>
                    <a:pt x="752348" y="133731"/>
                  </a:lnTo>
                  <a:lnTo>
                    <a:pt x="853058" y="133731"/>
                  </a:lnTo>
                  <a:lnTo>
                    <a:pt x="853058" y="88773"/>
                  </a:lnTo>
                  <a:close/>
                </a:path>
                <a:path w="1095375" h="330200">
                  <a:moveTo>
                    <a:pt x="515620" y="88773"/>
                  </a:moveTo>
                  <a:lnTo>
                    <a:pt x="448055" y="88773"/>
                  </a:lnTo>
                  <a:lnTo>
                    <a:pt x="530986" y="229108"/>
                  </a:lnTo>
                  <a:lnTo>
                    <a:pt x="530986" y="324739"/>
                  </a:lnTo>
                  <a:lnTo>
                    <a:pt x="590296" y="324739"/>
                  </a:lnTo>
                  <a:lnTo>
                    <a:pt x="590296" y="226187"/>
                  </a:lnTo>
                  <a:lnTo>
                    <a:pt x="621745" y="173101"/>
                  </a:lnTo>
                  <a:lnTo>
                    <a:pt x="561848" y="173101"/>
                  </a:lnTo>
                  <a:lnTo>
                    <a:pt x="515620" y="88773"/>
                  </a:lnTo>
                  <a:close/>
                </a:path>
                <a:path w="1095375" h="330200">
                  <a:moveTo>
                    <a:pt x="671702" y="88773"/>
                  </a:moveTo>
                  <a:lnTo>
                    <a:pt x="606425" y="88773"/>
                  </a:lnTo>
                  <a:lnTo>
                    <a:pt x="561848" y="173101"/>
                  </a:lnTo>
                  <a:lnTo>
                    <a:pt x="621745" y="173101"/>
                  </a:lnTo>
                  <a:lnTo>
                    <a:pt x="671702" y="88773"/>
                  </a:lnTo>
                  <a:close/>
                </a:path>
                <a:path w="1095375" h="330200">
                  <a:moveTo>
                    <a:pt x="292226" y="88773"/>
                  </a:moveTo>
                  <a:lnTo>
                    <a:pt x="232917" y="88773"/>
                  </a:lnTo>
                  <a:lnTo>
                    <a:pt x="232917" y="239522"/>
                  </a:lnTo>
                  <a:lnTo>
                    <a:pt x="239315" y="278399"/>
                  </a:lnTo>
                  <a:lnTo>
                    <a:pt x="272716" y="316726"/>
                  </a:lnTo>
                  <a:lnTo>
                    <a:pt x="309292" y="328243"/>
                  </a:lnTo>
                  <a:lnTo>
                    <a:pt x="331724" y="329692"/>
                  </a:lnTo>
                  <a:lnTo>
                    <a:pt x="354703" y="328219"/>
                  </a:lnTo>
                  <a:lnTo>
                    <a:pt x="391660" y="316511"/>
                  </a:lnTo>
                  <a:lnTo>
                    <a:pt x="420930" y="284607"/>
                  </a:lnTo>
                  <a:lnTo>
                    <a:pt x="331724" y="284607"/>
                  </a:lnTo>
                  <a:lnTo>
                    <a:pt x="321964" y="283864"/>
                  </a:lnTo>
                  <a:lnTo>
                    <a:pt x="294528" y="257397"/>
                  </a:lnTo>
                  <a:lnTo>
                    <a:pt x="292226" y="235966"/>
                  </a:lnTo>
                  <a:lnTo>
                    <a:pt x="292226" y="88773"/>
                  </a:lnTo>
                  <a:close/>
                </a:path>
                <a:path w="1095375" h="330200">
                  <a:moveTo>
                    <a:pt x="430529" y="88773"/>
                  </a:moveTo>
                  <a:lnTo>
                    <a:pt x="371348" y="88773"/>
                  </a:lnTo>
                  <a:lnTo>
                    <a:pt x="371348" y="235966"/>
                  </a:lnTo>
                  <a:lnTo>
                    <a:pt x="370732" y="247850"/>
                  </a:lnTo>
                  <a:lnTo>
                    <a:pt x="349424" y="281733"/>
                  </a:lnTo>
                  <a:lnTo>
                    <a:pt x="331724" y="284607"/>
                  </a:lnTo>
                  <a:lnTo>
                    <a:pt x="420930" y="284607"/>
                  </a:lnTo>
                  <a:lnTo>
                    <a:pt x="424322" y="277844"/>
                  </a:lnTo>
                  <a:lnTo>
                    <a:pt x="428980" y="259818"/>
                  </a:lnTo>
                  <a:lnTo>
                    <a:pt x="430510" y="239522"/>
                  </a:lnTo>
                  <a:lnTo>
                    <a:pt x="430529" y="88773"/>
                  </a:lnTo>
                  <a:close/>
                </a:path>
                <a:path w="1095375" h="330200">
                  <a:moveTo>
                    <a:pt x="793114" y="0"/>
                  </a:moveTo>
                  <a:lnTo>
                    <a:pt x="754887" y="0"/>
                  </a:lnTo>
                  <a:lnTo>
                    <a:pt x="707262" y="62230"/>
                  </a:lnTo>
                  <a:lnTo>
                    <a:pt x="747649" y="62230"/>
                  </a:lnTo>
                  <a:lnTo>
                    <a:pt x="773683" y="28448"/>
                  </a:lnTo>
                  <a:lnTo>
                    <a:pt x="814944" y="28448"/>
                  </a:lnTo>
                  <a:lnTo>
                    <a:pt x="793114" y="0"/>
                  </a:lnTo>
                  <a:close/>
                </a:path>
                <a:path w="1095375" h="330200">
                  <a:moveTo>
                    <a:pt x="814944" y="28448"/>
                  </a:moveTo>
                  <a:lnTo>
                    <a:pt x="773683" y="28448"/>
                  </a:lnTo>
                  <a:lnTo>
                    <a:pt x="799846" y="62230"/>
                  </a:lnTo>
                  <a:lnTo>
                    <a:pt x="840866" y="62230"/>
                  </a:lnTo>
                  <a:lnTo>
                    <a:pt x="814944" y="28448"/>
                  </a:lnTo>
                  <a:close/>
                </a:path>
                <a:path w="1095375" h="330200">
                  <a:moveTo>
                    <a:pt x="690752" y="0"/>
                  </a:moveTo>
                  <a:lnTo>
                    <a:pt x="650621" y="0"/>
                  </a:lnTo>
                  <a:lnTo>
                    <a:pt x="683640" y="42164"/>
                  </a:lnTo>
                  <a:lnTo>
                    <a:pt x="710437" y="42164"/>
                  </a:lnTo>
                  <a:lnTo>
                    <a:pt x="690752" y="0"/>
                  </a:lnTo>
                  <a:close/>
                </a:path>
              </a:pathLst>
            </a:custGeom>
            <a:solidFill>
              <a:srgbClr val="FBFBFF"/>
            </a:solidFill>
          </p:spPr>
          <p:txBody>
            <a:bodyPr wrap="square" lIns="0" tIns="0" rIns="0" bIns="0" rtlCol="0"/>
            <a:lstStyle/>
            <a:p>
              <a:endParaRPr/>
            </a:p>
          </p:txBody>
        </p:sp>
        <p:sp>
          <p:nvSpPr>
            <p:cNvPr id="7" name="object 7"/>
            <p:cNvSpPr/>
            <p:nvPr/>
          </p:nvSpPr>
          <p:spPr>
            <a:xfrm>
              <a:off x="6240272" y="538987"/>
              <a:ext cx="64135" cy="63500"/>
            </a:xfrm>
            <a:custGeom>
              <a:avLst/>
              <a:gdLst/>
              <a:ahLst/>
              <a:cxnLst/>
              <a:rect l="l" t="t" r="r" b="b"/>
              <a:pathLst>
                <a:path w="64135" h="63500">
                  <a:moveTo>
                    <a:pt x="0" y="0"/>
                  </a:moveTo>
                  <a:lnTo>
                    <a:pt x="0" y="63500"/>
                  </a:lnTo>
                  <a:lnTo>
                    <a:pt x="17017" y="63500"/>
                  </a:lnTo>
                  <a:lnTo>
                    <a:pt x="25273" y="63500"/>
                  </a:lnTo>
                  <a:lnTo>
                    <a:pt x="32257" y="62991"/>
                  </a:lnTo>
                  <a:lnTo>
                    <a:pt x="37973" y="61975"/>
                  </a:lnTo>
                  <a:lnTo>
                    <a:pt x="43814" y="60960"/>
                  </a:lnTo>
                  <a:lnTo>
                    <a:pt x="63880" y="35433"/>
                  </a:lnTo>
                  <a:lnTo>
                    <a:pt x="63880" y="28828"/>
                  </a:lnTo>
                  <a:lnTo>
                    <a:pt x="63880" y="22860"/>
                  </a:lnTo>
                  <a:lnTo>
                    <a:pt x="36829" y="635"/>
                  </a:lnTo>
                  <a:lnTo>
                    <a:pt x="32257" y="126"/>
                  </a:lnTo>
                  <a:lnTo>
                    <a:pt x="26669" y="0"/>
                  </a:lnTo>
                  <a:lnTo>
                    <a:pt x="19812" y="0"/>
                  </a:lnTo>
                  <a:lnTo>
                    <a:pt x="0" y="0"/>
                  </a:lnTo>
                  <a:close/>
                </a:path>
              </a:pathLst>
            </a:custGeom>
            <a:ln w="3175">
              <a:solidFill>
                <a:srgbClr val="1D7CED"/>
              </a:solidFill>
            </a:ln>
          </p:spPr>
          <p:txBody>
            <a:bodyPr wrap="square" lIns="0" tIns="0" rIns="0" bIns="0" rtlCol="0"/>
            <a:lstStyle/>
            <a:p>
              <a:endParaRPr/>
            </a:p>
          </p:txBody>
        </p:sp>
        <p:sp>
          <p:nvSpPr>
            <p:cNvPr id="8" name="object 8"/>
            <p:cNvSpPr/>
            <p:nvPr/>
          </p:nvSpPr>
          <p:spPr>
            <a:xfrm>
              <a:off x="7073519" y="494664"/>
              <a:ext cx="204089" cy="23774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181344" y="495553"/>
              <a:ext cx="853440" cy="241300"/>
            </a:xfrm>
            <a:custGeom>
              <a:avLst/>
              <a:gdLst/>
              <a:ahLst/>
              <a:cxnLst/>
              <a:rect l="l" t="t" r="r" b="b"/>
              <a:pathLst>
                <a:path w="853440" h="241300">
                  <a:moveTo>
                    <a:pt x="693420" y="0"/>
                  </a:moveTo>
                  <a:lnTo>
                    <a:pt x="853058" y="0"/>
                  </a:lnTo>
                  <a:lnTo>
                    <a:pt x="853058" y="44958"/>
                  </a:lnTo>
                  <a:lnTo>
                    <a:pt x="752348" y="44958"/>
                  </a:lnTo>
                  <a:lnTo>
                    <a:pt x="752348" y="86360"/>
                  </a:lnTo>
                  <a:lnTo>
                    <a:pt x="845184" y="86360"/>
                  </a:lnTo>
                  <a:lnTo>
                    <a:pt x="845184" y="131318"/>
                  </a:lnTo>
                  <a:lnTo>
                    <a:pt x="752348" y="131318"/>
                  </a:lnTo>
                  <a:lnTo>
                    <a:pt x="752348" y="191008"/>
                  </a:lnTo>
                  <a:lnTo>
                    <a:pt x="853058" y="191008"/>
                  </a:lnTo>
                  <a:lnTo>
                    <a:pt x="853058" y="235966"/>
                  </a:lnTo>
                  <a:lnTo>
                    <a:pt x="693420" y="235966"/>
                  </a:lnTo>
                  <a:lnTo>
                    <a:pt x="693420" y="0"/>
                  </a:lnTo>
                  <a:close/>
                </a:path>
                <a:path w="853440" h="241300">
                  <a:moveTo>
                    <a:pt x="448055" y="0"/>
                  </a:moveTo>
                  <a:lnTo>
                    <a:pt x="515620" y="0"/>
                  </a:lnTo>
                  <a:lnTo>
                    <a:pt x="561848" y="84328"/>
                  </a:lnTo>
                  <a:lnTo>
                    <a:pt x="606425" y="0"/>
                  </a:lnTo>
                  <a:lnTo>
                    <a:pt x="671702" y="0"/>
                  </a:lnTo>
                  <a:lnTo>
                    <a:pt x="590296" y="137413"/>
                  </a:lnTo>
                  <a:lnTo>
                    <a:pt x="590296" y="235966"/>
                  </a:lnTo>
                  <a:lnTo>
                    <a:pt x="530986" y="235966"/>
                  </a:lnTo>
                  <a:lnTo>
                    <a:pt x="530986" y="140335"/>
                  </a:lnTo>
                  <a:lnTo>
                    <a:pt x="448055" y="0"/>
                  </a:lnTo>
                  <a:close/>
                </a:path>
                <a:path w="853440" h="241300">
                  <a:moveTo>
                    <a:pt x="232917" y="0"/>
                  </a:moveTo>
                  <a:lnTo>
                    <a:pt x="292226" y="0"/>
                  </a:lnTo>
                  <a:lnTo>
                    <a:pt x="292226" y="147193"/>
                  </a:lnTo>
                  <a:lnTo>
                    <a:pt x="292800" y="158694"/>
                  </a:lnTo>
                  <a:lnTo>
                    <a:pt x="313658" y="192849"/>
                  </a:lnTo>
                  <a:lnTo>
                    <a:pt x="331724" y="195834"/>
                  </a:lnTo>
                  <a:lnTo>
                    <a:pt x="341247" y="195117"/>
                  </a:lnTo>
                  <a:lnTo>
                    <a:pt x="370732" y="159077"/>
                  </a:lnTo>
                  <a:lnTo>
                    <a:pt x="371348" y="147193"/>
                  </a:lnTo>
                  <a:lnTo>
                    <a:pt x="371348" y="0"/>
                  </a:lnTo>
                  <a:lnTo>
                    <a:pt x="430529" y="0"/>
                  </a:lnTo>
                  <a:lnTo>
                    <a:pt x="430529" y="150495"/>
                  </a:lnTo>
                  <a:lnTo>
                    <a:pt x="428980" y="171045"/>
                  </a:lnTo>
                  <a:lnTo>
                    <a:pt x="405637" y="217550"/>
                  </a:lnTo>
                  <a:lnTo>
                    <a:pt x="354703" y="239446"/>
                  </a:lnTo>
                  <a:lnTo>
                    <a:pt x="331724" y="240919"/>
                  </a:lnTo>
                  <a:lnTo>
                    <a:pt x="309292" y="239470"/>
                  </a:lnTo>
                  <a:lnTo>
                    <a:pt x="272716" y="227953"/>
                  </a:lnTo>
                  <a:lnTo>
                    <a:pt x="239315" y="189626"/>
                  </a:lnTo>
                  <a:lnTo>
                    <a:pt x="232917" y="150749"/>
                  </a:lnTo>
                  <a:lnTo>
                    <a:pt x="232917" y="0"/>
                  </a:lnTo>
                  <a:close/>
                </a:path>
                <a:path w="853440" h="241300">
                  <a:moveTo>
                    <a:pt x="0" y="0"/>
                  </a:moveTo>
                  <a:lnTo>
                    <a:pt x="94995" y="0"/>
                  </a:lnTo>
                  <a:lnTo>
                    <a:pt x="104495" y="144"/>
                  </a:lnTo>
                  <a:lnTo>
                    <a:pt x="143255" y="6223"/>
                  </a:lnTo>
                  <a:lnTo>
                    <a:pt x="176275" y="33147"/>
                  </a:lnTo>
                  <a:lnTo>
                    <a:pt x="183768" y="64770"/>
                  </a:lnTo>
                  <a:lnTo>
                    <a:pt x="183006" y="77672"/>
                  </a:lnTo>
                  <a:lnTo>
                    <a:pt x="164957" y="116758"/>
                  </a:lnTo>
                  <a:lnTo>
                    <a:pt x="138810" y="135636"/>
                  </a:lnTo>
                  <a:lnTo>
                    <a:pt x="218312" y="235966"/>
                  </a:lnTo>
                  <a:lnTo>
                    <a:pt x="146050" y="235966"/>
                  </a:lnTo>
                  <a:lnTo>
                    <a:pt x="80263" y="149479"/>
                  </a:lnTo>
                  <a:lnTo>
                    <a:pt x="58927" y="149479"/>
                  </a:lnTo>
                  <a:lnTo>
                    <a:pt x="58927" y="235966"/>
                  </a:lnTo>
                  <a:lnTo>
                    <a:pt x="0" y="235966"/>
                  </a:lnTo>
                  <a:lnTo>
                    <a:pt x="0" y="0"/>
                  </a:lnTo>
                  <a:close/>
                </a:path>
              </a:pathLst>
            </a:custGeom>
            <a:ln w="3175">
              <a:solidFill>
                <a:srgbClr val="1D7CED"/>
              </a:solidFill>
            </a:ln>
          </p:spPr>
          <p:txBody>
            <a:bodyPr wrap="square" lIns="0" tIns="0" rIns="0" bIns="0" rtlCol="0"/>
            <a:lstStyle/>
            <a:p>
              <a:endParaRPr/>
            </a:p>
          </p:txBody>
        </p:sp>
        <p:sp>
          <p:nvSpPr>
            <p:cNvPr id="10" name="object 10"/>
            <p:cNvSpPr/>
            <p:nvPr/>
          </p:nvSpPr>
          <p:spPr>
            <a:xfrm>
              <a:off x="6831076" y="405891"/>
              <a:ext cx="192024" cy="64008"/>
            </a:xfrm>
            <a:prstGeom prst="rect">
              <a:avLst/>
            </a:prstGeom>
            <a:blipFill>
              <a:blip r:embed="rId4" cstate="print"/>
              <a:stretch>
                <a:fillRect/>
              </a:stretch>
            </a:blipFill>
          </p:spPr>
          <p:txBody>
            <a:bodyPr wrap="square" lIns="0" tIns="0" rIns="0" bIns="0" rtlCol="0"/>
            <a:lstStyle/>
            <a:p>
              <a:endParaRPr/>
            </a:p>
          </p:txBody>
        </p:sp>
      </p:grpSp>
      <p:grpSp>
        <p:nvGrpSpPr>
          <p:cNvPr id="11" name="object 11"/>
          <p:cNvGrpSpPr/>
          <p:nvPr/>
        </p:nvGrpSpPr>
        <p:grpSpPr>
          <a:xfrm>
            <a:off x="7443851" y="417448"/>
            <a:ext cx="495934" cy="320040"/>
            <a:chOff x="7443851" y="417448"/>
            <a:chExt cx="495934" cy="320040"/>
          </a:xfrm>
        </p:grpSpPr>
        <p:sp>
          <p:nvSpPr>
            <p:cNvPr id="12" name="object 12"/>
            <p:cNvSpPr/>
            <p:nvPr/>
          </p:nvSpPr>
          <p:spPr>
            <a:xfrm>
              <a:off x="7444740" y="418337"/>
              <a:ext cx="494030" cy="318135"/>
            </a:xfrm>
            <a:custGeom>
              <a:avLst/>
              <a:gdLst/>
              <a:ahLst/>
              <a:cxnLst/>
              <a:rect l="l" t="t" r="r" b="b"/>
              <a:pathLst>
                <a:path w="494029" h="318134">
                  <a:moveTo>
                    <a:pt x="73278" y="77215"/>
                  </a:moveTo>
                  <a:lnTo>
                    <a:pt x="0" y="77215"/>
                  </a:lnTo>
                  <a:lnTo>
                    <a:pt x="0" y="313182"/>
                  </a:lnTo>
                  <a:lnTo>
                    <a:pt x="73913" y="313182"/>
                  </a:lnTo>
                  <a:lnTo>
                    <a:pt x="85937" y="312967"/>
                  </a:lnTo>
                  <a:lnTo>
                    <a:pt x="130532" y="307514"/>
                  </a:lnTo>
                  <a:lnTo>
                    <a:pt x="170465" y="286779"/>
                  </a:lnTo>
                  <a:lnTo>
                    <a:pt x="186947" y="268986"/>
                  </a:lnTo>
                  <a:lnTo>
                    <a:pt x="59308" y="268986"/>
                  </a:lnTo>
                  <a:lnTo>
                    <a:pt x="59308" y="121285"/>
                  </a:lnTo>
                  <a:lnTo>
                    <a:pt x="187907" y="121285"/>
                  </a:lnTo>
                  <a:lnTo>
                    <a:pt x="181419" y="113204"/>
                  </a:lnTo>
                  <a:lnTo>
                    <a:pt x="150909" y="90213"/>
                  </a:lnTo>
                  <a:lnTo>
                    <a:pt x="108819" y="78984"/>
                  </a:lnTo>
                  <a:lnTo>
                    <a:pt x="85490" y="77408"/>
                  </a:lnTo>
                  <a:lnTo>
                    <a:pt x="73278" y="77215"/>
                  </a:lnTo>
                  <a:close/>
                </a:path>
                <a:path w="494029" h="318134">
                  <a:moveTo>
                    <a:pt x="187907" y="121285"/>
                  </a:moveTo>
                  <a:lnTo>
                    <a:pt x="60451" y="121285"/>
                  </a:lnTo>
                  <a:lnTo>
                    <a:pt x="77501" y="121412"/>
                  </a:lnTo>
                  <a:lnTo>
                    <a:pt x="85097" y="121606"/>
                  </a:lnTo>
                  <a:lnTo>
                    <a:pt x="125108" y="134278"/>
                  </a:lnTo>
                  <a:lnTo>
                    <a:pt x="147986" y="173339"/>
                  </a:lnTo>
                  <a:lnTo>
                    <a:pt x="149986" y="194945"/>
                  </a:lnTo>
                  <a:lnTo>
                    <a:pt x="149510" y="206134"/>
                  </a:lnTo>
                  <a:lnTo>
                    <a:pt x="133016" y="248840"/>
                  </a:lnTo>
                  <a:lnTo>
                    <a:pt x="94106" y="268224"/>
                  </a:lnTo>
                  <a:lnTo>
                    <a:pt x="59308" y="268986"/>
                  </a:lnTo>
                  <a:lnTo>
                    <a:pt x="186947" y="268986"/>
                  </a:lnTo>
                  <a:lnTo>
                    <a:pt x="207216" y="226695"/>
                  </a:lnTo>
                  <a:lnTo>
                    <a:pt x="210819" y="195452"/>
                  </a:lnTo>
                  <a:lnTo>
                    <a:pt x="209984" y="178877"/>
                  </a:lnTo>
                  <a:lnTo>
                    <a:pt x="207470" y="163433"/>
                  </a:lnTo>
                  <a:lnTo>
                    <a:pt x="203265" y="149107"/>
                  </a:lnTo>
                  <a:lnTo>
                    <a:pt x="197357" y="135889"/>
                  </a:lnTo>
                  <a:lnTo>
                    <a:pt x="189995" y="123886"/>
                  </a:lnTo>
                  <a:lnTo>
                    <a:pt x="187907" y="121285"/>
                  </a:lnTo>
                  <a:close/>
                </a:path>
                <a:path w="494029" h="318134">
                  <a:moveTo>
                    <a:pt x="301370" y="77215"/>
                  </a:moveTo>
                  <a:lnTo>
                    <a:pt x="242061" y="77215"/>
                  </a:lnTo>
                  <a:lnTo>
                    <a:pt x="242061" y="227964"/>
                  </a:lnTo>
                  <a:lnTo>
                    <a:pt x="248459" y="266842"/>
                  </a:lnTo>
                  <a:lnTo>
                    <a:pt x="281860" y="305169"/>
                  </a:lnTo>
                  <a:lnTo>
                    <a:pt x="318436" y="316686"/>
                  </a:lnTo>
                  <a:lnTo>
                    <a:pt x="340867" y="318135"/>
                  </a:lnTo>
                  <a:lnTo>
                    <a:pt x="363847" y="316662"/>
                  </a:lnTo>
                  <a:lnTo>
                    <a:pt x="400804" y="304954"/>
                  </a:lnTo>
                  <a:lnTo>
                    <a:pt x="430074" y="273050"/>
                  </a:lnTo>
                  <a:lnTo>
                    <a:pt x="340867" y="273050"/>
                  </a:lnTo>
                  <a:lnTo>
                    <a:pt x="331108" y="272307"/>
                  </a:lnTo>
                  <a:lnTo>
                    <a:pt x="303672" y="245840"/>
                  </a:lnTo>
                  <a:lnTo>
                    <a:pt x="301370" y="224409"/>
                  </a:lnTo>
                  <a:lnTo>
                    <a:pt x="301370" y="77215"/>
                  </a:lnTo>
                  <a:close/>
                </a:path>
                <a:path w="494029" h="318134">
                  <a:moveTo>
                    <a:pt x="489838" y="27559"/>
                  </a:moveTo>
                  <a:lnTo>
                    <a:pt x="458088" y="27559"/>
                  </a:lnTo>
                  <a:lnTo>
                    <a:pt x="458088" y="30607"/>
                  </a:lnTo>
                  <a:lnTo>
                    <a:pt x="459231" y="33147"/>
                  </a:lnTo>
                  <a:lnTo>
                    <a:pt x="460501" y="36449"/>
                  </a:lnTo>
                  <a:lnTo>
                    <a:pt x="461916" y="40989"/>
                  </a:lnTo>
                  <a:lnTo>
                    <a:pt x="463041" y="44703"/>
                  </a:lnTo>
                  <a:lnTo>
                    <a:pt x="463676" y="48895"/>
                  </a:lnTo>
                  <a:lnTo>
                    <a:pt x="463676" y="60578"/>
                  </a:lnTo>
                  <a:lnTo>
                    <a:pt x="461899" y="66421"/>
                  </a:lnTo>
                  <a:lnTo>
                    <a:pt x="458215" y="70738"/>
                  </a:lnTo>
                  <a:lnTo>
                    <a:pt x="454659" y="75057"/>
                  </a:lnTo>
                  <a:lnTo>
                    <a:pt x="448563" y="77215"/>
                  </a:lnTo>
                  <a:lnTo>
                    <a:pt x="380491" y="77215"/>
                  </a:lnTo>
                  <a:lnTo>
                    <a:pt x="380491" y="224409"/>
                  </a:lnTo>
                  <a:lnTo>
                    <a:pt x="370839" y="261492"/>
                  </a:lnTo>
                  <a:lnTo>
                    <a:pt x="340867" y="273050"/>
                  </a:lnTo>
                  <a:lnTo>
                    <a:pt x="430074" y="273050"/>
                  </a:lnTo>
                  <a:lnTo>
                    <a:pt x="433466" y="266287"/>
                  </a:lnTo>
                  <a:lnTo>
                    <a:pt x="438124" y="248261"/>
                  </a:lnTo>
                  <a:lnTo>
                    <a:pt x="439654" y="227964"/>
                  </a:lnTo>
                  <a:lnTo>
                    <a:pt x="439674" y="106552"/>
                  </a:lnTo>
                  <a:lnTo>
                    <a:pt x="440181" y="106552"/>
                  </a:lnTo>
                  <a:lnTo>
                    <a:pt x="479678" y="94487"/>
                  </a:lnTo>
                  <a:lnTo>
                    <a:pt x="493649" y="58165"/>
                  </a:lnTo>
                  <a:lnTo>
                    <a:pt x="493649" y="54356"/>
                  </a:lnTo>
                  <a:lnTo>
                    <a:pt x="493238" y="48895"/>
                  </a:lnTo>
                  <a:lnTo>
                    <a:pt x="491773" y="36449"/>
                  </a:lnTo>
                  <a:lnTo>
                    <a:pt x="490854" y="31114"/>
                  </a:lnTo>
                  <a:lnTo>
                    <a:pt x="489838" y="27559"/>
                  </a:lnTo>
                  <a:close/>
                </a:path>
                <a:path w="494029" h="318134">
                  <a:moveTo>
                    <a:pt x="320675" y="1142"/>
                  </a:moveTo>
                  <a:lnTo>
                    <a:pt x="315594" y="1142"/>
                  </a:lnTo>
                  <a:lnTo>
                    <a:pt x="306020" y="2002"/>
                  </a:lnTo>
                  <a:lnTo>
                    <a:pt x="274113" y="31178"/>
                  </a:lnTo>
                  <a:lnTo>
                    <a:pt x="270382" y="51942"/>
                  </a:lnTo>
                  <a:lnTo>
                    <a:pt x="303656" y="51942"/>
                  </a:lnTo>
                  <a:lnTo>
                    <a:pt x="304164" y="45720"/>
                  </a:lnTo>
                  <a:lnTo>
                    <a:pt x="305307" y="40894"/>
                  </a:lnTo>
                  <a:lnTo>
                    <a:pt x="309117" y="34289"/>
                  </a:lnTo>
                  <a:lnTo>
                    <a:pt x="312674" y="32638"/>
                  </a:lnTo>
                  <a:lnTo>
                    <a:pt x="401123" y="32638"/>
                  </a:lnTo>
                  <a:lnTo>
                    <a:pt x="401790" y="31736"/>
                  </a:lnTo>
                  <a:lnTo>
                    <a:pt x="405685" y="22939"/>
                  </a:lnTo>
                  <a:lnTo>
                    <a:pt x="406748" y="18669"/>
                  </a:lnTo>
                  <a:lnTo>
                    <a:pt x="359663" y="18669"/>
                  </a:lnTo>
                  <a:lnTo>
                    <a:pt x="356488" y="17652"/>
                  </a:lnTo>
                  <a:lnTo>
                    <a:pt x="352678" y="15621"/>
                  </a:lnTo>
                  <a:lnTo>
                    <a:pt x="348868" y="13715"/>
                  </a:lnTo>
                  <a:lnTo>
                    <a:pt x="345439" y="11811"/>
                  </a:lnTo>
                  <a:lnTo>
                    <a:pt x="342264" y="9906"/>
                  </a:lnTo>
                  <a:lnTo>
                    <a:pt x="338200" y="7620"/>
                  </a:lnTo>
                  <a:lnTo>
                    <a:pt x="334009" y="5587"/>
                  </a:lnTo>
                  <a:lnTo>
                    <a:pt x="325374" y="2032"/>
                  </a:lnTo>
                  <a:lnTo>
                    <a:pt x="320675" y="1142"/>
                  </a:lnTo>
                  <a:close/>
                </a:path>
                <a:path w="494029" h="318134">
                  <a:moveTo>
                    <a:pt x="401123" y="32638"/>
                  </a:moveTo>
                  <a:lnTo>
                    <a:pt x="320675" y="32638"/>
                  </a:lnTo>
                  <a:lnTo>
                    <a:pt x="323850" y="33654"/>
                  </a:lnTo>
                  <a:lnTo>
                    <a:pt x="327786" y="35687"/>
                  </a:lnTo>
                  <a:lnTo>
                    <a:pt x="335152" y="39877"/>
                  </a:lnTo>
                  <a:lnTo>
                    <a:pt x="338327" y="41783"/>
                  </a:lnTo>
                  <a:lnTo>
                    <a:pt x="341502" y="43814"/>
                  </a:lnTo>
                  <a:lnTo>
                    <a:pt x="345439" y="45847"/>
                  </a:lnTo>
                  <a:lnTo>
                    <a:pt x="350011" y="47878"/>
                  </a:lnTo>
                  <a:lnTo>
                    <a:pt x="354583" y="50037"/>
                  </a:lnTo>
                  <a:lnTo>
                    <a:pt x="359409" y="51053"/>
                  </a:lnTo>
                  <a:lnTo>
                    <a:pt x="364362" y="51053"/>
                  </a:lnTo>
                  <a:lnTo>
                    <a:pt x="374153" y="50272"/>
                  </a:lnTo>
                  <a:lnTo>
                    <a:pt x="382777" y="47942"/>
                  </a:lnTo>
                  <a:lnTo>
                    <a:pt x="390259" y="44088"/>
                  </a:lnTo>
                  <a:lnTo>
                    <a:pt x="396620" y="38735"/>
                  </a:lnTo>
                  <a:lnTo>
                    <a:pt x="401123" y="32638"/>
                  </a:lnTo>
                  <a:close/>
                </a:path>
                <a:path w="494029" h="318134">
                  <a:moveTo>
                    <a:pt x="409701" y="0"/>
                  </a:moveTo>
                  <a:lnTo>
                    <a:pt x="376427" y="0"/>
                  </a:lnTo>
                  <a:lnTo>
                    <a:pt x="376300" y="5714"/>
                  </a:lnTo>
                  <a:lnTo>
                    <a:pt x="375030" y="10287"/>
                  </a:lnTo>
                  <a:lnTo>
                    <a:pt x="372792" y="13715"/>
                  </a:lnTo>
                  <a:lnTo>
                    <a:pt x="370712" y="17017"/>
                  </a:lnTo>
                  <a:lnTo>
                    <a:pt x="367156" y="18669"/>
                  </a:lnTo>
                  <a:lnTo>
                    <a:pt x="406748" y="18669"/>
                  </a:lnTo>
                  <a:lnTo>
                    <a:pt x="408318" y="12356"/>
                  </a:lnTo>
                  <a:lnTo>
                    <a:pt x="409701" y="0"/>
                  </a:lnTo>
                  <a:close/>
                </a:path>
              </a:pathLst>
            </a:custGeom>
            <a:solidFill>
              <a:srgbClr val="FBFBFF"/>
            </a:solidFill>
          </p:spPr>
          <p:txBody>
            <a:bodyPr wrap="square" lIns="0" tIns="0" rIns="0" bIns="0" rtlCol="0"/>
            <a:lstStyle/>
            <a:p>
              <a:endParaRPr/>
            </a:p>
          </p:txBody>
        </p:sp>
        <p:sp>
          <p:nvSpPr>
            <p:cNvPr id="13" name="object 13"/>
            <p:cNvSpPr/>
            <p:nvPr/>
          </p:nvSpPr>
          <p:spPr>
            <a:xfrm>
              <a:off x="7443851" y="494664"/>
              <a:ext cx="212598" cy="237744"/>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7686802" y="418337"/>
              <a:ext cx="252095" cy="318135"/>
            </a:xfrm>
            <a:custGeom>
              <a:avLst/>
              <a:gdLst/>
              <a:ahLst/>
              <a:cxnLst/>
              <a:rect l="l" t="t" r="r" b="b"/>
              <a:pathLst>
                <a:path w="252095" h="318134">
                  <a:moveTo>
                    <a:pt x="216026" y="27559"/>
                  </a:moveTo>
                  <a:lnTo>
                    <a:pt x="247776" y="27559"/>
                  </a:lnTo>
                  <a:lnTo>
                    <a:pt x="248793" y="31114"/>
                  </a:lnTo>
                  <a:lnTo>
                    <a:pt x="249681" y="36195"/>
                  </a:lnTo>
                  <a:lnTo>
                    <a:pt x="250444" y="42672"/>
                  </a:lnTo>
                  <a:lnTo>
                    <a:pt x="251205" y="49149"/>
                  </a:lnTo>
                  <a:lnTo>
                    <a:pt x="251587" y="54356"/>
                  </a:lnTo>
                  <a:lnTo>
                    <a:pt x="251587" y="58165"/>
                  </a:lnTo>
                  <a:lnTo>
                    <a:pt x="237617" y="94487"/>
                  </a:lnTo>
                  <a:lnTo>
                    <a:pt x="198120" y="106552"/>
                  </a:lnTo>
                  <a:lnTo>
                    <a:pt x="197612" y="106552"/>
                  </a:lnTo>
                  <a:lnTo>
                    <a:pt x="197612" y="227711"/>
                  </a:lnTo>
                  <a:lnTo>
                    <a:pt x="191404" y="266287"/>
                  </a:lnTo>
                  <a:lnTo>
                    <a:pt x="158742" y="304954"/>
                  </a:lnTo>
                  <a:lnTo>
                    <a:pt x="121785" y="316662"/>
                  </a:lnTo>
                  <a:lnTo>
                    <a:pt x="98805" y="318135"/>
                  </a:lnTo>
                  <a:lnTo>
                    <a:pt x="76374" y="316686"/>
                  </a:lnTo>
                  <a:lnTo>
                    <a:pt x="39798" y="305169"/>
                  </a:lnTo>
                  <a:lnTo>
                    <a:pt x="6397" y="266842"/>
                  </a:lnTo>
                  <a:lnTo>
                    <a:pt x="0" y="227964"/>
                  </a:lnTo>
                  <a:lnTo>
                    <a:pt x="0" y="77215"/>
                  </a:lnTo>
                  <a:lnTo>
                    <a:pt x="59308" y="77215"/>
                  </a:lnTo>
                  <a:lnTo>
                    <a:pt x="59308" y="224409"/>
                  </a:lnTo>
                  <a:lnTo>
                    <a:pt x="59882" y="235910"/>
                  </a:lnTo>
                  <a:lnTo>
                    <a:pt x="80740" y="270065"/>
                  </a:lnTo>
                  <a:lnTo>
                    <a:pt x="98805" y="273050"/>
                  </a:lnTo>
                  <a:lnTo>
                    <a:pt x="108329" y="272333"/>
                  </a:lnTo>
                  <a:lnTo>
                    <a:pt x="137814" y="236293"/>
                  </a:lnTo>
                  <a:lnTo>
                    <a:pt x="138429" y="224409"/>
                  </a:lnTo>
                  <a:lnTo>
                    <a:pt x="138429" y="77215"/>
                  </a:lnTo>
                  <a:lnTo>
                    <a:pt x="197866" y="77215"/>
                  </a:lnTo>
                  <a:lnTo>
                    <a:pt x="206501" y="77215"/>
                  </a:lnTo>
                  <a:lnTo>
                    <a:pt x="212598" y="75057"/>
                  </a:lnTo>
                  <a:lnTo>
                    <a:pt x="216153" y="70738"/>
                  </a:lnTo>
                  <a:lnTo>
                    <a:pt x="219837" y="66421"/>
                  </a:lnTo>
                  <a:lnTo>
                    <a:pt x="221615" y="60578"/>
                  </a:lnTo>
                  <a:lnTo>
                    <a:pt x="221615" y="53086"/>
                  </a:lnTo>
                  <a:lnTo>
                    <a:pt x="221615" y="48895"/>
                  </a:lnTo>
                  <a:lnTo>
                    <a:pt x="216026" y="30607"/>
                  </a:lnTo>
                  <a:lnTo>
                    <a:pt x="216026" y="27559"/>
                  </a:lnTo>
                  <a:close/>
                </a:path>
                <a:path w="252095" h="318134">
                  <a:moveTo>
                    <a:pt x="134366" y="0"/>
                  </a:moveTo>
                  <a:lnTo>
                    <a:pt x="167640" y="0"/>
                  </a:lnTo>
                  <a:lnTo>
                    <a:pt x="166256" y="12356"/>
                  </a:lnTo>
                  <a:lnTo>
                    <a:pt x="140716" y="47942"/>
                  </a:lnTo>
                  <a:lnTo>
                    <a:pt x="122300" y="51053"/>
                  </a:lnTo>
                  <a:lnTo>
                    <a:pt x="117348" y="51053"/>
                  </a:lnTo>
                  <a:lnTo>
                    <a:pt x="112522" y="50037"/>
                  </a:lnTo>
                  <a:lnTo>
                    <a:pt x="107950" y="47878"/>
                  </a:lnTo>
                  <a:lnTo>
                    <a:pt x="103377" y="45847"/>
                  </a:lnTo>
                  <a:lnTo>
                    <a:pt x="99441" y="43814"/>
                  </a:lnTo>
                  <a:lnTo>
                    <a:pt x="96266" y="41783"/>
                  </a:lnTo>
                  <a:lnTo>
                    <a:pt x="93091" y="39877"/>
                  </a:lnTo>
                  <a:lnTo>
                    <a:pt x="89534" y="37846"/>
                  </a:lnTo>
                  <a:lnTo>
                    <a:pt x="85725" y="35687"/>
                  </a:lnTo>
                  <a:lnTo>
                    <a:pt x="81788" y="33654"/>
                  </a:lnTo>
                  <a:lnTo>
                    <a:pt x="78613" y="32638"/>
                  </a:lnTo>
                  <a:lnTo>
                    <a:pt x="75946" y="32638"/>
                  </a:lnTo>
                  <a:lnTo>
                    <a:pt x="70612" y="32638"/>
                  </a:lnTo>
                  <a:lnTo>
                    <a:pt x="61595" y="51942"/>
                  </a:lnTo>
                  <a:lnTo>
                    <a:pt x="28321" y="51942"/>
                  </a:lnTo>
                  <a:lnTo>
                    <a:pt x="41401" y="14986"/>
                  </a:lnTo>
                  <a:lnTo>
                    <a:pt x="73532" y="1142"/>
                  </a:lnTo>
                  <a:lnTo>
                    <a:pt x="78613" y="1142"/>
                  </a:lnTo>
                  <a:lnTo>
                    <a:pt x="83312" y="2032"/>
                  </a:lnTo>
                  <a:lnTo>
                    <a:pt x="87629" y="3810"/>
                  </a:lnTo>
                  <a:lnTo>
                    <a:pt x="91948" y="5587"/>
                  </a:lnTo>
                  <a:lnTo>
                    <a:pt x="96139" y="7620"/>
                  </a:lnTo>
                  <a:lnTo>
                    <a:pt x="100202" y="9906"/>
                  </a:lnTo>
                  <a:lnTo>
                    <a:pt x="103377" y="11811"/>
                  </a:lnTo>
                  <a:lnTo>
                    <a:pt x="106806" y="13715"/>
                  </a:lnTo>
                  <a:lnTo>
                    <a:pt x="110617" y="15621"/>
                  </a:lnTo>
                  <a:lnTo>
                    <a:pt x="114426" y="17652"/>
                  </a:lnTo>
                  <a:lnTo>
                    <a:pt x="117601" y="18669"/>
                  </a:lnTo>
                  <a:lnTo>
                    <a:pt x="120015" y="18669"/>
                  </a:lnTo>
                  <a:lnTo>
                    <a:pt x="125095" y="18669"/>
                  </a:lnTo>
                  <a:lnTo>
                    <a:pt x="128650" y="17017"/>
                  </a:lnTo>
                  <a:lnTo>
                    <a:pt x="130809" y="13588"/>
                  </a:lnTo>
                  <a:lnTo>
                    <a:pt x="132969" y="10287"/>
                  </a:lnTo>
                  <a:lnTo>
                    <a:pt x="134239" y="5714"/>
                  </a:lnTo>
                  <a:lnTo>
                    <a:pt x="134366" y="0"/>
                  </a:lnTo>
                  <a:close/>
                </a:path>
              </a:pathLst>
            </a:custGeom>
            <a:ln w="3175">
              <a:solidFill>
                <a:srgbClr val="1D7CED"/>
              </a:solidFill>
            </a:ln>
          </p:spPr>
          <p:txBody>
            <a:bodyPr wrap="square" lIns="0" tIns="0" rIns="0" bIns="0" rtlCol="0"/>
            <a:lstStyle/>
            <a:p>
              <a:endParaRPr/>
            </a:p>
          </p:txBody>
        </p:sp>
      </p:grpSp>
      <p:grpSp>
        <p:nvGrpSpPr>
          <p:cNvPr id="15" name="object 15"/>
          <p:cNvGrpSpPr/>
          <p:nvPr/>
        </p:nvGrpSpPr>
        <p:grpSpPr>
          <a:xfrm>
            <a:off x="8064118" y="405891"/>
            <a:ext cx="739140" cy="393700"/>
            <a:chOff x="8064118" y="405891"/>
            <a:chExt cx="739140" cy="393700"/>
          </a:xfrm>
        </p:grpSpPr>
        <p:sp>
          <p:nvSpPr>
            <p:cNvPr id="16" name="object 16"/>
            <p:cNvSpPr/>
            <p:nvPr/>
          </p:nvSpPr>
          <p:spPr>
            <a:xfrm>
              <a:off x="8065007" y="406780"/>
              <a:ext cx="737235" cy="391795"/>
            </a:xfrm>
            <a:custGeom>
              <a:avLst/>
              <a:gdLst/>
              <a:ahLst/>
              <a:cxnLst/>
              <a:rect l="l" t="t" r="r" b="b"/>
              <a:pathLst>
                <a:path w="737234" h="391795">
                  <a:moveTo>
                    <a:pt x="451612" y="348488"/>
                  </a:moveTo>
                  <a:lnTo>
                    <a:pt x="394589" y="348488"/>
                  </a:lnTo>
                  <a:lnTo>
                    <a:pt x="394589" y="391795"/>
                  </a:lnTo>
                  <a:lnTo>
                    <a:pt x="451612" y="391795"/>
                  </a:lnTo>
                  <a:lnTo>
                    <a:pt x="451612" y="348488"/>
                  </a:lnTo>
                  <a:close/>
                </a:path>
                <a:path w="737234" h="391795">
                  <a:moveTo>
                    <a:pt x="598551" y="88773"/>
                  </a:moveTo>
                  <a:lnTo>
                    <a:pt x="539242" y="88773"/>
                  </a:lnTo>
                  <a:lnTo>
                    <a:pt x="539242" y="239522"/>
                  </a:lnTo>
                  <a:lnTo>
                    <a:pt x="545639" y="278399"/>
                  </a:lnTo>
                  <a:lnTo>
                    <a:pt x="579040" y="316726"/>
                  </a:lnTo>
                  <a:lnTo>
                    <a:pt x="615616" y="328243"/>
                  </a:lnTo>
                  <a:lnTo>
                    <a:pt x="638048" y="329692"/>
                  </a:lnTo>
                  <a:lnTo>
                    <a:pt x="661027" y="328219"/>
                  </a:lnTo>
                  <a:lnTo>
                    <a:pt x="697984" y="316511"/>
                  </a:lnTo>
                  <a:lnTo>
                    <a:pt x="727254" y="284607"/>
                  </a:lnTo>
                  <a:lnTo>
                    <a:pt x="638048" y="284607"/>
                  </a:lnTo>
                  <a:lnTo>
                    <a:pt x="628288" y="283864"/>
                  </a:lnTo>
                  <a:lnTo>
                    <a:pt x="600852" y="257397"/>
                  </a:lnTo>
                  <a:lnTo>
                    <a:pt x="598551" y="235966"/>
                  </a:lnTo>
                  <a:lnTo>
                    <a:pt x="598551" y="88773"/>
                  </a:lnTo>
                  <a:close/>
                </a:path>
                <a:path w="737234" h="391795">
                  <a:moveTo>
                    <a:pt x="736853" y="88773"/>
                  </a:moveTo>
                  <a:lnTo>
                    <a:pt x="677672" y="88773"/>
                  </a:lnTo>
                  <a:lnTo>
                    <a:pt x="677672" y="235966"/>
                  </a:lnTo>
                  <a:lnTo>
                    <a:pt x="677056" y="247850"/>
                  </a:lnTo>
                  <a:lnTo>
                    <a:pt x="655748" y="281733"/>
                  </a:lnTo>
                  <a:lnTo>
                    <a:pt x="638048" y="284607"/>
                  </a:lnTo>
                  <a:lnTo>
                    <a:pt x="727254" y="284607"/>
                  </a:lnTo>
                  <a:lnTo>
                    <a:pt x="730646" y="277844"/>
                  </a:lnTo>
                  <a:lnTo>
                    <a:pt x="735304" y="259818"/>
                  </a:lnTo>
                  <a:lnTo>
                    <a:pt x="736834" y="239522"/>
                  </a:lnTo>
                  <a:lnTo>
                    <a:pt x="736853" y="88773"/>
                  </a:lnTo>
                  <a:close/>
                </a:path>
                <a:path w="737234" h="391795">
                  <a:moveTo>
                    <a:pt x="502539" y="88773"/>
                  </a:moveTo>
                  <a:lnTo>
                    <a:pt x="342900" y="88773"/>
                  </a:lnTo>
                  <a:lnTo>
                    <a:pt x="342900" y="324739"/>
                  </a:lnTo>
                  <a:lnTo>
                    <a:pt x="502539" y="324739"/>
                  </a:lnTo>
                  <a:lnTo>
                    <a:pt x="502539" y="279781"/>
                  </a:lnTo>
                  <a:lnTo>
                    <a:pt x="401827" y="279781"/>
                  </a:lnTo>
                  <a:lnTo>
                    <a:pt x="401827" y="220091"/>
                  </a:lnTo>
                  <a:lnTo>
                    <a:pt x="494665" y="220091"/>
                  </a:lnTo>
                  <a:lnTo>
                    <a:pt x="494665" y="175133"/>
                  </a:lnTo>
                  <a:lnTo>
                    <a:pt x="401827" y="175133"/>
                  </a:lnTo>
                  <a:lnTo>
                    <a:pt x="401827" y="133731"/>
                  </a:lnTo>
                  <a:lnTo>
                    <a:pt x="502539" y="133731"/>
                  </a:lnTo>
                  <a:lnTo>
                    <a:pt x="502539" y="88773"/>
                  </a:lnTo>
                  <a:close/>
                </a:path>
                <a:path w="737234" h="391795">
                  <a:moveTo>
                    <a:pt x="303530" y="283591"/>
                  </a:moveTo>
                  <a:lnTo>
                    <a:pt x="176402" y="283591"/>
                  </a:lnTo>
                  <a:lnTo>
                    <a:pt x="176402" y="324739"/>
                  </a:lnTo>
                  <a:lnTo>
                    <a:pt x="303530" y="324739"/>
                  </a:lnTo>
                  <a:lnTo>
                    <a:pt x="303530" y="283591"/>
                  </a:lnTo>
                  <a:close/>
                </a:path>
                <a:path w="737234" h="391795">
                  <a:moveTo>
                    <a:pt x="269621" y="129921"/>
                  </a:moveTo>
                  <a:lnTo>
                    <a:pt x="210312" y="129921"/>
                  </a:lnTo>
                  <a:lnTo>
                    <a:pt x="210312" y="283591"/>
                  </a:lnTo>
                  <a:lnTo>
                    <a:pt x="269621" y="283591"/>
                  </a:lnTo>
                  <a:lnTo>
                    <a:pt x="269621" y="129921"/>
                  </a:lnTo>
                  <a:close/>
                </a:path>
                <a:path w="737234" h="391795">
                  <a:moveTo>
                    <a:pt x="303530" y="88773"/>
                  </a:moveTo>
                  <a:lnTo>
                    <a:pt x="176402" y="88773"/>
                  </a:lnTo>
                  <a:lnTo>
                    <a:pt x="176402" y="129921"/>
                  </a:lnTo>
                  <a:lnTo>
                    <a:pt x="303530" y="129921"/>
                  </a:lnTo>
                  <a:lnTo>
                    <a:pt x="303530" y="88773"/>
                  </a:lnTo>
                  <a:close/>
                </a:path>
                <a:path w="737234" h="391795">
                  <a:moveTo>
                    <a:pt x="59309" y="88773"/>
                  </a:moveTo>
                  <a:lnTo>
                    <a:pt x="0" y="88773"/>
                  </a:lnTo>
                  <a:lnTo>
                    <a:pt x="0" y="324739"/>
                  </a:lnTo>
                  <a:lnTo>
                    <a:pt x="157607" y="324739"/>
                  </a:lnTo>
                  <a:lnTo>
                    <a:pt x="157607" y="279781"/>
                  </a:lnTo>
                  <a:lnTo>
                    <a:pt x="59309" y="279781"/>
                  </a:lnTo>
                  <a:lnTo>
                    <a:pt x="59309" y="88773"/>
                  </a:lnTo>
                  <a:close/>
                </a:path>
                <a:path w="737234" h="391795">
                  <a:moveTo>
                    <a:pt x="442595" y="0"/>
                  </a:moveTo>
                  <a:lnTo>
                    <a:pt x="404368" y="0"/>
                  </a:lnTo>
                  <a:lnTo>
                    <a:pt x="356743" y="62230"/>
                  </a:lnTo>
                  <a:lnTo>
                    <a:pt x="397128" y="62230"/>
                  </a:lnTo>
                  <a:lnTo>
                    <a:pt x="423164" y="28448"/>
                  </a:lnTo>
                  <a:lnTo>
                    <a:pt x="464424" y="28448"/>
                  </a:lnTo>
                  <a:lnTo>
                    <a:pt x="442595" y="0"/>
                  </a:lnTo>
                  <a:close/>
                </a:path>
                <a:path w="737234" h="391795">
                  <a:moveTo>
                    <a:pt x="464424" y="28448"/>
                  </a:moveTo>
                  <a:lnTo>
                    <a:pt x="423164" y="28448"/>
                  </a:lnTo>
                  <a:lnTo>
                    <a:pt x="449325" y="62230"/>
                  </a:lnTo>
                  <a:lnTo>
                    <a:pt x="490347" y="62230"/>
                  </a:lnTo>
                  <a:lnTo>
                    <a:pt x="464424" y="28448"/>
                  </a:lnTo>
                  <a:close/>
                </a:path>
              </a:pathLst>
            </a:custGeom>
            <a:solidFill>
              <a:srgbClr val="FBFBFF"/>
            </a:solidFill>
          </p:spPr>
          <p:txBody>
            <a:bodyPr wrap="square" lIns="0" tIns="0" rIns="0" bIns="0" rtlCol="0"/>
            <a:lstStyle/>
            <a:p>
              <a:endParaRPr/>
            </a:p>
          </p:txBody>
        </p:sp>
        <p:sp>
          <p:nvSpPr>
            <p:cNvPr id="17" name="object 17"/>
            <p:cNvSpPr/>
            <p:nvPr/>
          </p:nvSpPr>
          <p:spPr>
            <a:xfrm>
              <a:off x="8459596" y="755268"/>
              <a:ext cx="57150" cy="43815"/>
            </a:xfrm>
            <a:custGeom>
              <a:avLst/>
              <a:gdLst/>
              <a:ahLst/>
              <a:cxnLst/>
              <a:rect l="l" t="t" r="r" b="b"/>
              <a:pathLst>
                <a:path w="57150" h="43815">
                  <a:moveTo>
                    <a:pt x="0" y="0"/>
                  </a:moveTo>
                  <a:lnTo>
                    <a:pt x="57023" y="0"/>
                  </a:lnTo>
                  <a:lnTo>
                    <a:pt x="57023" y="43306"/>
                  </a:lnTo>
                  <a:lnTo>
                    <a:pt x="0" y="43306"/>
                  </a:lnTo>
                  <a:lnTo>
                    <a:pt x="0" y="0"/>
                  </a:lnTo>
                  <a:close/>
                </a:path>
              </a:pathLst>
            </a:custGeom>
            <a:ln w="3175">
              <a:solidFill>
                <a:srgbClr val="1D7CED"/>
              </a:solidFill>
            </a:ln>
          </p:spPr>
          <p:txBody>
            <a:bodyPr wrap="square" lIns="0" tIns="0" rIns="0" bIns="0" rtlCol="0"/>
            <a:lstStyle/>
            <a:p>
              <a:endParaRPr/>
            </a:p>
          </p:txBody>
        </p:sp>
        <p:sp>
          <p:nvSpPr>
            <p:cNvPr id="18" name="object 18"/>
            <p:cNvSpPr/>
            <p:nvPr/>
          </p:nvSpPr>
          <p:spPr>
            <a:xfrm>
              <a:off x="8603360" y="494664"/>
              <a:ext cx="199390" cy="242697"/>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8065007" y="495553"/>
              <a:ext cx="502920" cy="236220"/>
            </a:xfrm>
            <a:custGeom>
              <a:avLst/>
              <a:gdLst/>
              <a:ahLst/>
              <a:cxnLst/>
              <a:rect l="l" t="t" r="r" b="b"/>
              <a:pathLst>
                <a:path w="502920" h="236220">
                  <a:moveTo>
                    <a:pt x="342900" y="0"/>
                  </a:moveTo>
                  <a:lnTo>
                    <a:pt x="502539" y="0"/>
                  </a:lnTo>
                  <a:lnTo>
                    <a:pt x="502539" y="44958"/>
                  </a:lnTo>
                  <a:lnTo>
                    <a:pt x="401827" y="44958"/>
                  </a:lnTo>
                  <a:lnTo>
                    <a:pt x="401827" y="86360"/>
                  </a:lnTo>
                  <a:lnTo>
                    <a:pt x="494665" y="86360"/>
                  </a:lnTo>
                  <a:lnTo>
                    <a:pt x="494665" y="131318"/>
                  </a:lnTo>
                  <a:lnTo>
                    <a:pt x="401827" y="131318"/>
                  </a:lnTo>
                  <a:lnTo>
                    <a:pt x="401827" y="191008"/>
                  </a:lnTo>
                  <a:lnTo>
                    <a:pt x="502539" y="191008"/>
                  </a:lnTo>
                  <a:lnTo>
                    <a:pt x="502539" y="235966"/>
                  </a:lnTo>
                  <a:lnTo>
                    <a:pt x="342900" y="235966"/>
                  </a:lnTo>
                  <a:lnTo>
                    <a:pt x="342900" y="0"/>
                  </a:lnTo>
                  <a:close/>
                </a:path>
                <a:path w="502920" h="236220">
                  <a:moveTo>
                    <a:pt x="176402" y="0"/>
                  </a:moveTo>
                  <a:lnTo>
                    <a:pt x="303530" y="0"/>
                  </a:lnTo>
                  <a:lnTo>
                    <a:pt x="303530" y="41148"/>
                  </a:lnTo>
                  <a:lnTo>
                    <a:pt x="269621" y="41148"/>
                  </a:lnTo>
                  <a:lnTo>
                    <a:pt x="269621" y="194818"/>
                  </a:lnTo>
                  <a:lnTo>
                    <a:pt x="303530" y="194818"/>
                  </a:lnTo>
                  <a:lnTo>
                    <a:pt x="303530" y="235966"/>
                  </a:lnTo>
                  <a:lnTo>
                    <a:pt x="176402" y="235966"/>
                  </a:lnTo>
                  <a:lnTo>
                    <a:pt x="176402" y="194818"/>
                  </a:lnTo>
                  <a:lnTo>
                    <a:pt x="210312" y="194818"/>
                  </a:lnTo>
                  <a:lnTo>
                    <a:pt x="210312" y="41148"/>
                  </a:lnTo>
                  <a:lnTo>
                    <a:pt x="176402" y="41148"/>
                  </a:lnTo>
                  <a:lnTo>
                    <a:pt x="176402" y="0"/>
                  </a:lnTo>
                  <a:close/>
                </a:path>
                <a:path w="502920" h="236220">
                  <a:moveTo>
                    <a:pt x="0" y="0"/>
                  </a:moveTo>
                  <a:lnTo>
                    <a:pt x="59309" y="0"/>
                  </a:lnTo>
                  <a:lnTo>
                    <a:pt x="59309" y="191008"/>
                  </a:lnTo>
                  <a:lnTo>
                    <a:pt x="157607" y="191008"/>
                  </a:lnTo>
                  <a:lnTo>
                    <a:pt x="157607" y="235966"/>
                  </a:lnTo>
                  <a:lnTo>
                    <a:pt x="0" y="235966"/>
                  </a:lnTo>
                  <a:lnTo>
                    <a:pt x="0" y="0"/>
                  </a:lnTo>
                  <a:close/>
                </a:path>
              </a:pathLst>
            </a:custGeom>
            <a:ln w="3175">
              <a:solidFill>
                <a:srgbClr val="1D7CED"/>
              </a:solidFill>
            </a:ln>
          </p:spPr>
          <p:txBody>
            <a:bodyPr wrap="square" lIns="0" tIns="0" rIns="0" bIns="0" rtlCol="0"/>
            <a:lstStyle/>
            <a:p>
              <a:endParaRPr/>
            </a:p>
          </p:txBody>
        </p:sp>
        <p:sp>
          <p:nvSpPr>
            <p:cNvPr id="20" name="object 20"/>
            <p:cNvSpPr/>
            <p:nvPr/>
          </p:nvSpPr>
          <p:spPr>
            <a:xfrm>
              <a:off x="8420861" y="405891"/>
              <a:ext cx="135382" cy="64008"/>
            </a:xfrm>
            <a:prstGeom prst="rect">
              <a:avLst/>
            </a:prstGeom>
            <a:blipFill>
              <a:blip r:embed="rId7" cstate="print"/>
              <a:stretch>
                <a:fillRect/>
              </a:stretch>
            </a:blipFill>
          </p:spPr>
          <p:txBody>
            <a:bodyPr wrap="square" lIns="0" tIns="0" rIns="0" bIns="0" rtlCol="0"/>
            <a:lstStyle/>
            <a:p>
              <a:endParaRPr/>
            </a:p>
          </p:txBody>
        </p:sp>
      </p:grpSp>
      <p:grpSp>
        <p:nvGrpSpPr>
          <p:cNvPr id="21" name="object 21"/>
          <p:cNvGrpSpPr/>
          <p:nvPr/>
        </p:nvGrpSpPr>
        <p:grpSpPr>
          <a:xfrm>
            <a:off x="5663184" y="204215"/>
            <a:ext cx="3355975" cy="612775"/>
            <a:chOff x="5663184" y="204215"/>
            <a:chExt cx="3355975" cy="612775"/>
          </a:xfrm>
        </p:grpSpPr>
        <p:sp>
          <p:nvSpPr>
            <p:cNvPr id="22" name="object 22"/>
            <p:cNvSpPr/>
            <p:nvPr/>
          </p:nvSpPr>
          <p:spPr>
            <a:xfrm>
              <a:off x="5663184" y="204215"/>
              <a:ext cx="739139" cy="612647"/>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5960364" y="309371"/>
              <a:ext cx="1536191" cy="507491"/>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7223760" y="309371"/>
              <a:ext cx="894588" cy="507491"/>
            </a:xfrm>
            <a:prstGeom prst="rect">
              <a:avLst/>
            </a:prstGeom>
            <a:blipFill>
              <a:blip r:embed="rId10" cstate="print"/>
              <a:stretch>
                <a:fillRect/>
              </a:stretch>
            </a:blipFill>
          </p:spPr>
          <p:txBody>
            <a:bodyPr wrap="square" lIns="0" tIns="0" rIns="0" bIns="0" rtlCol="0"/>
            <a:lstStyle/>
            <a:p>
              <a:endParaRPr/>
            </a:p>
          </p:txBody>
        </p:sp>
        <p:sp>
          <p:nvSpPr>
            <p:cNvPr id="25" name="object 25"/>
            <p:cNvSpPr/>
            <p:nvPr/>
          </p:nvSpPr>
          <p:spPr>
            <a:xfrm>
              <a:off x="7844028" y="309371"/>
              <a:ext cx="1175003" cy="507491"/>
            </a:xfrm>
            <a:prstGeom prst="rect">
              <a:avLst/>
            </a:prstGeom>
            <a:blipFill>
              <a:blip r:embed="rId11" cstate="print"/>
              <a:stretch>
                <a:fillRect/>
              </a:stretch>
            </a:blipFill>
          </p:spPr>
          <p:txBody>
            <a:bodyPr wrap="square" lIns="0" tIns="0" rIns="0" bIns="0" rtlCol="0"/>
            <a:lstStyle/>
            <a:p>
              <a:endParaRPr/>
            </a:p>
          </p:txBody>
        </p:sp>
      </p:grpSp>
      <p:sp>
        <p:nvSpPr>
          <p:cNvPr id="26" name="object 26"/>
          <p:cNvSpPr txBox="1"/>
          <p:nvPr/>
        </p:nvSpPr>
        <p:spPr>
          <a:xfrm>
            <a:off x="307340" y="1150365"/>
            <a:ext cx="8272780" cy="513715"/>
          </a:xfrm>
          <a:prstGeom prst="rect">
            <a:avLst/>
          </a:prstGeom>
        </p:spPr>
        <p:txBody>
          <a:bodyPr vert="horz" wrap="square" lIns="0" tIns="13335" rIns="0" bIns="0" rtlCol="0">
            <a:spAutoFit/>
          </a:bodyPr>
          <a:lstStyle/>
          <a:p>
            <a:pPr marL="355600" indent="-342900">
              <a:lnSpc>
                <a:spcPct val="100000"/>
              </a:lnSpc>
              <a:spcBef>
                <a:spcPts val="105"/>
              </a:spcBef>
              <a:buClr>
                <a:srgbClr val="006FC0"/>
              </a:buClr>
              <a:buSzPct val="79687"/>
              <a:buFont typeface="Wingdings"/>
              <a:buChar char=""/>
              <a:tabLst>
                <a:tab pos="355600" algn="l"/>
              </a:tabLst>
            </a:pPr>
            <a:r>
              <a:rPr sz="3200" spc="-190" dirty="0">
                <a:latin typeface="Arial"/>
                <a:cs typeface="Arial"/>
              </a:rPr>
              <a:t>Truyền </a:t>
            </a:r>
            <a:r>
              <a:rPr sz="3200" spc="-160" dirty="0">
                <a:latin typeface="Arial"/>
                <a:cs typeface="Arial"/>
              </a:rPr>
              <a:t>dữ </a:t>
            </a:r>
            <a:r>
              <a:rPr sz="3200" spc="-65" dirty="0">
                <a:latin typeface="Arial"/>
                <a:cs typeface="Arial"/>
              </a:rPr>
              <a:t>liệu </a:t>
            </a:r>
            <a:r>
              <a:rPr sz="3200" spc="-20" dirty="0">
                <a:latin typeface="Arial"/>
                <a:cs typeface="Arial"/>
              </a:rPr>
              <a:t>từ </a:t>
            </a:r>
            <a:r>
              <a:rPr sz="3200" spc="-85" dirty="0">
                <a:latin typeface="Arial"/>
                <a:cs typeface="Arial"/>
              </a:rPr>
              <a:t>Controller </a:t>
            </a:r>
            <a:r>
              <a:rPr sz="3200" spc="-245" dirty="0">
                <a:latin typeface="Arial"/>
                <a:cs typeface="Arial"/>
              </a:rPr>
              <a:t>sang </a:t>
            </a:r>
            <a:r>
              <a:rPr sz="3200" spc="-135" dirty="0">
                <a:latin typeface="Arial"/>
                <a:cs typeface="Arial"/>
              </a:rPr>
              <a:t>View </a:t>
            </a:r>
            <a:r>
              <a:rPr sz="3200" spc="-125" dirty="0">
                <a:latin typeface="Arial"/>
                <a:cs typeface="Arial"/>
              </a:rPr>
              <a:t>đơn</a:t>
            </a:r>
            <a:r>
              <a:rPr sz="3200" spc="-420" dirty="0">
                <a:latin typeface="Arial"/>
                <a:cs typeface="Arial"/>
              </a:rPr>
              <a:t> </a:t>
            </a:r>
            <a:r>
              <a:rPr sz="3200" spc="-150" dirty="0">
                <a:latin typeface="Arial"/>
                <a:cs typeface="Arial"/>
              </a:rPr>
              <a:t>giản</a:t>
            </a:r>
            <a:endParaRPr sz="3200">
              <a:latin typeface="Arial"/>
              <a:cs typeface="Arial"/>
            </a:endParaRPr>
          </a:p>
        </p:txBody>
      </p:sp>
      <p:sp>
        <p:nvSpPr>
          <p:cNvPr id="27" name="object 27"/>
          <p:cNvSpPr/>
          <p:nvPr/>
        </p:nvSpPr>
        <p:spPr>
          <a:xfrm>
            <a:off x="702758" y="1824681"/>
            <a:ext cx="7708862" cy="1379837"/>
          </a:xfrm>
          <a:prstGeom prst="rect">
            <a:avLst/>
          </a:prstGeom>
          <a:blipFill>
            <a:blip r:embed="rId12" cstate="print"/>
            <a:stretch>
              <a:fillRect/>
            </a:stretch>
          </a:blipFill>
        </p:spPr>
        <p:txBody>
          <a:bodyPr wrap="square" lIns="0" tIns="0" rIns="0" bIns="0" rtlCol="0"/>
          <a:lstStyle/>
          <a:p>
            <a:endParaRPr/>
          </a:p>
        </p:txBody>
      </p:sp>
      <p:grpSp>
        <p:nvGrpSpPr>
          <p:cNvPr id="28" name="object 28"/>
          <p:cNvGrpSpPr/>
          <p:nvPr/>
        </p:nvGrpSpPr>
        <p:grpSpPr>
          <a:xfrm>
            <a:off x="416959" y="3810000"/>
            <a:ext cx="4765040" cy="1470660"/>
            <a:chOff x="416959" y="3810000"/>
            <a:chExt cx="4765040" cy="1470660"/>
          </a:xfrm>
        </p:grpSpPr>
        <p:sp>
          <p:nvSpPr>
            <p:cNvPr id="29" name="object 29"/>
            <p:cNvSpPr/>
            <p:nvPr/>
          </p:nvSpPr>
          <p:spPr>
            <a:xfrm>
              <a:off x="416959" y="3810000"/>
              <a:ext cx="4303104" cy="1006867"/>
            </a:xfrm>
            <a:prstGeom prst="rect">
              <a:avLst/>
            </a:prstGeom>
            <a:blipFill>
              <a:blip r:embed="rId13" cstate="print"/>
              <a:stretch>
                <a:fillRect/>
              </a:stretch>
            </a:blipFill>
          </p:spPr>
          <p:txBody>
            <a:bodyPr wrap="square" lIns="0" tIns="0" rIns="0" bIns="0" rtlCol="0"/>
            <a:lstStyle/>
            <a:p>
              <a:endParaRPr/>
            </a:p>
          </p:txBody>
        </p:sp>
        <p:sp>
          <p:nvSpPr>
            <p:cNvPr id="30" name="object 30"/>
            <p:cNvSpPr/>
            <p:nvPr/>
          </p:nvSpPr>
          <p:spPr>
            <a:xfrm>
              <a:off x="2512694" y="4413504"/>
              <a:ext cx="2668905" cy="867410"/>
            </a:xfrm>
            <a:custGeom>
              <a:avLst/>
              <a:gdLst/>
              <a:ahLst/>
              <a:cxnLst/>
              <a:rect l="l" t="t" r="r" b="b"/>
              <a:pathLst>
                <a:path w="2668904" h="867410">
                  <a:moveTo>
                    <a:pt x="2632716" y="839559"/>
                  </a:moveTo>
                  <a:lnTo>
                    <a:pt x="2566035" y="854710"/>
                  </a:lnTo>
                  <a:lnTo>
                    <a:pt x="2563876" y="858012"/>
                  </a:lnTo>
                  <a:lnTo>
                    <a:pt x="2564638" y="861441"/>
                  </a:lnTo>
                  <a:lnTo>
                    <a:pt x="2565527" y="864870"/>
                  </a:lnTo>
                  <a:lnTo>
                    <a:pt x="2568829" y="867029"/>
                  </a:lnTo>
                  <a:lnTo>
                    <a:pt x="2658849" y="846582"/>
                  </a:lnTo>
                  <a:lnTo>
                    <a:pt x="2655062" y="846582"/>
                  </a:lnTo>
                  <a:lnTo>
                    <a:pt x="2632716" y="839559"/>
                  </a:lnTo>
                  <a:close/>
                </a:path>
                <a:path w="2668904" h="867410">
                  <a:moveTo>
                    <a:pt x="2644957" y="836775"/>
                  </a:moveTo>
                  <a:lnTo>
                    <a:pt x="2632716" y="839559"/>
                  </a:lnTo>
                  <a:lnTo>
                    <a:pt x="2655062" y="846582"/>
                  </a:lnTo>
                  <a:lnTo>
                    <a:pt x="2655623" y="844804"/>
                  </a:lnTo>
                  <a:lnTo>
                    <a:pt x="2652268" y="844804"/>
                  </a:lnTo>
                  <a:lnTo>
                    <a:pt x="2644957" y="836775"/>
                  </a:lnTo>
                  <a:close/>
                </a:path>
                <a:path w="2668904" h="867410">
                  <a:moveTo>
                    <a:pt x="2595880" y="768223"/>
                  </a:moveTo>
                  <a:lnTo>
                    <a:pt x="2590672" y="772922"/>
                  </a:lnTo>
                  <a:lnTo>
                    <a:pt x="2590546" y="776986"/>
                  </a:lnTo>
                  <a:lnTo>
                    <a:pt x="2592832" y="779526"/>
                  </a:lnTo>
                  <a:lnTo>
                    <a:pt x="2636498" y="827484"/>
                  </a:lnTo>
                  <a:lnTo>
                    <a:pt x="2658872" y="834517"/>
                  </a:lnTo>
                  <a:lnTo>
                    <a:pt x="2655062" y="846582"/>
                  </a:lnTo>
                  <a:lnTo>
                    <a:pt x="2658849" y="846582"/>
                  </a:lnTo>
                  <a:lnTo>
                    <a:pt x="2668905" y="844296"/>
                  </a:lnTo>
                  <a:lnTo>
                    <a:pt x="2599817" y="768350"/>
                  </a:lnTo>
                  <a:lnTo>
                    <a:pt x="2595880" y="768223"/>
                  </a:lnTo>
                  <a:close/>
                </a:path>
                <a:path w="2668904" h="867410">
                  <a:moveTo>
                    <a:pt x="2655443" y="834390"/>
                  </a:moveTo>
                  <a:lnTo>
                    <a:pt x="2644957" y="836775"/>
                  </a:lnTo>
                  <a:lnTo>
                    <a:pt x="2652268" y="844804"/>
                  </a:lnTo>
                  <a:lnTo>
                    <a:pt x="2655443" y="834390"/>
                  </a:lnTo>
                  <a:close/>
                </a:path>
                <a:path w="2668904" h="867410">
                  <a:moveTo>
                    <a:pt x="2658467" y="834390"/>
                  </a:moveTo>
                  <a:lnTo>
                    <a:pt x="2655443" y="834390"/>
                  </a:lnTo>
                  <a:lnTo>
                    <a:pt x="2652268" y="844804"/>
                  </a:lnTo>
                  <a:lnTo>
                    <a:pt x="2655623" y="844804"/>
                  </a:lnTo>
                  <a:lnTo>
                    <a:pt x="2658872" y="834517"/>
                  </a:lnTo>
                  <a:lnTo>
                    <a:pt x="2658467" y="834390"/>
                  </a:lnTo>
                  <a:close/>
                </a:path>
                <a:path w="2668904" h="867410">
                  <a:moveTo>
                    <a:pt x="3810" y="0"/>
                  </a:moveTo>
                  <a:lnTo>
                    <a:pt x="0" y="12192"/>
                  </a:lnTo>
                  <a:lnTo>
                    <a:pt x="2632716" y="839559"/>
                  </a:lnTo>
                  <a:lnTo>
                    <a:pt x="2644957" y="836775"/>
                  </a:lnTo>
                  <a:lnTo>
                    <a:pt x="2636498" y="827484"/>
                  </a:lnTo>
                  <a:lnTo>
                    <a:pt x="3810" y="0"/>
                  </a:lnTo>
                  <a:close/>
                </a:path>
                <a:path w="2668904" h="867410">
                  <a:moveTo>
                    <a:pt x="2636498" y="827484"/>
                  </a:moveTo>
                  <a:lnTo>
                    <a:pt x="2644957" y="836775"/>
                  </a:lnTo>
                  <a:lnTo>
                    <a:pt x="2655443" y="834390"/>
                  </a:lnTo>
                  <a:lnTo>
                    <a:pt x="2658467" y="834390"/>
                  </a:lnTo>
                  <a:lnTo>
                    <a:pt x="2636498" y="827484"/>
                  </a:lnTo>
                  <a:close/>
                </a:path>
              </a:pathLst>
            </a:custGeom>
            <a:solidFill>
              <a:srgbClr val="497DBA"/>
            </a:solidFill>
          </p:spPr>
          <p:txBody>
            <a:bodyPr wrap="square" lIns="0" tIns="0" rIns="0" bIns="0" rtlCol="0"/>
            <a:lstStyle/>
            <a:p>
              <a:endParaRPr/>
            </a:p>
          </p:txBody>
        </p:sp>
      </p:grpSp>
      <p:sp>
        <p:nvSpPr>
          <p:cNvPr id="31" name="Rectangle 30"/>
          <p:cNvSpPr/>
          <p:nvPr/>
        </p:nvSpPr>
        <p:spPr>
          <a:xfrm>
            <a:off x="5181599" y="6248400"/>
            <a:ext cx="3398521" cy="295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6553200"/>
            <a:chOff x="76200" y="38"/>
            <a:chExt cx="8943340" cy="6553200"/>
          </a:xfrm>
        </p:grpSpPr>
        <p:sp>
          <p:nvSpPr>
            <p:cNvPr id="3" name="object 3"/>
            <p:cNvSpPr/>
            <p:nvPr/>
          </p:nvSpPr>
          <p:spPr>
            <a:xfrm>
              <a:off x="6631431" y="435736"/>
              <a:ext cx="298450" cy="295910"/>
            </a:xfrm>
            <a:custGeom>
              <a:avLst/>
              <a:gdLst/>
              <a:ahLst/>
              <a:cxnLst/>
              <a:rect l="l" t="t" r="r" b="b"/>
              <a:pathLst>
                <a:path w="298450" h="295909">
                  <a:moveTo>
                    <a:pt x="107950" y="160527"/>
                  </a:moveTo>
                  <a:lnTo>
                    <a:pt x="34036" y="160527"/>
                  </a:lnTo>
                  <a:lnTo>
                    <a:pt x="34036" y="295783"/>
                  </a:lnTo>
                  <a:lnTo>
                    <a:pt x="126365" y="295783"/>
                  </a:lnTo>
                  <a:lnTo>
                    <a:pt x="141464" y="295519"/>
                  </a:lnTo>
                  <a:lnTo>
                    <a:pt x="184023" y="291464"/>
                  </a:lnTo>
                  <a:lnTo>
                    <a:pt x="222456" y="279052"/>
                  </a:lnTo>
                  <a:lnTo>
                    <a:pt x="259540" y="251063"/>
                  </a:lnTo>
                  <a:lnTo>
                    <a:pt x="268052" y="240411"/>
                  </a:lnTo>
                  <a:lnTo>
                    <a:pt x="107950" y="240411"/>
                  </a:lnTo>
                  <a:lnTo>
                    <a:pt x="107950" y="160527"/>
                  </a:lnTo>
                  <a:close/>
                </a:path>
                <a:path w="298450" h="295909">
                  <a:moveTo>
                    <a:pt x="269193" y="55117"/>
                  </a:moveTo>
                  <a:lnTo>
                    <a:pt x="109474" y="55117"/>
                  </a:lnTo>
                  <a:lnTo>
                    <a:pt x="120616" y="55185"/>
                  </a:lnTo>
                  <a:lnTo>
                    <a:pt x="130984" y="55371"/>
                  </a:lnTo>
                  <a:lnTo>
                    <a:pt x="173372" y="61436"/>
                  </a:lnTo>
                  <a:lnTo>
                    <a:pt x="205994" y="87725"/>
                  </a:lnTo>
                  <a:lnTo>
                    <a:pt x="221120" y="133504"/>
                  </a:lnTo>
                  <a:lnTo>
                    <a:pt x="221742" y="147574"/>
                  </a:lnTo>
                  <a:lnTo>
                    <a:pt x="221146" y="161597"/>
                  </a:lnTo>
                  <a:lnTo>
                    <a:pt x="206906" y="206601"/>
                  </a:lnTo>
                  <a:lnTo>
                    <a:pt x="176571" y="233162"/>
                  </a:lnTo>
                  <a:lnTo>
                    <a:pt x="132572" y="240141"/>
                  </a:lnTo>
                  <a:lnTo>
                    <a:pt x="107950" y="240411"/>
                  </a:lnTo>
                  <a:lnTo>
                    <a:pt x="268052" y="240411"/>
                  </a:lnTo>
                  <a:lnTo>
                    <a:pt x="287835" y="205287"/>
                  </a:lnTo>
                  <a:lnTo>
                    <a:pt x="298069" y="148209"/>
                  </a:lnTo>
                  <a:lnTo>
                    <a:pt x="297019" y="127414"/>
                  </a:lnTo>
                  <a:lnTo>
                    <a:pt x="293862" y="108061"/>
                  </a:lnTo>
                  <a:lnTo>
                    <a:pt x="288585" y="90112"/>
                  </a:lnTo>
                  <a:lnTo>
                    <a:pt x="281177" y="73533"/>
                  </a:lnTo>
                  <a:lnTo>
                    <a:pt x="271938" y="58531"/>
                  </a:lnTo>
                  <a:lnTo>
                    <a:pt x="269193" y="55117"/>
                  </a:lnTo>
                  <a:close/>
                </a:path>
                <a:path w="298450" h="295909">
                  <a:moveTo>
                    <a:pt x="171450" y="114935"/>
                  </a:moveTo>
                  <a:lnTo>
                    <a:pt x="0" y="114935"/>
                  </a:lnTo>
                  <a:lnTo>
                    <a:pt x="0" y="160527"/>
                  </a:lnTo>
                  <a:lnTo>
                    <a:pt x="171450" y="160527"/>
                  </a:lnTo>
                  <a:lnTo>
                    <a:pt x="171450" y="114935"/>
                  </a:lnTo>
                  <a:close/>
                </a:path>
                <a:path w="298450" h="295909">
                  <a:moveTo>
                    <a:pt x="125602" y="0"/>
                  </a:moveTo>
                  <a:lnTo>
                    <a:pt x="34036" y="0"/>
                  </a:lnTo>
                  <a:lnTo>
                    <a:pt x="34036" y="114935"/>
                  </a:lnTo>
                  <a:lnTo>
                    <a:pt x="107950" y="114935"/>
                  </a:lnTo>
                  <a:lnTo>
                    <a:pt x="107950" y="55117"/>
                  </a:lnTo>
                  <a:lnTo>
                    <a:pt x="269193" y="55117"/>
                  </a:lnTo>
                  <a:lnTo>
                    <a:pt x="235076" y="23240"/>
                  </a:lnTo>
                  <a:lnTo>
                    <a:pt x="197429" y="6631"/>
                  </a:lnTo>
                  <a:lnTo>
                    <a:pt x="155813" y="968"/>
                  </a:lnTo>
                  <a:lnTo>
                    <a:pt x="140964" y="240"/>
                  </a:lnTo>
                  <a:lnTo>
                    <a:pt x="125602" y="0"/>
                  </a:lnTo>
                  <a:close/>
                </a:path>
              </a:pathLst>
            </a:custGeom>
            <a:solidFill>
              <a:srgbClr val="FBFBFF"/>
            </a:solidFill>
          </p:spPr>
          <p:txBody>
            <a:bodyPr wrap="square" lIns="0" tIns="0" rIns="0" bIns="0" rtlCol="0"/>
            <a:lstStyle/>
            <a:p>
              <a:endParaRPr/>
            </a:p>
          </p:txBody>
        </p:sp>
        <p:sp>
          <p:nvSpPr>
            <p:cNvPr id="4" name="object 4"/>
            <p:cNvSpPr/>
            <p:nvPr/>
          </p:nvSpPr>
          <p:spPr>
            <a:xfrm>
              <a:off x="6738493" y="489965"/>
              <a:ext cx="115570" cy="18707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631431" y="435736"/>
              <a:ext cx="298450" cy="295910"/>
            </a:xfrm>
            <a:custGeom>
              <a:avLst/>
              <a:gdLst/>
              <a:ahLst/>
              <a:cxnLst/>
              <a:rect l="l" t="t" r="r" b="b"/>
              <a:pathLst>
                <a:path w="298450" h="295909">
                  <a:moveTo>
                    <a:pt x="34036" y="0"/>
                  </a:moveTo>
                  <a:lnTo>
                    <a:pt x="125602" y="0"/>
                  </a:lnTo>
                  <a:lnTo>
                    <a:pt x="140964" y="240"/>
                  </a:lnTo>
                  <a:lnTo>
                    <a:pt x="184023" y="3937"/>
                  </a:lnTo>
                  <a:lnTo>
                    <a:pt x="222956" y="16259"/>
                  </a:lnTo>
                  <a:lnTo>
                    <a:pt x="261175" y="45148"/>
                  </a:lnTo>
                  <a:lnTo>
                    <a:pt x="288585" y="90112"/>
                  </a:lnTo>
                  <a:lnTo>
                    <a:pt x="297019" y="127414"/>
                  </a:lnTo>
                  <a:lnTo>
                    <a:pt x="298069" y="148209"/>
                  </a:lnTo>
                  <a:lnTo>
                    <a:pt x="296927" y="168330"/>
                  </a:lnTo>
                  <a:lnTo>
                    <a:pt x="279908" y="222123"/>
                  </a:lnTo>
                  <a:lnTo>
                    <a:pt x="247528" y="262645"/>
                  </a:lnTo>
                  <a:lnTo>
                    <a:pt x="210121" y="284495"/>
                  </a:lnTo>
                  <a:lnTo>
                    <a:pt x="170281" y="293371"/>
                  </a:lnTo>
                  <a:lnTo>
                    <a:pt x="126365" y="295783"/>
                  </a:lnTo>
                  <a:lnTo>
                    <a:pt x="34036" y="295783"/>
                  </a:lnTo>
                  <a:lnTo>
                    <a:pt x="34036" y="160527"/>
                  </a:lnTo>
                  <a:lnTo>
                    <a:pt x="0" y="160527"/>
                  </a:lnTo>
                  <a:lnTo>
                    <a:pt x="0" y="114935"/>
                  </a:lnTo>
                  <a:lnTo>
                    <a:pt x="34036" y="114935"/>
                  </a:lnTo>
                  <a:lnTo>
                    <a:pt x="34036" y="0"/>
                  </a:lnTo>
                  <a:close/>
                </a:path>
              </a:pathLst>
            </a:custGeom>
            <a:ln w="3175">
              <a:solidFill>
                <a:srgbClr val="1D7CED"/>
              </a:solidFill>
            </a:ln>
          </p:spPr>
          <p:txBody>
            <a:bodyPr wrap="square" lIns="0" tIns="0" rIns="0" bIns="0" rtlCol="0"/>
            <a:lstStyle/>
            <a:p>
              <a:endParaRPr/>
            </a:p>
          </p:txBody>
        </p:sp>
        <p:sp>
          <p:nvSpPr>
            <p:cNvPr id="6" name="object 6"/>
            <p:cNvSpPr/>
            <p:nvPr/>
          </p:nvSpPr>
          <p:spPr>
            <a:xfrm>
              <a:off x="6958203" y="495553"/>
              <a:ext cx="615950" cy="303530"/>
            </a:xfrm>
            <a:custGeom>
              <a:avLst/>
              <a:gdLst/>
              <a:ahLst/>
              <a:cxnLst/>
              <a:rect l="l" t="t" r="r" b="b"/>
              <a:pathLst>
                <a:path w="615950" h="303530">
                  <a:moveTo>
                    <a:pt x="92075" y="259715"/>
                  </a:moveTo>
                  <a:lnTo>
                    <a:pt x="35051" y="259715"/>
                  </a:lnTo>
                  <a:lnTo>
                    <a:pt x="35051" y="303022"/>
                  </a:lnTo>
                  <a:lnTo>
                    <a:pt x="92075" y="303022"/>
                  </a:lnTo>
                  <a:lnTo>
                    <a:pt x="92075" y="259715"/>
                  </a:lnTo>
                  <a:close/>
                </a:path>
                <a:path w="615950" h="303530">
                  <a:moveTo>
                    <a:pt x="475742" y="0"/>
                  </a:moveTo>
                  <a:lnTo>
                    <a:pt x="416432" y="0"/>
                  </a:lnTo>
                  <a:lnTo>
                    <a:pt x="416432" y="235966"/>
                  </a:lnTo>
                  <a:lnTo>
                    <a:pt x="475742" y="235966"/>
                  </a:lnTo>
                  <a:lnTo>
                    <a:pt x="475742" y="131318"/>
                  </a:lnTo>
                  <a:lnTo>
                    <a:pt x="615696" y="131318"/>
                  </a:lnTo>
                  <a:lnTo>
                    <a:pt x="615696" y="86360"/>
                  </a:lnTo>
                  <a:lnTo>
                    <a:pt x="475742" y="86360"/>
                  </a:lnTo>
                  <a:lnTo>
                    <a:pt x="475742" y="0"/>
                  </a:lnTo>
                  <a:close/>
                </a:path>
                <a:path w="615950" h="303530">
                  <a:moveTo>
                    <a:pt x="615696" y="131318"/>
                  </a:moveTo>
                  <a:lnTo>
                    <a:pt x="556387" y="131318"/>
                  </a:lnTo>
                  <a:lnTo>
                    <a:pt x="556387" y="235966"/>
                  </a:lnTo>
                  <a:lnTo>
                    <a:pt x="615696" y="235966"/>
                  </a:lnTo>
                  <a:lnTo>
                    <a:pt x="615696" y="131318"/>
                  </a:lnTo>
                  <a:close/>
                </a:path>
                <a:path w="615950" h="303530">
                  <a:moveTo>
                    <a:pt x="615696" y="0"/>
                  </a:moveTo>
                  <a:lnTo>
                    <a:pt x="556387" y="0"/>
                  </a:lnTo>
                  <a:lnTo>
                    <a:pt x="556387" y="86360"/>
                  </a:lnTo>
                  <a:lnTo>
                    <a:pt x="615696" y="86360"/>
                  </a:lnTo>
                  <a:lnTo>
                    <a:pt x="615696" y="0"/>
                  </a:lnTo>
                  <a:close/>
                </a:path>
                <a:path w="615950" h="303530">
                  <a:moveTo>
                    <a:pt x="239268" y="0"/>
                  </a:moveTo>
                  <a:lnTo>
                    <a:pt x="166497" y="0"/>
                  </a:lnTo>
                  <a:lnTo>
                    <a:pt x="166497" y="235966"/>
                  </a:lnTo>
                  <a:lnTo>
                    <a:pt x="220725" y="235966"/>
                  </a:lnTo>
                  <a:lnTo>
                    <a:pt x="220725" y="71500"/>
                  </a:lnTo>
                  <a:lnTo>
                    <a:pt x="279117" y="71500"/>
                  </a:lnTo>
                  <a:lnTo>
                    <a:pt x="239268" y="0"/>
                  </a:lnTo>
                  <a:close/>
                </a:path>
                <a:path w="615950" h="303530">
                  <a:moveTo>
                    <a:pt x="279117" y="71500"/>
                  </a:moveTo>
                  <a:lnTo>
                    <a:pt x="220725" y="71500"/>
                  </a:lnTo>
                  <a:lnTo>
                    <a:pt x="311657" y="235966"/>
                  </a:lnTo>
                  <a:lnTo>
                    <a:pt x="368807" y="235966"/>
                  </a:lnTo>
                  <a:lnTo>
                    <a:pt x="368807" y="135128"/>
                  </a:lnTo>
                  <a:lnTo>
                    <a:pt x="314578" y="135128"/>
                  </a:lnTo>
                  <a:lnTo>
                    <a:pt x="279117" y="71500"/>
                  </a:lnTo>
                  <a:close/>
                </a:path>
                <a:path w="615950" h="303530">
                  <a:moveTo>
                    <a:pt x="368807" y="0"/>
                  </a:moveTo>
                  <a:lnTo>
                    <a:pt x="314578" y="0"/>
                  </a:lnTo>
                  <a:lnTo>
                    <a:pt x="314578" y="135128"/>
                  </a:lnTo>
                  <a:lnTo>
                    <a:pt x="368807" y="135128"/>
                  </a:lnTo>
                  <a:lnTo>
                    <a:pt x="368807" y="0"/>
                  </a:lnTo>
                  <a:close/>
                </a:path>
                <a:path w="615950" h="303530">
                  <a:moveTo>
                    <a:pt x="127126" y="194818"/>
                  </a:moveTo>
                  <a:lnTo>
                    <a:pt x="0" y="194818"/>
                  </a:lnTo>
                  <a:lnTo>
                    <a:pt x="0" y="235966"/>
                  </a:lnTo>
                  <a:lnTo>
                    <a:pt x="127126" y="235966"/>
                  </a:lnTo>
                  <a:lnTo>
                    <a:pt x="127126" y="194818"/>
                  </a:lnTo>
                  <a:close/>
                </a:path>
                <a:path w="615950" h="303530">
                  <a:moveTo>
                    <a:pt x="93218" y="41148"/>
                  </a:moveTo>
                  <a:lnTo>
                    <a:pt x="33908" y="41148"/>
                  </a:lnTo>
                  <a:lnTo>
                    <a:pt x="33908" y="194818"/>
                  </a:lnTo>
                  <a:lnTo>
                    <a:pt x="93218" y="194818"/>
                  </a:lnTo>
                  <a:lnTo>
                    <a:pt x="93218" y="41148"/>
                  </a:lnTo>
                  <a:close/>
                </a:path>
                <a:path w="615950" h="303530">
                  <a:moveTo>
                    <a:pt x="127126" y="0"/>
                  </a:moveTo>
                  <a:lnTo>
                    <a:pt x="0" y="0"/>
                  </a:lnTo>
                  <a:lnTo>
                    <a:pt x="0" y="41148"/>
                  </a:lnTo>
                  <a:lnTo>
                    <a:pt x="127126" y="41148"/>
                  </a:lnTo>
                  <a:lnTo>
                    <a:pt x="127126" y="0"/>
                  </a:lnTo>
                  <a:close/>
                </a:path>
              </a:pathLst>
            </a:custGeom>
            <a:solidFill>
              <a:srgbClr val="FBFBFF"/>
            </a:solidFill>
          </p:spPr>
          <p:txBody>
            <a:bodyPr wrap="square" lIns="0" tIns="0" rIns="0" bIns="0" rtlCol="0"/>
            <a:lstStyle/>
            <a:p>
              <a:endParaRPr/>
            </a:p>
          </p:txBody>
        </p:sp>
        <p:sp>
          <p:nvSpPr>
            <p:cNvPr id="7" name="object 7"/>
            <p:cNvSpPr/>
            <p:nvPr/>
          </p:nvSpPr>
          <p:spPr>
            <a:xfrm>
              <a:off x="6993255" y="495553"/>
              <a:ext cx="581025" cy="303530"/>
            </a:xfrm>
            <a:custGeom>
              <a:avLst/>
              <a:gdLst/>
              <a:ahLst/>
              <a:cxnLst/>
              <a:rect l="l" t="t" r="r" b="b"/>
              <a:pathLst>
                <a:path w="581025" h="303530">
                  <a:moveTo>
                    <a:pt x="0" y="259715"/>
                  </a:moveTo>
                  <a:lnTo>
                    <a:pt x="57023" y="259715"/>
                  </a:lnTo>
                  <a:lnTo>
                    <a:pt x="57023" y="303022"/>
                  </a:lnTo>
                  <a:lnTo>
                    <a:pt x="0" y="303022"/>
                  </a:lnTo>
                  <a:lnTo>
                    <a:pt x="0" y="259715"/>
                  </a:lnTo>
                  <a:close/>
                </a:path>
                <a:path w="581025" h="303530">
                  <a:moveTo>
                    <a:pt x="381380" y="0"/>
                  </a:moveTo>
                  <a:lnTo>
                    <a:pt x="440690" y="0"/>
                  </a:lnTo>
                  <a:lnTo>
                    <a:pt x="440690" y="86360"/>
                  </a:lnTo>
                  <a:lnTo>
                    <a:pt x="521335" y="86360"/>
                  </a:lnTo>
                  <a:lnTo>
                    <a:pt x="521335" y="0"/>
                  </a:lnTo>
                  <a:lnTo>
                    <a:pt x="580644" y="0"/>
                  </a:lnTo>
                  <a:lnTo>
                    <a:pt x="580644" y="235966"/>
                  </a:lnTo>
                  <a:lnTo>
                    <a:pt x="521335" y="235966"/>
                  </a:lnTo>
                  <a:lnTo>
                    <a:pt x="521335" y="131318"/>
                  </a:lnTo>
                  <a:lnTo>
                    <a:pt x="440690" y="131318"/>
                  </a:lnTo>
                  <a:lnTo>
                    <a:pt x="440690" y="235966"/>
                  </a:lnTo>
                  <a:lnTo>
                    <a:pt x="381380" y="235966"/>
                  </a:lnTo>
                  <a:lnTo>
                    <a:pt x="381380" y="0"/>
                  </a:lnTo>
                  <a:close/>
                </a:path>
              </a:pathLst>
            </a:custGeom>
            <a:ln w="3175">
              <a:solidFill>
                <a:srgbClr val="1D7CED"/>
              </a:solidFill>
            </a:ln>
          </p:spPr>
          <p:txBody>
            <a:bodyPr wrap="square" lIns="0" tIns="0" rIns="0" bIns="0" rtlCol="0"/>
            <a:lstStyle/>
            <a:p>
              <a:endParaRPr/>
            </a:p>
          </p:txBody>
        </p:sp>
        <p:sp>
          <p:nvSpPr>
            <p:cNvPr id="8" name="object 8"/>
            <p:cNvSpPr/>
            <p:nvPr/>
          </p:nvSpPr>
          <p:spPr>
            <a:xfrm>
              <a:off x="7123810" y="494664"/>
              <a:ext cx="204089" cy="23774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958203" y="495553"/>
              <a:ext cx="127635" cy="236220"/>
            </a:xfrm>
            <a:custGeom>
              <a:avLst/>
              <a:gdLst/>
              <a:ahLst/>
              <a:cxnLst/>
              <a:rect l="l" t="t" r="r" b="b"/>
              <a:pathLst>
                <a:path w="127634" h="236220">
                  <a:moveTo>
                    <a:pt x="0" y="0"/>
                  </a:moveTo>
                  <a:lnTo>
                    <a:pt x="127126" y="0"/>
                  </a:lnTo>
                  <a:lnTo>
                    <a:pt x="127126" y="41148"/>
                  </a:lnTo>
                  <a:lnTo>
                    <a:pt x="93218" y="41148"/>
                  </a:lnTo>
                  <a:lnTo>
                    <a:pt x="93218" y="194818"/>
                  </a:lnTo>
                  <a:lnTo>
                    <a:pt x="127126" y="194818"/>
                  </a:lnTo>
                  <a:lnTo>
                    <a:pt x="127126" y="235966"/>
                  </a:lnTo>
                  <a:lnTo>
                    <a:pt x="0" y="235966"/>
                  </a:lnTo>
                  <a:lnTo>
                    <a:pt x="0" y="194818"/>
                  </a:lnTo>
                  <a:lnTo>
                    <a:pt x="33908" y="194818"/>
                  </a:lnTo>
                  <a:lnTo>
                    <a:pt x="33908" y="41148"/>
                  </a:lnTo>
                  <a:lnTo>
                    <a:pt x="0" y="41148"/>
                  </a:lnTo>
                  <a:lnTo>
                    <a:pt x="0" y="0"/>
                  </a:lnTo>
                  <a:close/>
                </a:path>
              </a:pathLst>
            </a:custGeom>
            <a:ln w="3175">
              <a:solidFill>
                <a:srgbClr val="1D7CED"/>
              </a:solidFill>
            </a:ln>
          </p:spPr>
          <p:txBody>
            <a:bodyPr wrap="square" lIns="0" tIns="0" rIns="0" bIns="0" rtlCol="0"/>
            <a:lstStyle/>
            <a:p>
              <a:endParaRPr/>
            </a:p>
          </p:txBody>
        </p:sp>
        <p:sp>
          <p:nvSpPr>
            <p:cNvPr id="10" name="object 10"/>
            <p:cNvSpPr/>
            <p:nvPr/>
          </p:nvSpPr>
          <p:spPr>
            <a:xfrm>
              <a:off x="7717535" y="406781"/>
              <a:ext cx="1082040" cy="330200"/>
            </a:xfrm>
            <a:custGeom>
              <a:avLst/>
              <a:gdLst/>
              <a:ahLst/>
              <a:cxnLst/>
              <a:rect l="l" t="t" r="r" b="b"/>
              <a:pathLst>
                <a:path w="1082040" h="330200">
                  <a:moveTo>
                    <a:pt x="952119" y="88773"/>
                  </a:moveTo>
                  <a:lnTo>
                    <a:pt x="879348" y="88773"/>
                  </a:lnTo>
                  <a:lnTo>
                    <a:pt x="879348" y="324739"/>
                  </a:lnTo>
                  <a:lnTo>
                    <a:pt x="933577" y="324739"/>
                  </a:lnTo>
                  <a:lnTo>
                    <a:pt x="933577" y="160274"/>
                  </a:lnTo>
                  <a:lnTo>
                    <a:pt x="991968" y="160274"/>
                  </a:lnTo>
                  <a:lnTo>
                    <a:pt x="952119" y="88773"/>
                  </a:lnTo>
                  <a:close/>
                </a:path>
                <a:path w="1082040" h="330200">
                  <a:moveTo>
                    <a:pt x="991968" y="160274"/>
                  </a:moveTo>
                  <a:lnTo>
                    <a:pt x="933577" y="160274"/>
                  </a:lnTo>
                  <a:lnTo>
                    <a:pt x="1024509" y="324739"/>
                  </a:lnTo>
                  <a:lnTo>
                    <a:pt x="1081659" y="324739"/>
                  </a:lnTo>
                  <a:lnTo>
                    <a:pt x="1081659" y="223901"/>
                  </a:lnTo>
                  <a:lnTo>
                    <a:pt x="1027430" y="223901"/>
                  </a:lnTo>
                  <a:lnTo>
                    <a:pt x="991968" y="160274"/>
                  </a:lnTo>
                  <a:close/>
                </a:path>
                <a:path w="1082040" h="330200">
                  <a:moveTo>
                    <a:pt x="1081659" y="88773"/>
                  </a:moveTo>
                  <a:lnTo>
                    <a:pt x="1027430" y="88773"/>
                  </a:lnTo>
                  <a:lnTo>
                    <a:pt x="1027430" y="223901"/>
                  </a:lnTo>
                  <a:lnTo>
                    <a:pt x="1081659" y="223901"/>
                  </a:lnTo>
                  <a:lnTo>
                    <a:pt x="1081659" y="88773"/>
                  </a:lnTo>
                  <a:close/>
                </a:path>
                <a:path w="1082040" h="330200">
                  <a:moveTo>
                    <a:pt x="839343" y="88773"/>
                  </a:moveTo>
                  <a:lnTo>
                    <a:pt x="679704" y="88773"/>
                  </a:lnTo>
                  <a:lnTo>
                    <a:pt x="679704" y="324739"/>
                  </a:lnTo>
                  <a:lnTo>
                    <a:pt x="839343" y="324739"/>
                  </a:lnTo>
                  <a:lnTo>
                    <a:pt x="839343" y="279781"/>
                  </a:lnTo>
                  <a:lnTo>
                    <a:pt x="738632" y="279781"/>
                  </a:lnTo>
                  <a:lnTo>
                    <a:pt x="738632" y="220091"/>
                  </a:lnTo>
                  <a:lnTo>
                    <a:pt x="831469" y="220091"/>
                  </a:lnTo>
                  <a:lnTo>
                    <a:pt x="831469" y="175133"/>
                  </a:lnTo>
                  <a:lnTo>
                    <a:pt x="738632" y="175133"/>
                  </a:lnTo>
                  <a:lnTo>
                    <a:pt x="738632" y="133731"/>
                  </a:lnTo>
                  <a:lnTo>
                    <a:pt x="839343" y="133731"/>
                  </a:lnTo>
                  <a:lnTo>
                    <a:pt x="839343" y="88773"/>
                  </a:lnTo>
                  <a:close/>
                </a:path>
                <a:path w="1082040" h="330200">
                  <a:moveTo>
                    <a:pt x="501904" y="88773"/>
                  </a:moveTo>
                  <a:lnTo>
                    <a:pt x="434340" y="88773"/>
                  </a:lnTo>
                  <a:lnTo>
                    <a:pt x="517271" y="229108"/>
                  </a:lnTo>
                  <a:lnTo>
                    <a:pt x="517271" y="324739"/>
                  </a:lnTo>
                  <a:lnTo>
                    <a:pt x="576580" y="324739"/>
                  </a:lnTo>
                  <a:lnTo>
                    <a:pt x="576580" y="226187"/>
                  </a:lnTo>
                  <a:lnTo>
                    <a:pt x="608029" y="173101"/>
                  </a:lnTo>
                  <a:lnTo>
                    <a:pt x="548132" y="173101"/>
                  </a:lnTo>
                  <a:lnTo>
                    <a:pt x="501904" y="88773"/>
                  </a:lnTo>
                  <a:close/>
                </a:path>
                <a:path w="1082040" h="330200">
                  <a:moveTo>
                    <a:pt x="657987" y="88773"/>
                  </a:moveTo>
                  <a:lnTo>
                    <a:pt x="592709" y="88773"/>
                  </a:lnTo>
                  <a:lnTo>
                    <a:pt x="548132" y="173101"/>
                  </a:lnTo>
                  <a:lnTo>
                    <a:pt x="608029" y="173101"/>
                  </a:lnTo>
                  <a:lnTo>
                    <a:pt x="657987" y="88773"/>
                  </a:lnTo>
                  <a:close/>
                </a:path>
                <a:path w="1082040" h="330200">
                  <a:moveTo>
                    <a:pt x="278511" y="88773"/>
                  </a:moveTo>
                  <a:lnTo>
                    <a:pt x="219202" y="88773"/>
                  </a:lnTo>
                  <a:lnTo>
                    <a:pt x="219202" y="239522"/>
                  </a:lnTo>
                  <a:lnTo>
                    <a:pt x="225599" y="278399"/>
                  </a:lnTo>
                  <a:lnTo>
                    <a:pt x="259000" y="316726"/>
                  </a:lnTo>
                  <a:lnTo>
                    <a:pt x="295576" y="328243"/>
                  </a:lnTo>
                  <a:lnTo>
                    <a:pt x="318008" y="329692"/>
                  </a:lnTo>
                  <a:lnTo>
                    <a:pt x="340987" y="328219"/>
                  </a:lnTo>
                  <a:lnTo>
                    <a:pt x="377944" y="316511"/>
                  </a:lnTo>
                  <a:lnTo>
                    <a:pt x="407214" y="284607"/>
                  </a:lnTo>
                  <a:lnTo>
                    <a:pt x="318008" y="284607"/>
                  </a:lnTo>
                  <a:lnTo>
                    <a:pt x="308248" y="283864"/>
                  </a:lnTo>
                  <a:lnTo>
                    <a:pt x="280812" y="257397"/>
                  </a:lnTo>
                  <a:lnTo>
                    <a:pt x="278511" y="235966"/>
                  </a:lnTo>
                  <a:lnTo>
                    <a:pt x="278511" y="88773"/>
                  </a:lnTo>
                  <a:close/>
                </a:path>
                <a:path w="1082040" h="330200">
                  <a:moveTo>
                    <a:pt x="416814" y="88773"/>
                  </a:moveTo>
                  <a:lnTo>
                    <a:pt x="357632" y="88773"/>
                  </a:lnTo>
                  <a:lnTo>
                    <a:pt x="357632" y="235966"/>
                  </a:lnTo>
                  <a:lnTo>
                    <a:pt x="357016" y="247850"/>
                  </a:lnTo>
                  <a:lnTo>
                    <a:pt x="335708" y="281733"/>
                  </a:lnTo>
                  <a:lnTo>
                    <a:pt x="318008" y="284607"/>
                  </a:lnTo>
                  <a:lnTo>
                    <a:pt x="407214" y="284607"/>
                  </a:lnTo>
                  <a:lnTo>
                    <a:pt x="410606" y="277844"/>
                  </a:lnTo>
                  <a:lnTo>
                    <a:pt x="415264" y="259818"/>
                  </a:lnTo>
                  <a:lnTo>
                    <a:pt x="416794" y="239522"/>
                  </a:lnTo>
                  <a:lnTo>
                    <a:pt x="416814" y="88773"/>
                  </a:lnTo>
                  <a:close/>
                </a:path>
                <a:path w="1082040" h="330200">
                  <a:moveTo>
                    <a:pt x="129032" y="133731"/>
                  </a:moveTo>
                  <a:lnTo>
                    <a:pt x="69723" y="133731"/>
                  </a:lnTo>
                  <a:lnTo>
                    <a:pt x="69723" y="324739"/>
                  </a:lnTo>
                  <a:lnTo>
                    <a:pt x="129032" y="324739"/>
                  </a:lnTo>
                  <a:lnTo>
                    <a:pt x="129032" y="133731"/>
                  </a:lnTo>
                  <a:close/>
                </a:path>
                <a:path w="1082040" h="330200">
                  <a:moveTo>
                    <a:pt x="198755" y="88773"/>
                  </a:moveTo>
                  <a:lnTo>
                    <a:pt x="0" y="88773"/>
                  </a:lnTo>
                  <a:lnTo>
                    <a:pt x="0" y="133731"/>
                  </a:lnTo>
                  <a:lnTo>
                    <a:pt x="198755" y="133731"/>
                  </a:lnTo>
                  <a:lnTo>
                    <a:pt x="198755" y="88773"/>
                  </a:lnTo>
                  <a:close/>
                </a:path>
                <a:path w="1082040" h="330200">
                  <a:moveTo>
                    <a:pt x="779399" y="0"/>
                  </a:moveTo>
                  <a:lnTo>
                    <a:pt x="741172" y="0"/>
                  </a:lnTo>
                  <a:lnTo>
                    <a:pt x="693547" y="62230"/>
                  </a:lnTo>
                  <a:lnTo>
                    <a:pt x="733933" y="62230"/>
                  </a:lnTo>
                  <a:lnTo>
                    <a:pt x="759968" y="28448"/>
                  </a:lnTo>
                  <a:lnTo>
                    <a:pt x="801228" y="28448"/>
                  </a:lnTo>
                  <a:lnTo>
                    <a:pt x="779399" y="0"/>
                  </a:lnTo>
                  <a:close/>
                </a:path>
                <a:path w="1082040" h="330200">
                  <a:moveTo>
                    <a:pt x="801228" y="28448"/>
                  </a:moveTo>
                  <a:lnTo>
                    <a:pt x="759968" y="28448"/>
                  </a:lnTo>
                  <a:lnTo>
                    <a:pt x="786130" y="62230"/>
                  </a:lnTo>
                  <a:lnTo>
                    <a:pt x="827151" y="62230"/>
                  </a:lnTo>
                  <a:lnTo>
                    <a:pt x="801228" y="28448"/>
                  </a:lnTo>
                  <a:close/>
                </a:path>
                <a:path w="1082040" h="330200">
                  <a:moveTo>
                    <a:pt x="883666" y="0"/>
                  </a:moveTo>
                  <a:lnTo>
                    <a:pt x="843661" y="0"/>
                  </a:lnTo>
                  <a:lnTo>
                    <a:pt x="823976" y="42164"/>
                  </a:lnTo>
                  <a:lnTo>
                    <a:pt x="850773" y="42164"/>
                  </a:lnTo>
                  <a:lnTo>
                    <a:pt x="883666" y="0"/>
                  </a:lnTo>
                  <a:close/>
                </a:path>
              </a:pathLst>
            </a:custGeom>
            <a:solidFill>
              <a:srgbClr val="FBFBFF"/>
            </a:solidFill>
          </p:spPr>
          <p:txBody>
            <a:bodyPr wrap="square" lIns="0" tIns="0" rIns="0" bIns="0" rtlCol="0"/>
            <a:lstStyle/>
            <a:p>
              <a:endParaRPr/>
            </a:p>
          </p:txBody>
        </p:sp>
        <p:sp>
          <p:nvSpPr>
            <p:cNvPr id="11" name="object 11"/>
            <p:cNvSpPr/>
            <p:nvPr/>
          </p:nvSpPr>
          <p:spPr>
            <a:xfrm>
              <a:off x="8595994" y="494664"/>
              <a:ext cx="204089" cy="237744"/>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717535" y="495553"/>
              <a:ext cx="839469" cy="241300"/>
            </a:xfrm>
            <a:custGeom>
              <a:avLst/>
              <a:gdLst/>
              <a:ahLst/>
              <a:cxnLst/>
              <a:rect l="l" t="t" r="r" b="b"/>
              <a:pathLst>
                <a:path w="839470" h="241300">
                  <a:moveTo>
                    <a:pt x="679704" y="0"/>
                  </a:moveTo>
                  <a:lnTo>
                    <a:pt x="839343" y="0"/>
                  </a:lnTo>
                  <a:lnTo>
                    <a:pt x="839343" y="44958"/>
                  </a:lnTo>
                  <a:lnTo>
                    <a:pt x="738632" y="44958"/>
                  </a:lnTo>
                  <a:lnTo>
                    <a:pt x="738632" y="86360"/>
                  </a:lnTo>
                  <a:lnTo>
                    <a:pt x="831469" y="86360"/>
                  </a:lnTo>
                  <a:lnTo>
                    <a:pt x="831469" y="131318"/>
                  </a:lnTo>
                  <a:lnTo>
                    <a:pt x="738632" y="131318"/>
                  </a:lnTo>
                  <a:lnTo>
                    <a:pt x="738632" y="191008"/>
                  </a:lnTo>
                  <a:lnTo>
                    <a:pt x="839343" y="191008"/>
                  </a:lnTo>
                  <a:lnTo>
                    <a:pt x="839343" y="235966"/>
                  </a:lnTo>
                  <a:lnTo>
                    <a:pt x="679704" y="235966"/>
                  </a:lnTo>
                  <a:lnTo>
                    <a:pt x="679704" y="0"/>
                  </a:lnTo>
                  <a:close/>
                </a:path>
                <a:path w="839470" h="241300">
                  <a:moveTo>
                    <a:pt x="434340" y="0"/>
                  </a:moveTo>
                  <a:lnTo>
                    <a:pt x="501904" y="0"/>
                  </a:lnTo>
                  <a:lnTo>
                    <a:pt x="548132" y="84328"/>
                  </a:lnTo>
                  <a:lnTo>
                    <a:pt x="592709" y="0"/>
                  </a:lnTo>
                  <a:lnTo>
                    <a:pt x="657987" y="0"/>
                  </a:lnTo>
                  <a:lnTo>
                    <a:pt x="576580" y="137413"/>
                  </a:lnTo>
                  <a:lnTo>
                    <a:pt x="576580" y="235966"/>
                  </a:lnTo>
                  <a:lnTo>
                    <a:pt x="517271" y="235966"/>
                  </a:lnTo>
                  <a:lnTo>
                    <a:pt x="517271" y="140335"/>
                  </a:lnTo>
                  <a:lnTo>
                    <a:pt x="434340" y="0"/>
                  </a:lnTo>
                  <a:close/>
                </a:path>
                <a:path w="839470" h="241300">
                  <a:moveTo>
                    <a:pt x="219202" y="0"/>
                  </a:moveTo>
                  <a:lnTo>
                    <a:pt x="278511" y="0"/>
                  </a:lnTo>
                  <a:lnTo>
                    <a:pt x="278511" y="147193"/>
                  </a:lnTo>
                  <a:lnTo>
                    <a:pt x="279084" y="158694"/>
                  </a:lnTo>
                  <a:lnTo>
                    <a:pt x="299942" y="192849"/>
                  </a:lnTo>
                  <a:lnTo>
                    <a:pt x="318008" y="195834"/>
                  </a:lnTo>
                  <a:lnTo>
                    <a:pt x="327531" y="195117"/>
                  </a:lnTo>
                  <a:lnTo>
                    <a:pt x="357016" y="159077"/>
                  </a:lnTo>
                  <a:lnTo>
                    <a:pt x="357632" y="147193"/>
                  </a:lnTo>
                  <a:lnTo>
                    <a:pt x="357632" y="0"/>
                  </a:lnTo>
                  <a:lnTo>
                    <a:pt x="416814" y="0"/>
                  </a:lnTo>
                  <a:lnTo>
                    <a:pt x="416814" y="150495"/>
                  </a:lnTo>
                  <a:lnTo>
                    <a:pt x="415264" y="171045"/>
                  </a:lnTo>
                  <a:lnTo>
                    <a:pt x="391922" y="217550"/>
                  </a:lnTo>
                  <a:lnTo>
                    <a:pt x="340987" y="239446"/>
                  </a:lnTo>
                  <a:lnTo>
                    <a:pt x="318008" y="240919"/>
                  </a:lnTo>
                  <a:lnTo>
                    <a:pt x="295576" y="239470"/>
                  </a:lnTo>
                  <a:lnTo>
                    <a:pt x="259000" y="227953"/>
                  </a:lnTo>
                  <a:lnTo>
                    <a:pt x="225599" y="189626"/>
                  </a:lnTo>
                  <a:lnTo>
                    <a:pt x="219202" y="150749"/>
                  </a:lnTo>
                  <a:lnTo>
                    <a:pt x="219202" y="0"/>
                  </a:lnTo>
                  <a:close/>
                </a:path>
                <a:path w="839470" h="241300">
                  <a:moveTo>
                    <a:pt x="0" y="0"/>
                  </a:moveTo>
                  <a:lnTo>
                    <a:pt x="198755" y="0"/>
                  </a:lnTo>
                  <a:lnTo>
                    <a:pt x="198755" y="44958"/>
                  </a:lnTo>
                  <a:lnTo>
                    <a:pt x="129032" y="44958"/>
                  </a:lnTo>
                  <a:lnTo>
                    <a:pt x="129032" y="235966"/>
                  </a:lnTo>
                  <a:lnTo>
                    <a:pt x="69723" y="235966"/>
                  </a:lnTo>
                  <a:lnTo>
                    <a:pt x="69723" y="44958"/>
                  </a:lnTo>
                  <a:lnTo>
                    <a:pt x="0" y="44958"/>
                  </a:lnTo>
                  <a:lnTo>
                    <a:pt x="0" y="0"/>
                  </a:lnTo>
                  <a:close/>
                </a:path>
              </a:pathLst>
            </a:custGeom>
            <a:ln w="3175">
              <a:solidFill>
                <a:srgbClr val="1D7CED"/>
              </a:solidFill>
            </a:ln>
          </p:spPr>
          <p:txBody>
            <a:bodyPr wrap="square" lIns="0" tIns="0" rIns="0" bIns="0" rtlCol="0"/>
            <a:lstStyle/>
            <a:p>
              <a:endParaRPr/>
            </a:p>
          </p:txBody>
        </p:sp>
        <p:sp>
          <p:nvSpPr>
            <p:cNvPr id="13" name="object 13"/>
            <p:cNvSpPr/>
            <p:nvPr/>
          </p:nvSpPr>
          <p:spPr>
            <a:xfrm>
              <a:off x="8410193" y="405892"/>
              <a:ext cx="191897" cy="64008"/>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6382511" y="204215"/>
              <a:ext cx="806195" cy="612647"/>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6746747" y="309372"/>
              <a:ext cx="1048511" cy="507491"/>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7520940" y="309372"/>
              <a:ext cx="1498092" cy="507491"/>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228600" y="1143000"/>
              <a:ext cx="8708644" cy="5410200"/>
            </a:xfrm>
            <a:prstGeom prst="rect">
              <a:avLst/>
            </a:prstGeom>
            <a:blipFill>
              <a:blip r:embed="rId8" cstate="print"/>
              <a:stretch>
                <a:fillRect/>
              </a:stretch>
            </a:blipFill>
          </p:spPr>
          <p:txBody>
            <a:bodyPr wrap="square" lIns="0" tIns="0" rIns="0" bIns="0" rtlCol="0"/>
            <a:lstStyle/>
            <a:p>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1275715"/>
            <a:chOff x="76200" y="38"/>
            <a:chExt cx="8943340" cy="1275715"/>
          </a:xfrm>
        </p:grpSpPr>
        <p:sp>
          <p:nvSpPr>
            <p:cNvPr id="3" name="object 3"/>
            <p:cNvSpPr/>
            <p:nvPr/>
          </p:nvSpPr>
          <p:spPr>
            <a:xfrm>
              <a:off x="6631431" y="435736"/>
              <a:ext cx="298450" cy="295910"/>
            </a:xfrm>
            <a:custGeom>
              <a:avLst/>
              <a:gdLst/>
              <a:ahLst/>
              <a:cxnLst/>
              <a:rect l="l" t="t" r="r" b="b"/>
              <a:pathLst>
                <a:path w="298450" h="295909">
                  <a:moveTo>
                    <a:pt x="107950" y="160527"/>
                  </a:moveTo>
                  <a:lnTo>
                    <a:pt x="34036" y="160527"/>
                  </a:lnTo>
                  <a:lnTo>
                    <a:pt x="34036" y="295783"/>
                  </a:lnTo>
                  <a:lnTo>
                    <a:pt x="126365" y="295783"/>
                  </a:lnTo>
                  <a:lnTo>
                    <a:pt x="141464" y="295519"/>
                  </a:lnTo>
                  <a:lnTo>
                    <a:pt x="184023" y="291464"/>
                  </a:lnTo>
                  <a:lnTo>
                    <a:pt x="222456" y="279052"/>
                  </a:lnTo>
                  <a:lnTo>
                    <a:pt x="259540" y="251063"/>
                  </a:lnTo>
                  <a:lnTo>
                    <a:pt x="268052" y="240411"/>
                  </a:lnTo>
                  <a:lnTo>
                    <a:pt x="107950" y="240411"/>
                  </a:lnTo>
                  <a:lnTo>
                    <a:pt x="107950" y="160527"/>
                  </a:lnTo>
                  <a:close/>
                </a:path>
                <a:path w="298450" h="295909">
                  <a:moveTo>
                    <a:pt x="269193" y="55117"/>
                  </a:moveTo>
                  <a:lnTo>
                    <a:pt x="109474" y="55117"/>
                  </a:lnTo>
                  <a:lnTo>
                    <a:pt x="120616" y="55185"/>
                  </a:lnTo>
                  <a:lnTo>
                    <a:pt x="130984" y="55371"/>
                  </a:lnTo>
                  <a:lnTo>
                    <a:pt x="173372" y="61436"/>
                  </a:lnTo>
                  <a:lnTo>
                    <a:pt x="205994" y="87725"/>
                  </a:lnTo>
                  <a:lnTo>
                    <a:pt x="221120" y="133504"/>
                  </a:lnTo>
                  <a:lnTo>
                    <a:pt x="221742" y="147574"/>
                  </a:lnTo>
                  <a:lnTo>
                    <a:pt x="221146" y="161597"/>
                  </a:lnTo>
                  <a:lnTo>
                    <a:pt x="206906" y="206601"/>
                  </a:lnTo>
                  <a:lnTo>
                    <a:pt x="176571" y="233162"/>
                  </a:lnTo>
                  <a:lnTo>
                    <a:pt x="132572" y="240141"/>
                  </a:lnTo>
                  <a:lnTo>
                    <a:pt x="107950" y="240411"/>
                  </a:lnTo>
                  <a:lnTo>
                    <a:pt x="268052" y="240411"/>
                  </a:lnTo>
                  <a:lnTo>
                    <a:pt x="287835" y="205287"/>
                  </a:lnTo>
                  <a:lnTo>
                    <a:pt x="298069" y="148209"/>
                  </a:lnTo>
                  <a:lnTo>
                    <a:pt x="297019" y="127414"/>
                  </a:lnTo>
                  <a:lnTo>
                    <a:pt x="293862" y="108061"/>
                  </a:lnTo>
                  <a:lnTo>
                    <a:pt x="288585" y="90112"/>
                  </a:lnTo>
                  <a:lnTo>
                    <a:pt x="281177" y="73533"/>
                  </a:lnTo>
                  <a:lnTo>
                    <a:pt x="271938" y="58531"/>
                  </a:lnTo>
                  <a:lnTo>
                    <a:pt x="269193" y="55117"/>
                  </a:lnTo>
                  <a:close/>
                </a:path>
                <a:path w="298450" h="295909">
                  <a:moveTo>
                    <a:pt x="171450" y="114935"/>
                  </a:moveTo>
                  <a:lnTo>
                    <a:pt x="0" y="114935"/>
                  </a:lnTo>
                  <a:lnTo>
                    <a:pt x="0" y="160527"/>
                  </a:lnTo>
                  <a:lnTo>
                    <a:pt x="171450" y="160527"/>
                  </a:lnTo>
                  <a:lnTo>
                    <a:pt x="171450" y="114935"/>
                  </a:lnTo>
                  <a:close/>
                </a:path>
                <a:path w="298450" h="295909">
                  <a:moveTo>
                    <a:pt x="125602" y="0"/>
                  </a:moveTo>
                  <a:lnTo>
                    <a:pt x="34036" y="0"/>
                  </a:lnTo>
                  <a:lnTo>
                    <a:pt x="34036" y="114935"/>
                  </a:lnTo>
                  <a:lnTo>
                    <a:pt x="107950" y="114935"/>
                  </a:lnTo>
                  <a:lnTo>
                    <a:pt x="107950" y="55117"/>
                  </a:lnTo>
                  <a:lnTo>
                    <a:pt x="269193" y="55117"/>
                  </a:lnTo>
                  <a:lnTo>
                    <a:pt x="235076" y="23240"/>
                  </a:lnTo>
                  <a:lnTo>
                    <a:pt x="197429" y="6631"/>
                  </a:lnTo>
                  <a:lnTo>
                    <a:pt x="155813" y="968"/>
                  </a:lnTo>
                  <a:lnTo>
                    <a:pt x="140964" y="240"/>
                  </a:lnTo>
                  <a:lnTo>
                    <a:pt x="125602" y="0"/>
                  </a:lnTo>
                  <a:close/>
                </a:path>
              </a:pathLst>
            </a:custGeom>
            <a:solidFill>
              <a:srgbClr val="FBFBFF"/>
            </a:solidFill>
          </p:spPr>
          <p:txBody>
            <a:bodyPr wrap="square" lIns="0" tIns="0" rIns="0" bIns="0" rtlCol="0"/>
            <a:lstStyle/>
            <a:p>
              <a:endParaRPr/>
            </a:p>
          </p:txBody>
        </p:sp>
        <p:sp>
          <p:nvSpPr>
            <p:cNvPr id="4" name="object 4"/>
            <p:cNvSpPr/>
            <p:nvPr/>
          </p:nvSpPr>
          <p:spPr>
            <a:xfrm>
              <a:off x="6738493" y="489965"/>
              <a:ext cx="115570" cy="18707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631431" y="435736"/>
              <a:ext cx="298450" cy="295910"/>
            </a:xfrm>
            <a:custGeom>
              <a:avLst/>
              <a:gdLst/>
              <a:ahLst/>
              <a:cxnLst/>
              <a:rect l="l" t="t" r="r" b="b"/>
              <a:pathLst>
                <a:path w="298450" h="295909">
                  <a:moveTo>
                    <a:pt x="34036" y="0"/>
                  </a:moveTo>
                  <a:lnTo>
                    <a:pt x="125602" y="0"/>
                  </a:lnTo>
                  <a:lnTo>
                    <a:pt x="140964" y="240"/>
                  </a:lnTo>
                  <a:lnTo>
                    <a:pt x="184023" y="3937"/>
                  </a:lnTo>
                  <a:lnTo>
                    <a:pt x="222956" y="16259"/>
                  </a:lnTo>
                  <a:lnTo>
                    <a:pt x="261175" y="45148"/>
                  </a:lnTo>
                  <a:lnTo>
                    <a:pt x="288585" y="90112"/>
                  </a:lnTo>
                  <a:lnTo>
                    <a:pt x="297019" y="127414"/>
                  </a:lnTo>
                  <a:lnTo>
                    <a:pt x="298069" y="148209"/>
                  </a:lnTo>
                  <a:lnTo>
                    <a:pt x="296927" y="168330"/>
                  </a:lnTo>
                  <a:lnTo>
                    <a:pt x="279908" y="222123"/>
                  </a:lnTo>
                  <a:lnTo>
                    <a:pt x="247528" y="262645"/>
                  </a:lnTo>
                  <a:lnTo>
                    <a:pt x="210121" y="284495"/>
                  </a:lnTo>
                  <a:lnTo>
                    <a:pt x="170281" y="293371"/>
                  </a:lnTo>
                  <a:lnTo>
                    <a:pt x="126365" y="295783"/>
                  </a:lnTo>
                  <a:lnTo>
                    <a:pt x="34036" y="295783"/>
                  </a:lnTo>
                  <a:lnTo>
                    <a:pt x="34036" y="160527"/>
                  </a:lnTo>
                  <a:lnTo>
                    <a:pt x="0" y="160527"/>
                  </a:lnTo>
                  <a:lnTo>
                    <a:pt x="0" y="114935"/>
                  </a:lnTo>
                  <a:lnTo>
                    <a:pt x="34036" y="114935"/>
                  </a:lnTo>
                  <a:lnTo>
                    <a:pt x="34036" y="0"/>
                  </a:lnTo>
                  <a:close/>
                </a:path>
              </a:pathLst>
            </a:custGeom>
            <a:ln w="3175">
              <a:solidFill>
                <a:srgbClr val="1D7CED"/>
              </a:solidFill>
            </a:ln>
          </p:spPr>
          <p:txBody>
            <a:bodyPr wrap="square" lIns="0" tIns="0" rIns="0" bIns="0" rtlCol="0"/>
            <a:lstStyle/>
            <a:p>
              <a:endParaRPr/>
            </a:p>
          </p:txBody>
        </p:sp>
        <p:sp>
          <p:nvSpPr>
            <p:cNvPr id="6" name="object 6"/>
            <p:cNvSpPr/>
            <p:nvPr/>
          </p:nvSpPr>
          <p:spPr>
            <a:xfrm>
              <a:off x="6958203" y="495553"/>
              <a:ext cx="615950" cy="303530"/>
            </a:xfrm>
            <a:custGeom>
              <a:avLst/>
              <a:gdLst/>
              <a:ahLst/>
              <a:cxnLst/>
              <a:rect l="l" t="t" r="r" b="b"/>
              <a:pathLst>
                <a:path w="615950" h="303530">
                  <a:moveTo>
                    <a:pt x="92075" y="259715"/>
                  </a:moveTo>
                  <a:lnTo>
                    <a:pt x="35051" y="259715"/>
                  </a:lnTo>
                  <a:lnTo>
                    <a:pt x="35051" y="303022"/>
                  </a:lnTo>
                  <a:lnTo>
                    <a:pt x="92075" y="303022"/>
                  </a:lnTo>
                  <a:lnTo>
                    <a:pt x="92075" y="259715"/>
                  </a:lnTo>
                  <a:close/>
                </a:path>
                <a:path w="615950" h="303530">
                  <a:moveTo>
                    <a:pt x="475742" y="0"/>
                  </a:moveTo>
                  <a:lnTo>
                    <a:pt x="416432" y="0"/>
                  </a:lnTo>
                  <a:lnTo>
                    <a:pt x="416432" y="235966"/>
                  </a:lnTo>
                  <a:lnTo>
                    <a:pt x="475742" y="235966"/>
                  </a:lnTo>
                  <a:lnTo>
                    <a:pt x="475742" y="131318"/>
                  </a:lnTo>
                  <a:lnTo>
                    <a:pt x="615696" y="131318"/>
                  </a:lnTo>
                  <a:lnTo>
                    <a:pt x="615696" y="86360"/>
                  </a:lnTo>
                  <a:lnTo>
                    <a:pt x="475742" y="86360"/>
                  </a:lnTo>
                  <a:lnTo>
                    <a:pt x="475742" y="0"/>
                  </a:lnTo>
                  <a:close/>
                </a:path>
                <a:path w="615950" h="303530">
                  <a:moveTo>
                    <a:pt x="615696" y="131318"/>
                  </a:moveTo>
                  <a:lnTo>
                    <a:pt x="556387" y="131318"/>
                  </a:lnTo>
                  <a:lnTo>
                    <a:pt x="556387" y="235966"/>
                  </a:lnTo>
                  <a:lnTo>
                    <a:pt x="615696" y="235966"/>
                  </a:lnTo>
                  <a:lnTo>
                    <a:pt x="615696" y="131318"/>
                  </a:lnTo>
                  <a:close/>
                </a:path>
                <a:path w="615950" h="303530">
                  <a:moveTo>
                    <a:pt x="615696" y="0"/>
                  </a:moveTo>
                  <a:lnTo>
                    <a:pt x="556387" y="0"/>
                  </a:lnTo>
                  <a:lnTo>
                    <a:pt x="556387" y="86360"/>
                  </a:lnTo>
                  <a:lnTo>
                    <a:pt x="615696" y="86360"/>
                  </a:lnTo>
                  <a:lnTo>
                    <a:pt x="615696" y="0"/>
                  </a:lnTo>
                  <a:close/>
                </a:path>
                <a:path w="615950" h="303530">
                  <a:moveTo>
                    <a:pt x="239268" y="0"/>
                  </a:moveTo>
                  <a:lnTo>
                    <a:pt x="166497" y="0"/>
                  </a:lnTo>
                  <a:lnTo>
                    <a:pt x="166497" y="235966"/>
                  </a:lnTo>
                  <a:lnTo>
                    <a:pt x="220725" y="235966"/>
                  </a:lnTo>
                  <a:lnTo>
                    <a:pt x="220725" y="71500"/>
                  </a:lnTo>
                  <a:lnTo>
                    <a:pt x="279117" y="71500"/>
                  </a:lnTo>
                  <a:lnTo>
                    <a:pt x="239268" y="0"/>
                  </a:lnTo>
                  <a:close/>
                </a:path>
                <a:path w="615950" h="303530">
                  <a:moveTo>
                    <a:pt x="279117" y="71500"/>
                  </a:moveTo>
                  <a:lnTo>
                    <a:pt x="220725" y="71500"/>
                  </a:lnTo>
                  <a:lnTo>
                    <a:pt x="311657" y="235966"/>
                  </a:lnTo>
                  <a:lnTo>
                    <a:pt x="368807" y="235966"/>
                  </a:lnTo>
                  <a:lnTo>
                    <a:pt x="368807" y="135128"/>
                  </a:lnTo>
                  <a:lnTo>
                    <a:pt x="314578" y="135128"/>
                  </a:lnTo>
                  <a:lnTo>
                    <a:pt x="279117" y="71500"/>
                  </a:lnTo>
                  <a:close/>
                </a:path>
                <a:path w="615950" h="303530">
                  <a:moveTo>
                    <a:pt x="368807" y="0"/>
                  </a:moveTo>
                  <a:lnTo>
                    <a:pt x="314578" y="0"/>
                  </a:lnTo>
                  <a:lnTo>
                    <a:pt x="314578" y="135128"/>
                  </a:lnTo>
                  <a:lnTo>
                    <a:pt x="368807" y="135128"/>
                  </a:lnTo>
                  <a:lnTo>
                    <a:pt x="368807" y="0"/>
                  </a:lnTo>
                  <a:close/>
                </a:path>
                <a:path w="615950" h="303530">
                  <a:moveTo>
                    <a:pt x="127126" y="194818"/>
                  </a:moveTo>
                  <a:lnTo>
                    <a:pt x="0" y="194818"/>
                  </a:lnTo>
                  <a:lnTo>
                    <a:pt x="0" y="235966"/>
                  </a:lnTo>
                  <a:lnTo>
                    <a:pt x="127126" y="235966"/>
                  </a:lnTo>
                  <a:lnTo>
                    <a:pt x="127126" y="194818"/>
                  </a:lnTo>
                  <a:close/>
                </a:path>
                <a:path w="615950" h="303530">
                  <a:moveTo>
                    <a:pt x="93218" y="41148"/>
                  </a:moveTo>
                  <a:lnTo>
                    <a:pt x="33908" y="41148"/>
                  </a:lnTo>
                  <a:lnTo>
                    <a:pt x="33908" y="194818"/>
                  </a:lnTo>
                  <a:lnTo>
                    <a:pt x="93218" y="194818"/>
                  </a:lnTo>
                  <a:lnTo>
                    <a:pt x="93218" y="41148"/>
                  </a:lnTo>
                  <a:close/>
                </a:path>
                <a:path w="615950" h="303530">
                  <a:moveTo>
                    <a:pt x="127126" y="0"/>
                  </a:moveTo>
                  <a:lnTo>
                    <a:pt x="0" y="0"/>
                  </a:lnTo>
                  <a:lnTo>
                    <a:pt x="0" y="41148"/>
                  </a:lnTo>
                  <a:lnTo>
                    <a:pt x="127126" y="41148"/>
                  </a:lnTo>
                  <a:lnTo>
                    <a:pt x="127126" y="0"/>
                  </a:lnTo>
                  <a:close/>
                </a:path>
              </a:pathLst>
            </a:custGeom>
            <a:solidFill>
              <a:srgbClr val="FBFBFF"/>
            </a:solidFill>
          </p:spPr>
          <p:txBody>
            <a:bodyPr wrap="square" lIns="0" tIns="0" rIns="0" bIns="0" rtlCol="0"/>
            <a:lstStyle/>
            <a:p>
              <a:endParaRPr/>
            </a:p>
          </p:txBody>
        </p:sp>
        <p:sp>
          <p:nvSpPr>
            <p:cNvPr id="7" name="object 7"/>
            <p:cNvSpPr/>
            <p:nvPr/>
          </p:nvSpPr>
          <p:spPr>
            <a:xfrm>
              <a:off x="6993255" y="495553"/>
              <a:ext cx="581025" cy="303530"/>
            </a:xfrm>
            <a:custGeom>
              <a:avLst/>
              <a:gdLst/>
              <a:ahLst/>
              <a:cxnLst/>
              <a:rect l="l" t="t" r="r" b="b"/>
              <a:pathLst>
                <a:path w="581025" h="303530">
                  <a:moveTo>
                    <a:pt x="0" y="259715"/>
                  </a:moveTo>
                  <a:lnTo>
                    <a:pt x="57023" y="259715"/>
                  </a:lnTo>
                  <a:lnTo>
                    <a:pt x="57023" y="303022"/>
                  </a:lnTo>
                  <a:lnTo>
                    <a:pt x="0" y="303022"/>
                  </a:lnTo>
                  <a:lnTo>
                    <a:pt x="0" y="259715"/>
                  </a:lnTo>
                  <a:close/>
                </a:path>
                <a:path w="581025" h="303530">
                  <a:moveTo>
                    <a:pt x="381380" y="0"/>
                  </a:moveTo>
                  <a:lnTo>
                    <a:pt x="440690" y="0"/>
                  </a:lnTo>
                  <a:lnTo>
                    <a:pt x="440690" y="86360"/>
                  </a:lnTo>
                  <a:lnTo>
                    <a:pt x="521335" y="86360"/>
                  </a:lnTo>
                  <a:lnTo>
                    <a:pt x="521335" y="0"/>
                  </a:lnTo>
                  <a:lnTo>
                    <a:pt x="580644" y="0"/>
                  </a:lnTo>
                  <a:lnTo>
                    <a:pt x="580644" y="235966"/>
                  </a:lnTo>
                  <a:lnTo>
                    <a:pt x="521335" y="235966"/>
                  </a:lnTo>
                  <a:lnTo>
                    <a:pt x="521335" y="131318"/>
                  </a:lnTo>
                  <a:lnTo>
                    <a:pt x="440690" y="131318"/>
                  </a:lnTo>
                  <a:lnTo>
                    <a:pt x="440690" y="235966"/>
                  </a:lnTo>
                  <a:lnTo>
                    <a:pt x="381380" y="235966"/>
                  </a:lnTo>
                  <a:lnTo>
                    <a:pt x="381380" y="0"/>
                  </a:lnTo>
                  <a:close/>
                </a:path>
              </a:pathLst>
            </a:custGeom>
            <a:ln w="3175">
              <a:solidFill>
                <a:srgbClr val="1D7CED"/>
              </a:solidFill>
            </a:ln>
          </p:spPr>
          <p:txBody>
            <a:bodyPr wrap="square" lIns="0" tIns="0" rIns="0" bIns="0" rtlCol="0"/>
            <a:lstStyle/>
            <a:p>
              <a:endParaRPr/>
            </a:p>
          </p:txBody>
        </p:sp>
        <p:sp>
          <p:nvSpPr>
            <p:cNvPr id="8" name="object 8"/>
            <p:cNvSpPr/>
            <p:nvPr/>
          </p:nvSpPr>
          <p:spPr>
            <a:xfrm>
              <a:off x="7123810" y="494664"/>
              <a:ext cx="204089" cy="23774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958203" y="495553"/>
              <a:ext cx="127635" cy="236220"/>
            </a:xfrm>
            <a:custGeom>
              <a:avLst/>
              <a:gdLst/>
              <a:ahLst/>
              <a:cxnLst/>
              <a:rect l="l" t="t" r="r" b="b"/>
              <a:pathLst>
                <a:path w="127634" h="236220">
                  <a:moveTo>
                    <a:pt x="0" y="0"/>
                  </a:moveTo>
                  <a:lnTo>
                    <a:pt x="127126" y="0"/>
                  </a:lnTo>
                  <a:lnTo>
                    <a:pt x="127126" y="41148"/>
                  </a:lnTo>
                  <a:lnTo>
                    <a:pt x="93218" y="41148"/>
                  </a:lnTo>
                  <a:lnTo>
                    <a:pt x="93218" y="194818"/>
                  </a:lnTo>
                  <a:lnTo>
                    <a:pt x="127126" y="194818"/>
                  </a:lnTo>
                  <a:lnTo>
                    <a:pt x="127126" y="235966"/>
                  </a:lnTo>
                  <a:lnTo>
                    <a:pt x="0" y="235966"/>
                  </a:lnTo>
                  <a:lnTo>
                    <a:pt x="0" y="194818"/>
                  </a:lnTo>
                  <a:lnTo>
                    <a:pt x="33908" y="194818"/>
                  </a:lnTo>
                  <a:lnTo>
                    <a:pt x="33908" y="41148"/>
                  </a:lnTo>
                  <a:lnTo>
                    <a:pt x="0" y="41148"/>
                  </a:lnTo>
                  <a:lnTo>
                    <a:pt x="0" y="0"/>
                  </a:lnTo>
                  <a:close/>
                </a:path>
              </a:pathLst>
            </a:custGeom>
            <a:ln w="3175">
              <a:solidFill>
                <a:srgbClr val="1D7CED"/>
              </a:solidFill>
            </a:ln>
          </p:spPr>
          <p:txBody>
            <a:bodyPr wrap="square" lIns="0" tIns="0" rIns="0" bIns="0" rtlCol="0"/>
            <a:lstStyle/>
            <a:p>
              <a:endParaRPr/>
            </a:p>
          </p:txBody>
        </p:sp>
        <p:sp>
          <p:nvSpPr>
            <p:cNvPr id="10" name="object 10"/>
            <p:cNvSpPr/>
            <p:nvPr/>
          </p:nvSpPr>
          <p:spPr>
            <a:xfrm>
              <a:off x="7717535" y="406781"/>
              <a:ext cx="1082040" cy="330200"/>
            </a:xfrm>
            <a:custGeom>
              <a:avLst/>
              <a:gdLst/>
              <a:ahLst/>
              <a:cxnLst/>
              <a:rect l="l" t="t" r="r" b="b"/>
              <a:pathLst>
                <a:path w="1082040" h="330200">
                  <a:moveTo>
                    <a:pt x="952119" y="88773"/>
                  </a:moveTo>
                  <a:lnTo>
                    <a:pt x="879348" y="88773"/>
                  </a:lnTo>
                  <a:lnTo>
                    <a:pt x="879348" y="324739"/>
                  </a:lnTo>
                  <a:lnTo>
                    <a:pt x="933577" y="324739"/>
                  </a:lnTo>
                  <a:lnTo>
                    <a:pt x="933577" y="160274"/>
                  </a:lnTo>
                  <a:lnTo>
                    <a:pt x="991968" y="160274"/>
                  </a:lnTo>
                  <a:lnTo>
                    <a:pt x="952119" y="88773"/>
                  </a:lnTo>
                  <a:close/>
                </a:path>
                <a:path w="1082040" h="330200">
                  <a:moveTo>
                    <a:pt x="991968" y="160274"/>
                  </a:moveTo>
                  <a:lnTo>
                    <a:pt x="933577" y="160274"/>
                  </a:lnTo>
                  <a:lnTo>
                    <a:pt x="1024509" y="324739"/>
                  </a:lnTo>
                  <a:lnTo>
                    <a:pt x="1081659" y="324739"/>
                  </a:lnTo>
                  <a:lnTo>
                    <a:pt x="1081659" y="223901"/>
                  </a:lnTo>
                  <a:lnTo>
                    <a:pt x="1027430" y="223901"/>
                  </a:lnTo>
                  <a:lnTo>
                    <a:pt x="991968" y="160274"/>
                  </a:lnTo>
                  <a:close/>
                </a:path>
                <a:path w="1082040" h="330200">
                  <a:moveTo>
                    <a:pt x="1081659" y="88773"/>
                  </a:moveTo>
                  <a:lnTo>
                    <a:pt x="1027430" y="88773"/>
                  </a:lnTo>
                  <a:lnTo>
                    <a:pt x="1027430" y="223901"/>
                  </a:lnTo>
                  <a:lnTo>
                    <a:pt x="1081659" y="223901"/>
                  </a:lnTo>
                  <a:lnTo>
                    <a:pt x="1081659" y="88773"/>
                  </a:lnTo>
                  <a:close/>
                </a:path>
                <a:path w="1082040" h="330200">
                  <a:moveTo>
                    <a:pt x="839343" y="88773"/>
                  </a:moveTo>
                  <a:lnTo>
                    <a:pt x="679704" y="88773"/>
                  </a:lnTo>
                  <a:lnTo>
                    <a:pt x="679704" y="324739"/>
                  </a:lnTo>
                  <a:lnTo>
                    <a:pt x="839343" y="324739"/>
                  </a:lnTo>
                  <a:lnTo>
                    <a:pt x="839343" y="279781"/>
                  </a:lnTo>
                  <a:lnTo>
                    <a:pt x="738632" y="279781"/>
                  </a:lnTo>
                  <a:lnTo>
                    <a:pt x="738632" y="220091"/>
                  </a:lnTo>
                  <a:lnTo>
                    <a:pt x="831469" y="220091"/>
                  </a:lnTo>
                  <a:lnTo>
                    <a:pt x="831469" y="175133"/>
                  </a:lnTo>
                  <a:lnTo>
                    <a:pt x="738632" y="175133"/>
                  </a:lnTo>
                  <a:lnTo>
                    <a:pt x="738632" y="133731"/>
                  </a:lnTo>
                  <a:lnTo>
                    <a:pt x="839343" y="133731"/>
                  </a:lnTo>
                  <a:lnTo>
                    <a:pt x="839343" y="88773"/>
                  </a:lnTo>
                  <a:close/>
                </a:path>
                <a:path w="1082040" h="330200">
                  <a:moveTo>
                    <a:pt x="501904" y="88773"/>
                  </a:moveTo>
                  <a:lnTo>
                    <a:pt x="434340" y="88773"/>
                  </a:lnTo>
                  <a:lnTo>
                    <a:pt x="517271" y="229108"/>
                  </a:lnTo>
                  <a:lnTo>
                    <a:pt x="517271" y="324739"/>
                  </a:lnTo>
                  <a:lnTo>
                    <a:pt x="576580" y="324739"/>
                  </a:lnTo>
                  <a:lnTo>
                    <a:pt x="576580" y="226187"/>
                  </a:lnTo>
                  <a:lnTo>
                    <a:pt x="608029" y="173101"/>
                  </a:lnTo>
                  <a:lnTo>
                    <a:pt x="548132" y="173101"/>
                  </a:lnTo>
                  <a:lnTo>
                    <a:pt x="501904" y="88773"/>
                  </a:lnTo>
                  <a:close/>
                </a:path>
                <a:path w="1082040" h="330200">
                  <a:moveTo>
                    <a:pt x="657987" y="88773"/>
                  </a:moveTo>
                  <a:lnTo>
                    <a:pt x="592709" y="88773"/>
                  </a:lnTo>
                  <a:lnTo>
                    <a:pt x="548132" y="173101"/>
                  </a:lnTo>
                  <a:lnTo>
                    <a:pt x="608029" y="173101"/>
                  </a:lnTo>
                  <a:lnTo>
                    <a:pt x="657987" y="88773"/>
                  </a:lnTo>
                  <a:close/>
                </a:path>
                <a:path w="1082040" h="330200">
                  <a:moveTo>
                    <a:pt x="278511" y="88773"/>
                  </a:moveTo>
                  <a:lnTo>
                    <a:pt x="219202" y="88773"/>
                  </a:lnTo>
                  <a:lnTo>
                    <a:pt x="219202" y="239522"/>
                  </a:lnTo>
                  <a:lnTo>
                    <a:pt x="225599" y="278399"/>
                  </a:lnTo>
                  <a:lnTo>
                    <a:pt x="259000" y="316726"/>
                  </a:lnTo>
                  <a:lnTo>
                    <a:pt x="295576" y="328243"/>
                  </a:lnTo>
                  <a:lnTo>
                    <a:pt x="318008" y="329692"/>
                  </a:lnTo>
                  <a:lnTo>
                    <a:pt x="340987" y="328219"/>
                  </a:lnTo>
                  <a:lnTo>
                    <a:pt x="377944" y="316511"/>
                  </a:lnTo>
                  <a:lnTo>
                    <a:pt x="407214" y="284607"/>
                  </a:lnTo>
                  <a:lnTo>
                    <a:pt x="318008" y="284607"/>
                  </a:lnTo>
                  <a:lnTo>
                    <a:pt x="308248" y="283864"/>
                  </a:lnTo>
                  <a:lnTo>
                    <a:pt x="280812" y="257397"/>
                  </a:lnTo>
                  <a:lnTo>
                    <a:pt x="278511" y="235966"/>
                  </a:lnTo>
                  <a:lnTo>
                    <a:pt x="278511" y="88773"/>
                  </a:lnTo>
                  <a:close/>
                </a:path>
                <a:path w="1082040" h="330200">
                  <a:moveTo>
                    <a:pt x="416814" y="88773"/>
                  </a:moveTo>
                  <a:lnTo>
                    <a:pt x="357632" y="88773"/>
                  </a:lnTo>
                  <a:lnTo>
                    <a:pt x="357632" y="235966"/>
                  </a:lnTo>
                  <a:lnTo>
                    <a:pt x="357016" y="247850"/>
                  </a:lnTo>
                  <a:lnTo>
                    <a:pt x="335708" y="281733"/>
                  </a:lnTo>
                  <a:lnTo>
                    <a:pt x="318008" y="284607"/>
                  </a:lnTo>
                  <a:lnTo>
                    <a:pt x="407214" y="284607"/>
                  </a:lnTo>
                  <a:lnTo>
                    <a:pt x="410606" y="277844"/>
                  </a:lnTo>
                  <a:lnTo>
                    <a:pt x="415264" y="259818"/>
                  </a:lnTo>
                  <a:lnTo>
                    <a:pt x="416794" y="239522"/>
                  </a:lnTo>
                  <a:lnTo>
                    <a:pt x="416814" y="88773"/>
                  </a:lnTo>
                  <a:close/>
                </a:path>
                <a:path w="1082040" h="330200">
                  <a:moveTo>
                    <a:pt x="129032" y="133731"/>
                  </a:moveTo>
                  <a:lnTo>
                    <a:pt x="69723" y="133731"/>
                  </a:lnTo>
                  <a:lnTo>
                    <a:pt x="69723" y="324739"/>
                  </a:lnTo>
                  <a:lnTo>
                    <a:pt x="129032" y="324739"/>
                  </a:lnTo>
                  <a:lnTo>
                    <a:pt x="129032" y="133731"/>
                  </a:lnTo>
                  <a:close/>
                </a:path>
                <a:path w="1082040" h="330200">
                  <a:moveTo>
                    <a:pt x="198755" y="88773"/>
                  </a:moveTo>
                  <a:lnTo>
                    <a:pt x="0" y="88773"/>
                  </a:lnTo>
                  <a:lnTo>
                    <a:pt x="0" y="133731"/>
                  </a:lnTo>
                  <a:lnTo>
                    <a:pt x="198755" y="133731"/>
                  </a:lnTo>
                  <a:lnTo>
                    <a:pt x="198755" y="88773"/>
                  </a:lnTo>
                  <a:close/>
                </a:path>
                <a:path w="1082040" h="330200">
                  <a:moveTo>
                    <a:pt x="779399" y="0"/>
                  </a:moveTo>
                  <a:lnTo>
                    <a:pt x="741172" y="0"/>
                  </a:lnTo>
                  <a:lnTo>
                    <a:pt x="693547" y="62230"/>
                  </a:lnTo>
                  <a:lnTo>
                    <a:pt x="733933" y="62230"/>
                  </a:lnTo>
                  <a:lnTo>
                    <a:pt x="759968" y="28448"/>
                  </a:lnTo>
                  <a:lnTo>
                    <a:pt x="801228" y="28448"/>
                  </a:lnTo>
                  <a:lnTo>
                    <a:pt x="779399" y="0"/>
                  </a:lnTo>
                  <a:close/>
                </a:path>
                <a:path w="1082040" h="330200">
                  <a:moveTo>
                    <a:pt x="801228" y="28448"/>
                  </a:moveTo>
                  <a:lnTo>
                    <a:pt x="759968" y="28448"/>
                  </a:lnTo>
                  <a:lnTo>
                    <a:pt x="786130" y="62230"/>
                  </a:lnTo>
                  <a:lnTo>
                    <a:pt x="827151" y="62230"/>
                  </a:lnTo>
                  <a:lnTo>
                    <a:pt x="801228" y="28448"/>
                  </a:lnTo>
                  <a:close/>
                </a:path>
                <a:path w="1082040" h="330200">
                  <a:moveTo>
                    <a:pt x="883666" y="0"/>
                  </a:moveTo>
                  <a:lnTo>
                    <a:pt x="843661" y="0"/>
                  </a:lnTo>
                  <a:lnTo>
                    <a:pt x="823976" y="42164"/>
                  </a:lnTo>
                  <a:lnTo>
                    <a:pt x="850773" y="42164"/>
                  </a:lnTo>
                  <a:lnTo>
                    <a:pt x="883666" y="0"/>
                  </a:lnTo>
                  <a:close/>
                </a:path>
              </a:pathLst>
            </a:custGeom>
            <a:solidFill>
              <a:srgbClr val="FBFBFF"/>
            </a:solidFill>
          </p:spPr>
          <p:txBody>
            <a:bodyPr wrap="square" lIns="0" tIns="0" rIns="0" bIns="0" rtlCol="0"/>
            <a:lstStyle/>
            <a:p>
              <a:endParaRPr/>
            </a:p>
          </p:txBody>
        </p:sp>
        <p:sp>
          <p:nvSpPr>
            <p:cNvPr id="11" name="object 11"/>
            <p:cNvSpPr/>
            <p:nvPr/>
          </p:nvSpPr>
          <p:spPr>
            <a:xfrm>
              <a:off x="8595994" y="494664"/>
              <a:ext cx="204089" cy="237744"/>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717535" y="495553"/>
              <a:ext cx="839469" cy="241300"/>
            </a:xfrm>
            <a:custGeom>
              <a:avLst/>
              <a:gdLst/>
              <a:ahLst/>
              <a:cxnLst/>
              <a:rect l="l" t="t" r="r" b="b"/>
              <a:pathLst>
                <a:path w="839470" h="241300">
                  <a:moveTo>
                    <a:pt x="679704" y="0"/>
                  </a:moveTo>
                  <a:lnTo>
                    <a:pt x="839343" y="0"/>
                  </a:lnTo>
                  <a:lnTo>
                    <a:pt x="839343" y="44958"/>
                  </a:lnTo>
                  <a:lnTo>
                    <a:pt x="738632" y="44958"/>
                  </a:lnTo>
                  <a:lnTo>
                    <a:pt x="738632" y="86360"/>
                  </a:lnTo>
                  <a:lnTo>
                    <a:pt x="831469" y="86360"/>
                  </a:lnTo>
                  <a:lnTo>
                    <a:pt x="831469" y="131318"/>
                  </a:lnTo>
                  <a:lnTo>
                    <a:pt x="738632" y="131318"/>
                  </a:lnTo>
                  <a:lnTo>
                    <a:pt x="738632" y="191008"/>
                  </a:lnTo>
                  <a:lnTo>
                    <a:pt x="839343" y="191008"/>
                  </a:lnTo>
                  <a:lnTo>
                    <a:pt x="839343" y="235966"/>
                  </a:lnTo>
                  <a:lnTo>
                    <a:pt x="679704" y="235966"/>
                  </a:lnTo>
                  <a:lnTo>
                    <a:pt x="679704" y="0"/>
                  </a:lnTo>
                  <a:close/>
                </a:path>
                <a:path w="839470" h="241300">
                  <a:moveTo>
                    <a:pt x="434340" y="0"/>
                  </a:moveTo>
                  <a:lnTo>
                    <a:pt x="501904" y="0"/>
                  </a:lnTo>
                  <a:lnTo>
                    <a:pt x="548132" y="84328"/>
                  </a:lnTo>
                  <a:lnTo>
                    <a:pt x="592709" y="0"/>
                  </a:lnTo>
                  <a:lnTo>
                    <a:pt x="657987" y="0"/>
                  </a:lnTo>
                  <a:lnTo>
                    <a:pt x="576580" y="137413"/>
                  </a:lnTo>
                  <a:lnTo>
                    <a:pt x="576580" y="235966"/>
                  </a:lnTo>
                  <a:lnTo>
                    <a:pt x="517271" y="235966"/>
                  </a:lnTo>
                  <a:lnTo>
                    <a:pt x="517271" y="140335"/>
                  </a:lnTo>
                  <a:lnTo>
                    <a:pt x="434340" y="0"/>
                  </a:lnTo>
                  <a:close/>
                </a:path>
                <a:path w="839470" h="241300">
                  <a:moveTo>
                    <a:pt x="219202" y="0"/>
                  </a:moveTo>
                  <a:lnTo>
                    <a:pt x="278511" y="0"/>
                  </a:lnTo>
                  <a:lnTo>
                    <a:pt x="278511" y="147193"/>
                  </a:lnTo>
                  <a:lnTo>
                    <a:pt x="279084" y="158694"/>
                  </a:lnTo>
                  <a:lnTo>
                    <a:pt x="299942" y="192849"/>
                  </a:lnTo>
                  <a:lnTo>
                    <a:pt x="318008" y="195834"/>
                  </a:lnTo>
                  <a:lnTo>
                    <a:pt x="327531" y="195117"/>
                  </a:lnTo>
                  <a:lnTo>
                    <a:pt x="357016" y="159077"/>
                  </a:lnTo>
                  <a:lnTo>
                    <a:pt x="357632" y="147193"/>
                  </a:lnTo>
                  <a:lnTo>
                    <a:pt x="357632" y="0"/>
                  </a:lnTo>
                  <a:lnTo>
                    <a:pt x="416814" y="0"/>
                  </a:lnTo>
                  <a:lnTo>
                    <a:pt x="416814" y="150495"/>
                  </a:lnTo>
                  <a:lnTo>
                    <a:pt x="415264" y="171045"/>
                  </a:lnTo>
                  <a:lnTo>
                    <a:pt x="391922" y="217550"/>
                  </a:lnTo>
                  <a:lnTo>
                    <a:pt x="340987" y="239446"/>
                  </a:lnTo>
                  <a:lnTo>
                    <a:pt x="318008" y="240919"/>
                  </a:lnTo>
                  <a:lnTo>
                    <a:pt x="295576" y="239470"/>
                  </a:lnTo>
                  <a:lnTo>
                    <a:pt x="259000" y="227953"/>
                  </a:lnTo>
                  <a:lnTo>
                    <a:pt x="225599" y="189626"/>
                  </a:lnTo>
                  <a:lnTo>
                    <a:pt x="219202" y="150749"/>
                  </a:lnTo>
                  <a:lnTo>
                    <a:pt x="219202" y="0"/>
                  </a:lnTo>
                  <a:close/>
                </a:path>
                <a:path w="839470" h="241300">
                  <a:moveTo>
                    <a:pt x="0" y="0"/>
                  </a:moveTo>
                  <a:lnTo>
                    <a:pt x="198755" y="0"/>
                  </a:lnTo>
                  <a:lnTo>
                    <a:pt x="198755" y="44958"/>
                  </a:lnTo>
                  <a:lnTo>
                    <a:pt x="129032" y="44958"/>
                  </a:lnTo>
                  <a:lnTo>
                    <a:pt x="129032" y="235966"/>
                  </a:lnTo>
                  <a:lnTo>
                    <a:pt x="69723" y="235966"/>
                  </a:lnTo>
                  <a:lnTo>
                    <a:pt x="69723" y="44958"/>
                  </a:lnTo>
                  <a:lnTo>
                    <a:pt x="0" y="44958"/>
                  </a:lnTo>
                  <a:lnTo>
                    <a:pt x="0" y="0"/>
                  </a:lnTo>
                  <a:close/>
                </a:path>
              </a:pathLst>
            </a:custGeom>
            <a:ln w="3175">
              <a:solidFill>
                <a:srgbClr val="1D7CED"/>
              </a:solidFill>
            </a:ln>
          </p:spPr>
          <p:txBody>
            <a:bodyPr wrap="square" lIns="0" tIns="0" rIns="0" bIns="0" rtlCol="0"/>
            <a:lstStyle/>
            <a:p>
              <a:endParaRPr/>
            </a:p>
          </p:txBody>
        </p:sp>
        <p:sp>
          <p:nvSpPr>
            <p:cNvPr id="13" name="object 13"/>
            <p:cNvSpPr/>
            <p:nvPr/>
          </p:nvSpPr>
          <p:spPr>
            <a:xfrm>
              <a:off x="8410193" y="405892"/>
              <a:ext cx="191897" cy="64008"/>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6382511" y="204215"/>
              <a:ext cx="806195" cy="612647"/>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6746747" y="309372"/>
              <a:ext cx="1048511" cy="507491"/>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7520940" y="309372"/>
              <a:ext cx="1498092" cy="507491"/>
            </a:xfrm>
            <a:prstGeom prst="rect">
              <a:avLst/>
            </a:prstGeom>
            <a:blipFill>
              <a:blip r:embed="rId7" cstate="print"/>
              <a:stretch>
                <a:fillRect/>
              </a:stretch>
            </a:blipFill>
          </p:spPr>
          <p:txBody>
            <a:bodyPr wrap="square" lIns="0" tIns="0" rIns="0" bIns="0" rtlCol="0"/>
            <a:lstStyle/>
            <a:p>
              <a:endParaRPr/>
            </a:p>
          </p:txBody>
        </p:sp>
      </p:grpSp>
      <p:grpSp>
        <p:nvGrpSpPr>
          <p:cNvPr id="17" name="object 17"/>
          <p:cNvGrpSpPr/>
          <p:nvPr/>
        </p:nvGrpSpPr>
        <p:grpSpPr>
          <a:xfrm>
            <a:off x="225425" y="1749425"/>
            <a:ext cx="2921000" cy="3968750"/>
            <a:chOff x="225425" y="1749425"/>
            <a:chExt cx="2921000" cy="3968750"/>
          </a:xfrm>
        </p:grpSpPr>
        <p:sp>
          <p:nvSpPr>
            <p:cNvPr id="18" name="object 18"/>
            <p:cNvSpPr/>
            <p:nvPr/>
          </p:nvSpPr>
          <p:spPr>
            <a:xfrm>
              <a:off x="228600" y="1752600"/>
              <a:ext cx="2914396" cy="3962400"/>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227012" y="1751012"/>
              <a:ext cx="2917825" cy="3965575"/>
            </a:xfrm>
            <a:custGeom>
              <a:avLst/>
              <a:gdLst/>
              <a:ahLst/>
              <a:cxnLst/>
              <a:rect l="l" t="t" r="r" b="b"/>
              <a:pathLst>
                <a:path w="2917825" h="3965575">
                  <a:moveTo>
                    <a:pt x="0" y="3965575"/>
                  </a:moveTo>
                  <a:lnTo>
                    <a:pt x="2917571" y="3965575"/>
                  </a:lnTo>
                  <a:lnTo>
                    <a:pt x="2917571" y="0"/>
                  </a:lnTo>
                  <a:lnTo>
                    <a:pt x="0" y="0"/>
                  </a:lnTo>
                  <a:lnTo>
                    <a:pt x="0" y="3965575"/>
                  </a:lnTo>
                  <a:close/>
                </a:path>
              </a:pathLst>
            </a:custGeom>
            <a:ln w="3175">
              <a:solidFill>
                <a:srgbClr val="000000"/>
              </a:solidFill>
            </a:ln>
          </p:spPr>
          <p:txBody>
            <a:bodyPr wrap="square" lIns="0" tIns="0" rIns="0" bIns="0" rtlCol="0"/>
            <a:lstStyle/>
            <a:p>
              <a:endParaRPr/>
            </a:p>
          </p:txBody>
        </p:sp>
      </p:grpSp>
      <p:grpSp>
        <p:nvGrpSpPr>
          <p:cNvPr id="20" name="object 20"/>
          <p:cNvGrpSpPr/>
          <p:nvPr/>
        </p:nvGrpSpPr>
        <p:grpSpPr>
          <a:xfrm>
            <a:off x="4797361" y="2148014"/>
            <a:ext cx="4121150" cy="3171825"/>
            <a:chOff x="4797361" y="2148014"/>
            <a:chExt cx="4121150" cy="3171825"/>
          </a:xfrm>
        </p:grpSpPr>
        <p:sp>
          <p:nvSpPr>
            <p:cNvPr id="21" name="object 21"/>
            <p:cNvSpPr/>
            <p:nvPr/>
          </p:nvSpPr>
          <p:spPr>
            <a:xfrm>
              <a:off x="4800599" y="2151252"/>
              <a:ext cx="4114800" cy="3165221"/>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4798948" y="2149601"/>
              <a:ext cx="4117975" cy="3168650"/>
            </a:xfrm>
            <a:custGeom>
              <a:avLst/>
              <a:gdLst/>
              <a:ahLst/>
              <a:cxnLst/>
              <a:rect l="l" t="t" r="r" b="b"/>
              <a:pathLst>
                <a:path w="4117975" h="3168650">
                  <a:moveTo>
                    <a:pt x="0" y="3168396"/>
                  </a:moveTo>
                  <a:lnTo>
                    <a:pt x="4117975" y="3168396"/>
                  </a:lnTo>
                  <a:lnTo>
                    <a:pt x="4117975" y="0"/>
                  </a:lnTo>
                  <a:lnTo>
                    <a:pt x="0" y="0"/>
                  </a:lnTo>
                  <a:lnTo>
                    <a:pt x="0" y="3168396"/>
                  </a:lnTo>
                  <a:close/>
                </a:path>
              </a:pathLst>
            </a:custGeom>
            <a:ln w="3175">
              <a:solidFill>
                <a:srgbClr val="000000"/>
              </a:solidFill>
            </a:ln>
          </p:spPr>
          <p:txBody>
            <a:bodyPr wrap="square" lIns="0" tIns="0" rIns="0" bIns="0" rtlCol="0"/>
            <a:lstStyle/>
            <a:p>
              <a:endParaRPr/>
            </a:p>
          </p:txBody>
        </p:sp>
      </p:grpSp>
      <p:sp>
        <p:nvSpPr>
          <p:cNvPr id="23" name="object 23"/>
          <p:cNvSpPr/>
          <p:nvPr/>
        </p:nvSpPr>
        <p:spPr>
          <a:xfrm>
            <a:off x="3505200" y="3352800"/>
            <a:ext cx="978535" cy="485140"/>
          </a:xfrm>
          <a:custGeom>
            <a:avLst/>
            <a:gdLst/>
            <a:ahLst/>
            <a:cxnLst/>
            <a:rect l="l" t="t" r="r" b="b"/>
            <a:pathLst>
              <a:path w="978535" h="485139">
                <a:moveTo>
                  <a:pt x="0" y="121158"/>
                </a:moveTo>
                <a:lnTo>
                  <a:pt x="736091" y="121158"/>
                </a:lnTo>
                <a:lnTo>
                  <a:pt x="736091" y="0"/>
                </a:lnTo>
                <a:lnTo>
                  <a:pt x="978408" y="242315"/>
                </a:lnTo>
                <a:lnTo>
                  <a:pt x="736091" y="484631"/>
                </a:lnTo>
                <a:lnTo>
                  <a:pt x="736091" y="363474"/>
                </a:lnTo>
                <a:lnTo>
                  <a:pt x="0" y="363474"/>
                </a:lnTo>
                <a:lnTo>
                  <a:pt x="0" y="121158"/>
                </a:lnTo>
                <a:close/>
              </a:path>
            </a:pathLst>
          </a:custGeom>
          <a:ln w="25400">
            <a:solidFill>
              <a:srgbClr val="F79546"/>
            </a:solidFill>
          </a:ln>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041019"/>
            <a:ext cx="4495800" cy="2209545"/>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0" y="1219200"/>
            <a:ext cx="8305800" cy="5638800"/>
            <a:chOff x="0" y="1219200"/>
            <a:chExt cx="8305800" cy="5638800"/>
          </a:xfrm>
        </p:grpSpPr>
        <p:sp>
          <p:nvSpPr>
            <p:cNvPr id="4" name="object 4"/>
            <p:cNvSpPr/>
            <p:nvPr/>
          </p:nvSpPr>
          <p:spPr>
            <a:xfrm>
              <a:off x="4904994" y="1219200"/>
              <a:ext cx="3400805" cy="203072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3048000"/>
              <a:ext cx="5080000" cy="3809997"/>
            </a:xfrm>
            <a:prstGeom prst="rect">
              <a:avLst/>
            </a:prstGeom>
            <a:blipFill>
              <a:blip r:embed="rId4" cstate="print"/>
              <a:stretch>
                <a:fillRect/>
              </a:stretch>
            </a:blipFill>
          </p:spPr>
          <p:txBody>
            <a:bodyPr wrap="square" lIns="0" tIns="0" rIns="0" bIns="0" rtlCol="0"/>
            <a:lstStyle/>
            <a:p>
              <a:endParaRPr/>
            </a:p>
          </p:txBody>
        </p:sp>
      </p:grpSp>
      <p:grpSp>
        <p:nvGrpSpPr>
          <p:cNvPr id="16" name="object 16"/>
          <p:cNvGrpSpPr/>
          <p:nvPr/>
        </p:nvGrpSpPr>
        <p:grpSpPr>
          <a:xfrm>
            <a:off x="0" y="932688"/>
            <a:ext cx="9144000" cy="161925"/>
            <a:chOff x="0" y="932688"/>
            <a:chExt cx="9144000" cy="161925"/>
          </a:xfrm>
        </p:grpSpPr>
        <p:sp>
          <p:nvSpPr>
            <p:cNvPr id="17" name="object 17"/>
            <p:cNvSpPr/>
            <p:nvPr/>
          </p:nvSpPr>
          <p:spPr>
            <a:xfrm>
              <a:off x="0" y="932688"/>
              <a:ext cx="9144000" cy="161544"/>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0" y="990600"/>
              <a:ext cx="9144000" cy="0"/>
            </a:xfrm>
            <a:custGeom>
              <a:avLst/>
              <a:gdLst/>
              <a:ahLst/>
              <a:cxnLst/>
              <a:rect l="l" t="t" r="r" b="b"/>
              <a:pathLst>
                <a:path w="9144000">
                  <a:moveTo>
                    <a:pt x="0" y="0"/>
                  </a:moveTo>
                  <a:lnTo>
                    <a:pt x="9144000" y="0"/>
                  </a:lnTo>
                </a:path>
              </a:pathLst>
            </a:custGeom>
            <a:ln w="76200">
              <a:solidFill>
                <a:srgbClr val="006FC0"/>
              </a:solidFill>
            </a:ln>
          </p:spPr>
          <p:txBody>
            <a:bodyPr wrap="square" lIns="0" tIns="0" rIns="0" bIns="0" rtlCol="0"/>
            <a:lstStyle/>
            <a:p>
              <a:endParaRPr/>
            </a:p>
          </p:txBody>
        </p:sp>
      </p:grpSp>
      <p:sp>
        <p:nvSpPr>
          <p:cNvPr id="19" name="object 19"/>
          <p:cNvSpPr/>
          <p:nvPr/>
        </p:nvSpPr>
        <p:spPr>
          <a:xfrm>
            <a:off x="3886200" y="2590800"/>
            <a:ext cx="381000" cy="457200"/>
          </a:xfrm>
          <a:custGeom>
            <a:avLst/>
            <a:gdLst/>
            <a:ahLst/>
            <a:cxnLst/>
            <a:rect l="l" t="t" r="r" b="b"/>
            <a:pathLst>
              <a:path w="381000" h="457200">
                <a:moveTo>
                  <a:pt x="381000" y="0"/>
                </a:moveTo>
                <a:lnTo>
                  <a:pt x="0" y="0"/>
                </a:lnTo>
                <a:lnTo>
                  <a:pt x="0" y="457200"/>
                </a:lnTo>
                <a:lnTo>
                  <a:pt x="381000" y="457200"/>
                </a:lnTo>
                <a:lnTo>
                  <a:pt x="381000" y="0"/>
                </a:lnTo>
                <a:close/>
              </a:path>
            </a:pathLst>
          </a:custGeom>
          <a:solidFill>
            <a:srgbClr val="FFFFFF"/>
          </a:solidFill>
        </p:spPr>
        <p:txBody>
          <a:bodyPr wrap="square" lIns="0" tIns="0" rIns="0" bIns="0" rtlCol="0"/>
          <a:lstStyle/>
          <a:p>
            <a:endParaRPr/>
          </a:p>
        </p:txBody>
      </p:sp>
      <p:grpSp>
        <p:nvGrpSpPr>
          <p:cNvPr id="20" name="object 20"/>
          <p:cNvGrpSpPr/>
          <p:nvPr/>
        </p:nvGrpSpPr>
        <p:grpSpPr>
          <a:xfrm>
            <a:off x="-1587" y="1216152"/>
            <a:ext cx="8921750" cy="4074160"/>
            <a:chOff x="-1587" y="1216152"/>
            <a:chExt cx="8921750" cy="4074160"/>
          </a:xfrm>
        </p:grpSpPr>
        <p:sp>
          <p:nvSpPr>
            <p:cNvPr id="21" name="object 21"/>
            <p:cNvSpPr/>
            <p:nvPr/>
          </p:nvSpPr>
          <p:spPr>
            <a:xfrm>
              <a:off x="4529328" y="4687823"/>
              <a:ext cx="4111752" cy="103631"/>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4572000" y="4708524"/>
              <a:ext cx="4025900" cy="15875"/>
            </a:xfrm>
            <a:custGeom>
              <a:avLst/>
              <a:gdLst/>
              <a:ahLst/>
              <a:cxnLst/>
              <a:rect l="l" t="t" r="r" b="b"/>
              <a:pathLst>
                <a:path w="4025900" h="15875">
                  <a:moveTo>
                    <a:pt x="0" y="15875"/>
                  </a:moveTo>
                  <a:lnTo>
                    <a:pt x="4025900" y="0"/>
                  </a:lnTo>
                </a:path>
              </a:pathLst>
            </a:custGeom>
            <a:ln w="3175">
              <a:solidFill>
                <a:srgbClr val="4F81BC"/>
              </a:solidFill>
              <a:prstDash val="sysDot"/>
            </a:ln>
          </p:spPr>
          <p:txBody>
            <a:bodyPr wrap="square" lIns="0" tIns="0" rIns="0" bIns="0" rtlCol="0"/>
            <a:lstStyle/>
            <a:p>
              <a:endParaRPr/>
            </a:p>
          </p:txBody>
        </p:sp>
        <p:sp>
          <p:nvSpPr>
            <p:cNvPr id="23" name="object 23"/>
            <p:cNvSpPr/>
            <p:nvPr/>
          </p:nvSpPr>
          <p:spPr>
            <a:xfrm>
              <a:off x="0" y="3240024"/>
              <a:ext cx="3547872" cy="103632"/>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0" y="3260725"/>
              <a:ext cx="3505200" cy="15875"/>
            </a:xfrm>
            <a:custGeom>
              <a:avLst/>
              <a:gdLst/>
              <a:ahLst/>
              <a:cxnLst/>
              <a:rect l="l" t="t" r="r" b="b"/>
              <a:pathLst>
                <a:path w="3505200" h="15875">
                  <a:moveTo>
                    <a:pt x="0" y="15875"/>
                  </a:moveTo>
                  <a:lnTo>
                    <a:pt x="3505200" y="0"/>
                  </a:lnTo>
                </a:path>
              </a:pathLst>
            </a:custGeom>
            <a:ln w="3175">
              <a:solidFill>
                <a:srgbClr val="4F81BC"/>
              </a:solidFill>
              <a:prstDash val="sysDot"/>
            </a:ln>
          </p:spPr>
          <p:txBody>
            <a:bodyPr wrap="square" lIns="0" tIns="0" rIns="0" bIns="0" rtlCol="0"/>
            <a:lstStyle/>
            <a:p>
              <a:endParaRPr/>
            </a:p>
          </p:txBody>
        </p:sp>
        <p:sp>
          <p:nvSpPr>
            <p:cNvPr id="25" name="object 25"/>
            <p:cNvSpPr/>
            <p:nvPr/>
          </p:nvSpPr>
          <p:spPr>
            <a:xfrm>
              <a:off x="3461003" y="3255263"/>
              <a:ext cx="1155191" cy="1536192"/>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3505200" y="3276600"/>
              <a:ext cx="1066800" cy="1447800"/>
            </a:xfrm>
            <a:custGeom>
              <a:avLst/>
              <a:gdLst/>
              <a:ahLst/>
              <a:cxnLst/>
              <a:rect l="l" t="t" r="r" b="b"/>
              <a:pathLst>
                <a:path w="1066800" h="1447800">
                  <a:moveTo>
                    <a:pt x="0" y="0"/>
                  </a:moveTo>
                  <a:lnTo>
                    <a:pt x="1066800" y="1447800"/>
                  </a:lnTo>
                </a:path>
              </a:pathLst>
            </a:custGeom>
            <a:ln w="3175">
              <a:solidFill>
                <a:srgbClr val="4F81BC"/>
              </a:solidFill>
              <a:prstDash val="sysDot"/>
            </a:ln>
          </p:spPr>
          <p:txBody>
            <a:bodyPr wrap="square" lIns="0" tIns="0" rIns="0" bIns="0" rtlCol="0"/>
            <a:lstStyle/>
            <a:p>
              <a:endParaRPr/>
            </a:p>
          </p:txBody>
        </p:sp>
        <p:sp>
          <p:nvSpPr>
            <p:cNvPr id="27" name="object 27"/>
            <p:cNvSpPr/>
            <p:nvPr/>
          </p:nvSpPr>
          <p:spPr>
            <a:xfrm>
              <a:off x="2912364" y="1216152"/>
              <a:ext cx="2734056" cy="2432304"/>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5454396" y="3689603"/>
              <a:ext cx="3465576" cy="1600200"/>
            </a:xfrm>
            <a:prstGeom prst="rect">
              <a:avLst/>
            </a:prstGeom>
            <a:blipFill>
              <a:blip r:embed="rId10" cstate="print"/>
              <a:stretch>
                <a:fillRect/>
              </a:stretch>
            </a:blipFill>
          </p:spPr>
          <p:txBody>
            <a:bodyPr wrap="square" lIns="0" tIns="0" rIns="0" bIns="0" rtlCol="0"/>
            <a:lstStyle/>
            <a:p>
              <a:endParaRPr/>
            </a:p>
          </p:txBody>
        </p:sp>
      </p:grpSp>
      <p:pic>
        <p:nvPicPr>
          <p:cNvPr id="29" name="Picture 2" descr="G:\13. Doan\Logo\logo fit.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124687" y="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008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91600" cy="4320540"/>
            <a:chOff x="76200" y="38"/>
            <a:chExt cx="8991600" cy="4320540"/>
          </a:xfrm>
        </p:grpSpPr>
        <p:sp>
          <p:nvSpPr>
            <p:cNvPr id="3" name="object 3"/>
            <p:cNvSpPr/>
            <p:nvPr/>
          </p:nvSpPr>
          <p:spPr>
            <a:xfrm>
              <a:off x="6840093" y="435736"/>
              <a:ext cx="281305" cy="295910"/>
            </a:xfrm>
            <a:custGeom>
              <a:avLst/>
              <a:gdLst/>
              <a:ahLst/>
              <a:cxnLst/>
              <a:rect l="l" t="t" r="r" b="b"/>
              <a:pathLst>
                <a:path w="281304" h="295909">
                  <a:moveTo>
                    <a:pt x="180975" y="0"/>
                  </a:moveTo>
                  <a:lnTo>
                    <a:pt x="99949" y="0"/>
                  </a:lnTo>
                  <a:lnTo>
                    <a:pt x="0" y="295783"/>
                  </a:lnTo>
                  <a:lnTo>
                    <a:pt x="74422" y="295783"/>
                  </a:lnTo>
                  <a:lnTo>
                    <a:pt x="92963" y="235330"/>
                  </a:lnTo>
                  <a:lnTo>
                    <a:pt x="260496" y="235330"/>
                  </a:lnTo>
                  <a:lnTo>
                    <a:pt x="242386" y="181737"/>
                  </a:lnTo>
                  <a:lnTo>
                    <a:pt x="109220" y="181737"/>
                  </a:lnTo>
                  <a:lnTo>
                    <a:pt x="139446" y="84200"/>
                  </a:lnTo>
                  <a:lnTo>
                    <a:pt x="209427" y="84200"/>
                  </a:lnTo>
                  <a:lnTo>
                    <a:pt x="180975" y="0"/>
                  </a:lnTo>
                  <a:close/>
                </a:path>
                <a:path w="281304" h="295909">
                  <a:moveTo>
                    <a:pt x="260496" y="235330"/>
                  </a:moveTo>
                  <a:lnTo>
                    <a:pt x="185927" y="235330"/>
                  </a:lnTo>
                  <a:lnTo>
                    <a:pt x="204342" y="295783"/>
                  </a:lnTo>
                  <a:lnTo>
                    <a:pt x="280924" y="295783"/>
                  </a:lnTo>
                  <a:lnTo>
                    <a:pt x="260496" y="235330"/>
                  </a:lnTo>
                  <a:close/>
                </a:path>
                <a:path w="281304" h="295909">
                  <a:moveTo>
                    <a:pt x="209427" y="84200"/>
                  </a:moveTo>
                  <a:lnTo>
                    <a:pt x="139446" y="84200"/>
                  </a:lnTo>
                  <a:lnTo>
                    <a:pt x="169672" y="181737"/>
                  </a:lnTo>
                  <a:lnTo>
                    <a:pt x="242386" y="181737"/>
                  </a:lnTo>
                  <a:lnTo>
                    <a:pt x="209427" y="84200"/>
                  </a:lnTo>
                  <a:close/>
                </a:path>
              </a:pathLst>
            </a:custGeom>
            <a:solidFill>
              <a:srgbClr val="FBFBFF"/>
            </a:solidFill>
          </p:spPr>
          <p:txBody>
            <a:bodyPr wrap="square" lIns="0" tIns="0" rIns="0" bIns="0" rtlCol="0"/>
            <a:lstStyle/>
            <a:p>
              <a:endParaRPr/>
            </a:p>
          </p:txBody>
        </p:sp>
        <p:sp>
          <p:nvSpPr>
            <p:cNvPr id="4" name="object 4"/>
            <p:cNvSpPr/>
            <p:nvPr/>
          </p:nvSpPr>
          <p:spPr>
            <a:xfrm>
              <a:off x="6840093" y="435736"/>
              <a:ext cx="281305" cy="295910"/>
            </a:xfrm>
            <a:custGeom>
              <a:avLst/>
              <a:gdLst/>
              <a:ahLst/>
              <a:cxnLst/>
              <a:rect l="l" t="t" r="r" b="b"/>
              <a:pathLst>
                <a:path w="281304" h="295909">
                  <a:moveTo>
                    <a:pt x="139446" y="84200"/>
                  </a:moveTo>
                  <a:lnTo>
                    <a:pt x="109220" y="181737"/>
                  </a:lnTo>
                  <a:lnTo>
                    <a:pt x="169672" y="181737"/>
                  </a:lnTo>
                  <a:lnTo>
                    <a:pt x="139446" y="84200"/>
                  </a:lnTo>
                  <a:close/>
                </a:path>
                <a:path w="281304" h="295909">
                  <a:moveTo>
                    <a:pt x="99949" y="0"/>
                  </a:moveTo>
                  <a:lnTo>
                    <a:pt x="180975" y="0"/>
                  </a:lnTo>
                  <a:lnTo>
                    <a:pt x="280924" y="295783"/>
                  </a:lnTo>
                  <a:lnTo>
                    <a:pt x="204342" y="295783"/>
                  </a:lnTo>
                  <a:lnTo>
                    <a:pt x="185927" y="235330"/>
                  </a:lnTo>
                  <a:lnTo>
                    <a:pt x="92963" y="235330"/>
                  </a:lnTo>
                  <a:lnTo>
                    <a:pt x="74422" y="295783"/>
                  </a:lnTo>
                  <a:lnTo>
                    <a:pt x="0" y="295783"/>
                  </a:lnTo>
                  <a:lnTo>
                    <a:pt x="99949" y="0"/>
                  </a:lnTo>
                  <a:close/>
                </a:path>
              </a:pathLst>
            </a:custGeom>
            <a:ln w="3175">
              <a:solidFill>
                <a:srgbClr val="1D7CED"/>
              </a:solidFill>
            </a:ln>
          </p:spPr>
          <p:txBody>
            <a:bodyPr wrap="square" lIns="0" tIns="0" rIns="0" bIns="0" rtlCol="0"/>
            <a:lstStyle/>
            <a:p>
              <a:endParaRPr/>
            </a:p>
          </p:txBody>
        </p:sp>
        <p:sp>
          <p:nvSpPr>
            <p:cNvPr id="5" name="object 5"/>
            <p:cNvSpPr/>
            <p:nvPr/>
          </p:nvSpPr>
          <p:spPr>
            <a:xfrm>
              <a:off x="7130795" y="490600"/>
              <a:ext cx="1037590" cy="246379"/>
            </a:xfrm>
            <a:custGeom>
              <a:avLst/>
              <a:gdLst/>
              <a:ahLst/>
              <a:cxnLst/>
              <a:rect l="l" t="t" r="r" b="b"/>
              <a:pathLst>
                <a:path w="1037590" h="246379">
                  <a:moveTo>
                    <a:pt x="685673" y="0"/>
                  </a:moveTo>
                  <a:lnTo>
                    <a:pt x="638048" y="8270"/>
                  </a:lnTo>
                  <a:lnTo>
                    <a:pt x="601852" y="33020"/>
                  </a:lnTo>
                  <a:lnTo>
                    <a:pt x="579056" y="72072"/>
                  </a:lnTo>
                  <a:lnTo>
                    <a:pt x="571500" y="122936"/>
                  </a:lnTo>
                  <a:lnTo>
                    <a:pt x="573385" y="149750"/>
                  </a:lnTo>
                  <a:lnTo>
                    <a:pt x="588537" y="194569"/>
                  </a:lnTo>
                  <a:lnTo>
                    <a:pt x="618521" y="227173"/>
                  </a:lnTo>
                  <a:lnTo>
                    <a:pt x="660431" y="243798"/>
                  </a:lnTo>
                  <a:lnTo>
                    <a:pt x="685673" y="245872"/>
                  </a:lnTo>
                  <a:lnTo>
                    <a:pt x="710916" y="243822"/>
                  </a:lnTo>
                  <a:lnTo>
                    <a:pt x="733313" y="237664"/>
                  </a:lnTo>
                  <a:lnTo>
                    <a:pt x="752877" y="227387"/>
                  </a:lnTo>
                  <a:lnTo>
                    <a:pt x="769620" y="212978"/>
                  </a:lnTo>
                  <a:lnTo>
                    <a:pt x="778332" y="201295"/>
                  </a:lnTo>
                  <a:lnTo>
                    <a:pt x="679069" y="201295"/>
                  </a:lnTo>
                  <a:lnTo>
                    <a:pt x="672337" y="199898"/>
                  </a:lnTo>
                  <a:lnTo>
                    <a:pt x="641984" y="172243"/>
                  </a:lnTo>
                  <a:lnTo>
                    <a:pt x="632868" y="133340"/>
                  </a:lnTo>
                  <a:lnTo>
                    <a:pt x="632590" y="122809"/>
                  </a:lnTo>
                  <a:lnTo>
                    <a:pt x="632883" y="112694"/>
                  </a:lnTo>
                  <a:lnTo>
                    <a:pt x="642397" y="73009"/>
                  </a:lnTo>
                  <a:lnTo>
                    <a:pt x="671956" y="45847"/>
                  </a:lnTo>
                  <a:lnTo>
                    <a:pt x="678560" y="44576"/>
                  </a:lnTo>
                  <a:lnTo>
                    <a:pt x="778298" y="44576"/>
                  </a:lnTo>
                  <a:lnTo>
                    <a:pt x="769620" y="32893"/>
                  </a:lnTo>
                  <a:lnTo>
                    <a:pt x="752877" y="18484"/>
                  </a:lnTo>
                  <a:lnTo>
                    <a:pt x="733313" y="8207"/>
                  </a:lnTo>
                  <a:lnTo>
                    <a:pt x="710916" y="2049"/>
                  </a:lnTo>
                  <a:lnTo>
                    <a:pt x="685673" y="0"/>
                  </a:lnTo>
                  <a:close/>
                </a:path>
                <a:path w="1037590" h="246379">
                  <a:moveTo>
                    <a:pt x="778298" y="44576"/>
                  </a:moveTo>
                  <a:lnTo>
                    <a:pt x="692784" y="44576"/>
                  </a:lnTo>
                  <a:lnTo>
                    <a:pt x="699388" y="45974"/>
                  </a:lnTo>
                  <a:lnTo>
                    <a:pt x="712215" y="51562"/>
                  </a:lnTo>
                  <a:lnTo>
                    <a:pt x="734568" y="86995"/>
                  </a:lnTo>
                  <a:lnTo>
                    <a:pt x="739009" y="122936"/>
                  </a:lnTo>
                  <a:lnTo>
                    <a:pt x="738751" y="133407"/>
                  </a:lnTo>
                  <a:lnTo>
                    <a:pt x="729884" y="171608"/>
                  </a:lnTo>
                  <a:lnTo>
                    <a:pt x="706120" y="196723"/>
                  </a:lnTo>
                  <a:lnTo>
                    <a:pt x="699643" y="199771"/>
                  </a:lnTo>
                  <a:lnTo>
                    <a:pt x="692911" y="201295"/>
                  </a:lnTo>
                  <a:lnTo>
                    <a:pt x="778332" y="201295"/>
                  </a:lnTo>
                  <a:lnTo>
                    <a:pt x="782974" y="195070"/>
                  </a:lnTo>
                  <a:lnTo>
                    <a:pt x="792543" y="174101"/>
                  </a:lnTo>
                  <a:lnTo>
                    <a:pt x="798302" y="150060"/>
                  </a:lnTo>
                  <a:lnTo>
                    <a:pt x="800226" y="122936"/>
                  </a:lnTo>
                  <a:lnTo>
                    <a:pt x="798302" y="95883"/>
                  </a:lnTo>
                  <a:lnTo>
                    <a:pt x="792543" y="71866"/>
                  </a:lnTo>
                  <a:lnTo>
                    <a:pt x="782974" y="50873"/>
                  </a:lnTo>
                  <a:lnTo>
                    <a:pt x="778298" y="44576"/>
                  </a:lnTo>
                  <a:close/>
                </a:path>
                <a:path w="1037590" h="246379">
                  <a:moveTo>
                    <a:pt x="907923" y="4952"/>
                  </a:moveTo>
                  <a:lnTo>
                    <a:pt x="835151" y="4952"/>
                  </a:lnTo>
                  <a:lnTo>
                    <a:pt x="835151" y="240919"/>
                  </a:lnTo>
                  <a:lnTo>
                    <a:pt x="889380" y="240919"/>
                  </a:lnTo>
                  <a:lnTo>
                    <a:pt x="889380" y="76453"/>
                  </a:lnTo>
                  <a:lnTo>
                    <a:pt x="947772" y="76453"/>
                  </a:lnTo>
                  <a:lnTo>
                    <a:pt x="907923" y="4952"/>
                  </a:lnTo>
                  <a:close/>
                </a:path>
                <a:path w="1037590" h="246379">
                  <a:moveTo>
                    <a:pt x="947772" y="76453"/>
                  </a:moveTo>
                  <a:lnTo>
                    <a:pt x="889380" y="76453"/>
                  </a:lnTo>
                  <a:lnTo>
                    <a:pt x="980312" y="240919"/>
                  </a:lnTo>
                  <a:lnTo>
                    <a:pt x="1037462" y="240919"/>
                  </a:lnTo>
                  <a:lnTo>
                    <a:pt x="1037462" y="140081"/>
                  </a:lnTo>
                  <a:lnTo>
                    <a:pt x="983233" y="140081"/>
                  </a:lnTo>
                  <a:lnTo>
                    <a:pt x="947772" y="76453"/>
                  </a:lnTo>
                  <a:close/>
                </a:path>
                <a:path w="1037590" h="246379">
                  <a:moveTo>
                    <a:pt x="1037462" y="4952"/>
                  </a:moveTo>
                  <a:lnTo>
                    <a:pt x="983233" y="4952"/>
                  </a:lnTo>
                  <a:lnTo>
                    <a:pt x="983233" y="140081"/>
                  </a:lnTo>
                  <a:lnTo>
                    <a:pt x="1037462" y="140081"/>
                  </a:lnTo>
                  <a:lnTo>
                    <a:pt x="1037462" y="4952"/>
                  </a:lnTo>
                  <a:close/>
                </a:path>
                <a:path w="1037590" h="246379">
                  <a:moveTo>
                    <a:pt x="545846" y="199771"/>
                  </a:moveTo>
                  <a:lnTo>
                    <a:pt x="418719" y="199771"/>
                  </a:lnTo>
                  <a:lnTo>
                    <a:pt x="418719" y="240919"/>
                  </a:lnTo>
                  <a:lnTo>
                    <a:pt x="545846" y="240919"/>
                  </a:lnTo>
                  <a:lnTo>
                    <a:pt x="545846" y="199771"/>
                  </a:lnTo>
                  <a:close/>
                </a:path>
                <a:path w="1037590" h="246379">
                  <a:moveTo>
                    <a:pt x="511936" y="46100"/>
                  </a:moveTo>
                  <a:lnTo>
                    <a:pt x="452627" y="46100"/>
                  </a:lnTo>
                  <a:lnTo>
                    <a:pt x="452627" y="199771"/>
                  </a:lnTo>
                  <a:lnTo>
                    <a:pt x="511936" y="199771"/>
                  </a:lnTo>
                  <a:lnTo>
                    <a:pt x="511936" y="46100"/>
                  </a:lnTo>
                  <a:close/>
                </a:path>
                <a:path w="1037590" h="246379">
                  <a:moveTo>
                    <a:pt x="545846" y="4952"/>
                  </a:moveTo>
                  <a:lnTo>
                    <a:pt x="418719" y="4952"/>
                  </a:lnTo>
                  <a:lnTo>
                    <a:pt x="418719" y="46100"/>
                  </a:lnTo>
                  <a:lnTo>
                    <a:pt x="545846" y="46100"/>
                  </a:lnTo>
                  <a:lnTo>
                    <a:pt x="545846" y="4952"/>
                  </a:lnTo>
                  <a:close/>
                </a:path>
                <a:path w="1037590" h="246379">
                  <a:moveTo>
                    <a:pt x="334772" y="49911"/>
                  </a:moveTo>
                  <a:lnTo>
                    <a:pt x="275462" y="49911"/>
                  </a:lnTo>
                  <a:lnTo>
                    <a:pt x="275462" y="240919"/>
                  </a:lnTo>
                  <a:lnTo>
                    <a:pt x="334772" y="240919"/>
                  </a:lnTo>
                  <a:lnTo>
                    <a:pt x="334772" y="49911"/>
                  </a:lnTo>
                  <a:close/>
                </a:path>
                <a:path w="1037590" h="246379">
                  <a:moveTo>
                    <a:pt x="404495" y="4952"/>
                  </a:moveTo>
                  <a:lnTo>
                    <a:pt x="205739" y="4952"/>
                  </a:lnTo>
                  <a:lnTo>
                    <a:pt x="205739" y="49911"/>
                  </a:lnTo>
                  <a:lnTo>
                    <a:pt x="404495" y="49911"/>
                  </a:lnTo>
                  <a:lnTo>
                    <a:pt x="404495" y="4952"/>
                  </a:lnTo>
                  <a:close/>
                </a:path>
                <a:path w="1037590" h="246379">
                  <a:moveTo>
                    <a:pt x="125095" y="253"/>
                  </a:moveTo>
                  <a:lnTo>
                    <a:pt x="115697" y="253"/>
                  </a:lnTo>
                  <a:lnTo>
                    <a:pt x="90481" y="2347"/>
                  </a:lnTo>
                  <a:lnTo>
                    <a:pt x="48242" y="19059"/>
                  </a:lnTo>
                  <a:lnTo>
                    <a:pt x="17573" y="51752"/>
                  </a:lnTo>
                  <a:lnTo>
                    <a:pt x="1952" y="96519"/>
                  </a:lnTo>
                  <a:lnTo>
                    <a:pt x="0" y="123189"/>
                  </a:lnTo>
                  <a:lnTo>
                    <a:pt x="1950" y="150620"/>
                  </a:lnTo>
                  <a:lnTo>
                    <a:pt x="17520" y="195716"/>
                  </a:lnTo>
                  <a:lnTo>
                    <a:pt x="48113" y="227435"/>
                  </a:lnTo>
                  <a:lnTo>
                    <a:pt x="90300" y="243488"/>
                  </a:lnTo>
                  <a:lnTo>
                    <a:pt x="115443" y="245490"/>
                  </a:lnTo>
                  <a:lnTo>
                    <a:pt x="123467" y="245391"/>
                  </a:lnTo>
                  <a:lnTo>
                    <a:pt x="162940" y="238760"/>
                  </a:lnTo>
                  <a:lnTo>
                    <a:pt x="186181" y="229488"/>
                  </a:lnTo>
                  <a:lnTo>
                    <a:pt x="191261" y="227202"/>
                  </a:lnTo>
                  <a:lnTo>
                    <a:pt x="195579" y="225171"/>
                  </a:lnTo>
                  <a:lnTo>
                    <a:pt x="195579" y="201295"/>
                  </a:lnTo>
                  <a:lnTo>
                    <a:pt x="117982" y="201295"/>
                  </a:lnTo>
                  <a:lnTo>
                    <a:pt x="110489" y="200025"/>
                  </a:lnTo>
                  <a:lnTo>
                    <a:pt x="77878" y="179526"/>
                  </a:lnTo>
                  <a:lnTo>
                    <a:pt x="62595" y="143605"/>
                  </a:lnTo>
                  <a:lnTo>
                    <a:pt x="61091" y="123189"/>
                  </a:lnTo>
                  <a:lnTo>
                    <a:pt x="61444" y="113194"/>
                  </a:lnTo>
                  <a:lnTo>
                    <a:pt x="73183" y="73183"/>
                  </a:lnTo>
                  <a:lnTo>
                    <a:pt x="108711" y="45847"/>
                  </a:lnTo>
                  <a:lnTo>
                    <a:pt x="116585" y="44576"/>
                  </a:lnTo>
                  <a:lnTo>
                    <a:pt x="195579" y="44576"/>
                  </a:lnTo>
                  <a:lnTo>
                    <a:pt x="195579" y="19938"/>
                  </a:lnTo>
                  <a:lnTo>
                    <a:pt x="155701" y="4445"/>
                  </a:lnTo>
                  <a:lnTo>
                    <a:pt x="133476" y="888"/>
                  </a:lnTo>
                  <a:lnTo>
                    <a:pt x="125095" y="253"/>
                  </a:lnTo>
                  <a:close/>
                </a:path>
                <a:path w="1037590" h="246379">
                  <a:moveTo>
                    <a:pt x="195579" y="169799"/>
                  </a:moveTo>
                  <a:lnTo>
                    <a:pt x="190119" y="169799"/>
                  </a:lnTo>
                  <a:lnTo>
                    <a:pt x="187198" y="172338"/>
                  </a:lnTo>
                  <a:lnTo>
                    <a:pt x="183769" y="175387"/>
                  </a:lnTo>
                  <a:lnTo>
                    <a:pt x="179704" y="178815"/>
                  </a:lnTo>
                  <a:lnTo>
                    <a:pt x="175640" y="182118"/>
                  </a:lnTo>
                  <a:lnTo>
                    <a:pt x="171069" y="185547"/>
                  </a:lnTo>
                  <a:lnTo>
                    <a:pt x="165734" y="188722"/>
                  </a:lnTo>
                  <a:lnTo>
                    <a:pt x="160908" y="191897"/>
                  </a:lnTo>
                  <a:lnTo>
                    <a:pt x="154939" y="194818"/>
                  </a:lnTo>
                  <a:lnTo>
                    <a:pt x="147827" y="197358"/>
                  </a:lnTo>
                  <a:lnTo>
                    <a:pt x="140715" y="200025"/>
                  </a:lnTo>
                  <a:lnTo>
                    <a:pt x="133350" y="201295"/>
                  </a:lnTo>
                  <a:lnTo>
                    <a:pt x="195579" y="201295"/>
                  </a:lnTo>
                  <a:lnTo>
                    <a:pt x="195579" y="169799"/>
                  </a:lnTo>
                  <a:close/>
                </a:path>
                <a:path w="1037590" h="246379">
                  <a:moveTo>
                    <a:pt x="195579" y="44576"/>
                  </a:moveTo>
                  <a:lnTo>
                    <a:pt x="132333" y="44576"/>
                  </a:lnTo>
                  <a:lnTo>
                    <a:pt x="139192" y="45720"/>
                  </a:lnTo>
                  <a:lnTo>
                    <a:pt x="145796" y="48133"/>
                  </a:lnTo>
                  <a:lnTo>
                    <a:pt x="152400" y="50419"/>
                  </a:lnTo>
                  <a:lnTo>
                    <a:pt x="158496" y="53339"/>
                  </a:lnTo>
                  <a:lnTo>
                    <a:pt x="163956" y="56769"/>
                  </a:lnTo>
                  <a:lnTo>
                    <a:pt x="169545" y="60071"/>
                  </a:lnTo>
                  <a:lnTo>
                    <a:pt x="174371" y="63626"/>
                  </a:lnTo>
                  <a:lnTo>
                    <a:pt x="178688" y="67183"/>
                  </a:lnTo>
                  <a:lnTo>
                    <a:pt x="183133" y="70612"/>
                  </a:lnTo>
                  <a:lnTo>
                    <a:pt x="186689" y="73660"/>
                  </a:lnTo>
                  <a:lnTo>
                    <a:pt x="189483" y="76200"/>
                  </a:lnTo>
                  <a:lnTo>
                    <a:pt x="195579" y="76200"/>
                  </a:lnTo>
                  <a:lnTo>
                    <a:pt x="195579" y="44576"/>
                  </a:lnTo>
                  <a:close/>
                </a:path>
              </a:pathLst>
            </a:custGeom>
            <a:solidFill>
              <a:srgbClr val="FBFBFF"/>
            </a:solidFill>
          </p:spPr>
          <p:txBody>
            <a:bodyPr wrap="square" lIns="0" tIns="0" rIns="0" bIns="0" rtlCol="0"/>
            <a:lstStyle/>
            <a:p>
              <a:endParaRPr/>
            </a:p>
          </p:txBody>
        </p:sp>
        <p:sp>
          <p:nvSpPr>
            <p:cNvPr id="6" name="object 6"/>
            <p:cNvSpPr/>
            <p:nvPr/>
          </p:nvSpPr>
          <p:spPr>
            <a:xfrm>
              <a:off x="7763382" y="535178"/>
              <a:ext cx="106680" cy="156845"/>
            </a:xfrm>
            <a:custGeom>
              <a:avLst/>
              <a:gdLst/>
              <a:ahLst/>
              <a:cxnLst/>
              <a:rect l="l" t="t" r="r" b="b"/>
              <a:pathLst>
                <a:path w="106679" h="156845">
                  <a:moveTo>
                    <a:pt x="53340" y="0"/>
                  </a:moveTo>
                  <a:lnTo>
                    <a:pt x="45974" y="0"/>
                  </a:lnTo>
                  <a:lnTo>
                    <a:pt x="39370" y="1270"/>
                  </a:lnTo>
                  <a:lnTo>
                    <a:pt x="9810" y="28432"/>
                  </a:lnTo>
                  <a:lnTo>
                    <a:pt x="285" y="68238"/>
                  </a:lnTo>
                  <a:lnTo>
                    <a:pt x="0" y="78359"/>
                  </a:lnTo>
                  <a:lnTo>
                    <a:pt x="281" y="88763"/>
                  </a:lnTo>
                  <a:lnTo>
                    <a:pt x="9398" y="127666"/>
                  </a:lnTo>
                  <a:lnTo>
                    <a:pt x="39750" y="155321"/>
                  </a:lnTo>
                  <a:lnTo>
                    <a:pt x="46482" y="156718"/>
                  </a:lnTo>
                  <a:lnTo>
                    <a:pt x="53340" y="156718"/>
                  </a:lnTo>
                  <a:lnTo>
                    <a:pt x="60325" y="156718"/>
                  </a:lnTo>
                  <a:lnTo>
                    <a:pt x="67056" y="155194"/>
                  </a:lnTo>
                  <a:lnTo>
                    <a:pt x="73533" y="152146"/>
                  </a:lnTo>
                  <a:lnTo>
                    <a:pt x="80137" y="149225"/>
                  </a:lnTo>
                  <a:lnTo>
                    <a:pt x="102235" y="114173"/>
                  </a:lnTo>
                  <a:lnTo>
                    <a:pt x="106425" y="78232"/>
                  </a:lnTo>
                  <a:lnTo>
                    <a:pt x="106142" y="68117"/>
                  </a:lnTo>
                  <a:lnTo>
                    <a:pt x="96964" y="28892"/>
                  </a:lnTo>
                  <a:lnTo>
                    <a:pt x="73151" y="4191"/>
                  </a:lnTo>
                  <a:lnTo>
                    <a:pt x="66801" y="1397"/>
                  </a:lnTo>
                  <a:lnTo>
                    <a:pt x="60198" y="0"/>
                  </a:lnTo>
                  <a:lnTo>
                    <a:pt x="53340" y="0"/>
                  </a:lnTo>
                  <a:close/>
                </a:path>
              </a:pathLst>
            </a:custGeom>
            <a:ln w="3175">
              <a:solidFill>
                <a:srgbClr val="1D7CED"/>
              </a:solidFill>
            </a:ln>
          </p:spPr>
          <p:txBody>
            <a:bodyPr wrap="square" lIns="0" tIns="0" rIns="0" bIns="0" rtlCol="0"/>
            <a:lstStyle/>
            <a:p>
              <a:endParaRPr/>
            </a:p>
          </p:txBody>
        </p:sp>
        <p:sp>
          <p:nvSpPr>
            <p:cNvPr id="7" name="object 7"/>
            <p:cNvSpPr/>
            <p:nvPr/>
          </p:nvSpPr>
          <p:spPr>
            <a:xfrm>
              <a:off x="7965058" y="494664"/>
              <a:ext cx="204089" cy="23774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130795" y="490600"/>
              <a:ext cx="800735" cy="246379"/>
            </a:xfrm>
            <a:custGeom>
              <a:avLst/>
              <a:gdLst/>
              <a:ahLst/>
              <a:cxnLst/>
              <a:rect l="l" t="t" r="r" b="b"/>
              <a:pathLst>
                <a:path w="800734" h="246379">
                  <a:moveTo>
                    <a:pt x="418719" y="4952"/>
                  </a:moveTo>
                  <a:lnTo>
                    <a:pt x="545846" y="4952"/>
                  </a:lnTo>
                  <a:lnTo>
                    <a:pt x="545846" y="46100"/>
                  </a:lnTo>
                  <a:lnTo>
                    <a:pt x="511936" y="46100"/>
                  </a:lnTo>
                  <a:lnTo>
                    <a:pt x="511936" y="199771"/>
                  </a:lnTo>
                  <a:lnTo>
                    <a:pt x="545846" y="199771"/>
                  </a:lnTo>
                  <a:lnTo>
                    <a:pt x="545846" y="240919"/>
                  </a:lnTo>
                  <a:lnTo>
                    <a:pt x="418719" y="240919"/>
                  </a:lnTo>
                  <a:lnTo>
                    <a:pt x="418719" y="199771"/>
                  </a:lnTo>
                  <a:lnTo>
                    <a:pt x="452627" y="199771"/>
                  </a:lnTo>
                  <a:lnTo>
                    <a:pt x="452627" y="46100"/>
                  </a:lnTo>
                  <a:lnTo>
                    <a:pt x="418719" y="46100"/>
                  </a:lnTo>
                  <a:lnTo>
                    <a:pt x="418719" y="4952"/>
                  </a:lnTo>
                  <a:close/>
                </a:path>
                <a:path w="800734" h="246379">
                  <a:moveTo>
                    <a:pt x="205739" y="4952"/>
                  </a:moveTo>
                  <a:lnTo>
                    <a:pt x="404495" y="4952"/>
                  </a:lnTo>
                  <a:lnTo>
                    <a:pt x="404495" y="49911"/>
                  </a:lnTo>
                  <a:lnTo>
                    <a:pt x="334772" y="49911"/>
                  </a:lnTo>
                  <a:lnTo>
                    <a:pt x="334772" y="240919"/>
                  </a:lnTo>
                  <a:lnTo>
                    <a:pt x="275462" y="240919"/>
                  </a:lnTo>
                  <a:lnTo>
                    <a:pt x="275462" y="49911"/>
                  </a:lnTo>
                  <a:lnTo>
                    <a:pt x="205739" y="49911"/>
                  </a:lnTo>
                  <a:lnTo>
                    <a:pt x="205739" y="4952"/>
                  </a:lnTo>
                  <a:close/>
                </a:path>
                <a:path w="800734" h="246379">
                  <a:moveTo>
                    <a:pt x="115697" y="253"/>
                  </a:moveTo>
                  <a:lnTo>
                    <a:pt x="125095" y="253"/>
                  </a:lnTo>
                  <a:lnTo>
                    <a:pt x="133476" y="888"/>
                  </a:lnTo>
                  <a:lnTo>
                    <a:pt x="173862" y="10033"/>
                  </a:lnTo>
                  <a:lnTo>
                    <a:pt x="195579" y="19938"/>
                  </a:lnTo>
                  <a:lnTo>
                    <a:pt x="195579" y="76200"/>
                  </a:lnTo>
                  <a:lnTo>
                    <a:pt x="189483" y="76200"/>
                  </a:lnTo>
                  <a:lnTo>
                    <a:pt x="186689" y="73660"/>
                  </a:lnTo>
                  <a:lnTo>
                    <a:pt x="183133" y="70612"/>
                  </a:lnTo>
                  <a:lnTo>
                    <a:pt x="178688" y="67183"/>
                  </a:lnTo>
                  <a:lnTo>
                    <a:pt x="174371" y="63626"/>
                  </a:lnTo>
                  <a:lnTo>
                    <a:pt x="169545" y="60071"/>
                  </a:lnTo>
                  <a:lnTo>
                    <a:pt x="163956" y="56769"/>
                  </a:lnTo>
                  <a:lnTo>
                    <a:pt x="158496" y="53339"/>
                  </a:lnTo>
                  <a:lnTo>
                    <a:pt x="152400" y="50419"/>
                  </a:lnTo>
                  <a:lnTo>
                    <a:pt x="145796" y="48133"/>
                  </a:lnTo>
                  <a:lnTo>
                    <a:pt x="139192" y="45720"/>
                  </a:lnTo>
                  <a:lnTo>
                    <a:pt x="132333" y="44576"/>
                  </a:lnTo>
                  <a:lnTo>
                    <a:pt x="125222" y="44576"/>
                  </a:lnTo>
                  <a:lnTo>
                    <a:pt x="116585" y="44576"/>
                  </a:lnTo>
                  <a:lnTo>
                    <a:pt x="108711" y="45847"/>
                  </a:lnTo>
                  <a:lnTo>
                    <a:pt x="77017" y="67492"/>
                  </a:lnTo>
                  <a:lnTo>
                    <a:pt x="62515" y="103774"/>
                  </a:lnTo>
                  <a:lnTo>
                    <a:pt x="61086" y="123316"/>
                  </a:lnTo>
                  <a:lnTo>
                    <a:pt x="61466" y="133913"/>
                  </a:lnTo>
                  <a:lnTo>
                    <a:pt x="73786" y="173831"/>
                  </a:lnTo>
                  <a:lnTo>
                    <a:pt x="110489" y="200025"/>
                  </a:lnTo>
                  <a:lnTo>
                    <a:pt x="117982" y="201295"/>
                  </a:lnTo>
                  <a:lnTo>
                    <a:pt x="125475" y="201295"/>
                  </a:lnTo>
                  <a:lnTo>
                    <a:pt x="133350" y="201295"/>
                  </a:lnTo>
                  <a:lnTo>
                    <a:pt x="140715" y="200025"/>
                  </a:lnTo>
                  <a:lnTo>
                    <a:pt x="147827" y="197358"/>
                  </a:lnTo>
                  <a:lnTo>
                    <a:pt x="154939" y="194818"/>
                  </a:lnTo>
                  <a:lnTo>
                    <a:pt x="160908" y="191897"/>
                  </a:lnTo>
                  <a:lnTo>
                    <a:pt x="165734" y="188722"/>
                  </a:lnTo>
                  <a:lnTo>
                    <a:pt x="171069" y="185547"/>
                  </a:lnTo>
                  <a:lnTo>
                    <a:pt x="175640" y="182118"/>
                  </a:lnTo>
                  <a:lnTo>
                    <a:pt x="179704" y="178815"/>
                  </a:lnTo>
                  <a:lnTo>
                    <a:pt x="183769" y="175387"/>
                  </a:lnTo>
                  <a:lnTo>
                    <a:pt x="187198" y="172338"/>
                  </a:lnTo>
                  <a:lnTo>
                    <a:pt x="190119" y="169799"/>
                  </a:lnTo>
                  <a:lnTo>
                    <a:pt x="195579" y="169799"/>
                  </a:lnTo>
                  <a:lnTo>
                    <a:pt x="195579" y="225171"/>
                  </a:lnTo>
                  <a:lnTo>
                    <a:pt x="191261" y="227202"/>
                  </a:lnTo>
                  <a:lnTo>
                    <a:pt x="186181" y="229488"/>
                  </a:lnTo>
                  <a:lnTo>
                    <a:pt x="180467" y="232156"/>
                  </a:lnTo>
                  <a:lnTo>
                    <a:pt x="142112" y="243712"/>
                  </a:lnTo>
                  <a:lnTo>
                    <a:pt x="115443" y="245490"/>
                  </a:lnTo>
                  <a:lnTo>
                    <a:pt x="90300" y="243488"/>
                  </a:lnTo>
                  <a:lnTo>
                    <a:pt x="48113" y="227435"/>
                  </a:lnTo>
                  <a:lnTo>
                    <a:pt x="17520" y="195716"/>
                  </a:lnTo>
                  <a:lnTo>
                    <a:pt x="1950" y="150620"/>
                  </a:lnTo>
                  <a:lnTo>
                    <a:pt x="0" y="123189"/>
                  </a:lnTo>
                  <a:lnTo>
                    <a:pt x="1952" y="96519"/>
                  </a:lnTo>
                  <a:lnTo>
                    <a:pt x="17573" y="51752"/>
                  </a:lnTo>
                  <a:lnTo>
                    <a:pt x="48242" y="19059"/>
                  </a:lnTo>
                  <a:lnTo>
                    <a:pt x="90481" y="2347"/>
                  </a:lnTo>
                  <a:lnTo>
                    <a:pt x="115697" y="253"/>
                  </a:lnTo>
                  <a:close/>
                </a:path>
                <a:path w="800734" h="246379">
                  <a:moveTo>
                    <a:pt x="685673" y="0"/>
                  </a:moveTo>
                  <a:lnTo>
                    <a:pt x="733313" y="8207"/>
                  </a:lnTo>
                  <a:lnTo>
                    <a:pt x="769620" y="32893"/>
                  </a:lnTo>
                  <a:lnTo>
                    <a:pt x="792543" y="71866"/>
                  </a:lnTo>
                  <a:lnTo>
                    <a:pt x="800226" y="122936"/>
                  </a:lnTo>
                  <a:lnTo>
                    <a:pt x="798302" y="150060"/>
                  </a:lnTo>
                  <a:lnTo>
                    <a:pt x="782974" y="195070"/>
                  </a:lnTo>
                  <a:lnTo>
                    <a:pt x="752877" y="227387"/>
                  </a:lnTo>
                  <a:lnTo>
                    <a:pt x="710916" y="243822"/>
                  </a:lnTo>
                  <a:lnTo>
                    <a:pt x="685673" y="245872"/>
                  </a:lnTo>
                  <a:lnTo>
                    <a:pt x="660431" y="243798"/>
                  </a:lnTo>
                  <a:lnTo>
                    <a:pt x="618521" y="227173"/>
                  </a:lnTo>
                  <a:lnTo>
                    <a:pt x="588537" y="194569"/>
                  </a:lnTo>
                  <a:lnTo>
                    <a:pt x="573385" y="149750"/>
                  </a:lnTo>
                  <a:lnTo>
                    <a:pt x="571500" y="122936"/>
                  </a:lnTo>
                  <a:lnTo>
                    <a:pt x="573385" y="96027"/>
                  </a:lnTo>
                  <a:lnTo>
                    <a:pt x="588537" y="51069"/>
                  </a:lnTo>
                  <a:lnTo>
                    <a:pt x="618521" y="18591"/>
                  </a:lnTo>
                  <a:lnTo>
                    <a:pt x="660431" y="2069"/>
                  </a:lnTo>
                  <a:lnTo>
                    <a:pt x="685673" y="0"/>
                  </a:lnTo>
                  <a:close/>
                </a:path>
              </a:pathLst>
            </a:custGeom>
            <a:ln w="3175">
              <a:solidFill>
                <a:srgbClr val="1D7CED"/>
              </a:solidFill>
            </a:ln>
          </p:spPr>
          <p:txBody>
            <a:bodyPr wrap="square" lIns="0" tIns="0" rIns="0" bIns="0" rtlCol="0"/>
            <a:lstStyle/>
            <a:p>
              <a:endParaRPr/>
            </a:p>
          </p:txBody>
        </p:sp>
        <p:sp>
          <p:nvSpPr>
            <p:cNvPr id="9" name="object 9"/>
            <p:cNvSpPr/>
            <p:nvPr/>
          </p:nvSpPr>
          <p:spPr>
            <a:xfrm>
              <a:off x="8330565" y="429514"/>
              <a:ext cx="478155" cy="308610"/>
            </a:xfrm>
            <a:custGeom>
              <a:avLst/>
              <a:gdLst/>
              <a:ahLst/>
              <a:cxnLst/>
              <a:rect l="l" t="t" r="r" b="b"/>
              <a:pathLst>
                <a:path w="478154" h="308609">
                  <a:moveTo>
                    <a:pt x="334517" y="0"/>
                  </a:moveTo>
                  <a:lnTo>
                    <a:pt x="274700" y="10366"/>
                  </a:lnTo>
                  <a:lnTo>
                    <a:pt x="229361" y="41401"/>
                  </a:lnTo>
                  <a:lnTo>
                    <a:pt x="200786" y="90360"/>
                  </a:lnTo>
                  <a:lnTo>
                    <a:pt x="191261" y="154177"/>
                  </a:lnTo>
                  <a:lnTo>
                    <a:pt x="193643" y="187705"/>
                  </a:lnTo>
                  <a:lnTo>
                    <a:pt x="212693" y="243903"/>
                  </a:lnTo>
                  <a:lnTo>
                    <a:pt x="250221" y="284741"/>
                  </a:lnTo>
                  <a:lnTo>
                    <a:pt x="302799" y="305506"/>
                  </a:lnTo>
                  <a:lnTo>
                    <a:pt x="334517" y="308101"/>
                  </a:lnTo>
                  <a:lnTo>
                    <a:pt x="366091" y="305550"/>
                  </a:lnTo>
                  <a:lnTo>
                    <a:pt x="394128" y="297878"/>
                  </a:lnTo>
                  <a:lnTo>
                    <a:pt x="418617" y="285063"/>
                  </a:lnTo>
                  <a:lnTo>
                    <a:pt x="439546" y="267081"/>
                  </a:lnTo>
                  <a:lnTo>
                    <a:pt x="450566" y="252349"/>
                  </a:lnTo>
                  <a:lnTo>
                    <a:pt x="334644" y="252349"/>
                  </a:lnTo>
                  <a:lnTo>
                    <a:pt x="328289" y="252015"/>
                  </a:lnTo>
                  <a:lnTo>
                    <a:pt x="292963" y="235227"/>
                  </a:lnTo>
                  <a:lnTo>
                    <a:pt x="273303" y="199389"/>
                  </a:lnTo>
                  <a:lnTo>
                    <a:pt x="267969" y="154177"/>
                  </a:lnTo>
                  <a:lnTo>
                    <a:pt x="268339" y="141255"/>
                  </a:lnTo>
                  <a:lnTo>
                    <a:pt x="276629" y="99643"/>
                  </a:lnTo>
                  <a:lnTo>
                    <a:pt x="298910" y="67500"/>
                  </a:lnTo>
                  <a:lnTo>
                    <a:pt x="325500" y="55880"/>
                  </a:lnTo>
                  <a:lnTo>
                    <a:pt x="450462" y="55880"/>
                  </a:lnTo>
                  <a:lnTo>
                    <a:pt x="439546" y="41275"/>
                  </a:lnTo>
                  <a:lnTo>
                    <a:pt x="418617" y="23199"/>
                  </a:lnTo>
                  <a:lnTo>
                    <a:pt x="394128" y="10302"/>
                  </a:lnTo>
                  <a:lnTo>
                    <a:pt x="366091" y="2573"/>
                  </a:lnTo>
                  <a:lnTo>
                    <a:pt x="334517" y="0"/>
                  </a:lnTo>
                  <a:close/>
                </a:path>
                <a:path w="478154" h="308609">
                  <a:moveTo>
                    <a:pt x="450462" y="55880"/>
                  </a:moveTo>
                  <a:lnTo>
                    <a:pt x="334644" y="55880"/>
                  </a:lnTo>
                  <a:lnTo>
                    <a:pt x="341072" y="56193"/>
                  </a:lnTo>
                  <a:lnTo>
                    <a:pt x="347392" y="57150"/>
                  </a:lnTo>
                  <a:lnTo>
                    <a:pt x="381126" y="78486"/>
                  </a:lnTo>
                  <a:lnTo>
                    <a:pt x="398139" y="118776"/>
                  </a:lnTo>
                  <a:lnTo>
                    <a:pt x="401187" y="154177"/>
                  </a:lnTo>
                  <a:lnTo>
                    <a:pt x="400878" y="167225"/>
                  </a:lnTo>
                  <a:lnTo>
                    <a:pt x="393257" y="207319"/>
                  </a:lnTo>
                  <a:lnTo>
                    <a:pt x="371586" y="239442"/>
                  </a:lnTo>
                  <a:lnTo>
                    <a:pt x="334644" y="252349"/>
                  </a:lnTo>
                  <a:lnTo>
                    <a:pt x="450566" y="252349"/>
                  </a:lnTo>
                  <a:lnTo>
                    <a:pt x="456362" y="244600"/>
                  </a:lnTo>
                  <a:lnTo>
                    <a:pt x="468344" y="218297"/>
                  </a:lnTo>
                  <a:lnTo>
                    <a:pt x="475515" y="188160"/>
                  </a:lnTo>
                  <a:lnTo>
                    <a:pt x="477900" y="154177"/>
                  </a:lnTo>
                  <a:lnTo>
                    <a:pt x="475515" y="120249"/>
                  </a:lnTo>
                  <a:lnTo>
                    <a:pt x="468344" y="90106"/>
                  </a:lnTo>
                  <a:lnTo>
                    <a:pt x="456362" y="63773"/>
                  </a:lnTo>
                  <a:lnTo>
                    <a:pt x="450462" y="55880"/>
                  </a:lnTo>
                  <a:close/>
                </a:path>
                <a:path w="478154" h="308609">
                  <a:moveTo>
                    <a:pt x="159384" y="250316"/>
                  </a:moveTo>
                  <a:lnTo>
                    <a:pt x="0" y="250316"/>
                  </a:lnTo>
                  <a:lnTo>
                    <a:pt x="0" y="302006"/>
                  </a:lnTo>
                  <a:lnTo>
                    <a:pt x="159384" y="302006"/>
                  </a:lnTo>
                  <a:lnTo>
                    <a:pt x="159384" y="250316"/>
                  </a:lnTo>
                  <a:close/>
                </a:path>
                <a:path w="478154" h="308609">
                  <a:moveTo>
                    <a:pt x="116839" y="57785"/>
                  </a:moveTo>
                  <a:lnTo>
                    <a:pt x="42544" y="57785"/>
                  </a:lnTo>
                  <a:lnTo>
                    <a:pt x="42544" y="250316"/>
                  </a:lnTo>
                  <a:lnTo>
                    <a:pt x="116839" y="250316"/>
                  </a:lnTo>
                  <a:lnTo>
                    <a:pt x="116839" y="57785"/>
                  </a:lnTo>
                  <a:close/>
                </a:path>
                <a:path w="478154" h="308609">
                  <a:moveTo>
                    <a:pt x="159384" y="6223"/>
                  </a:moveTo>
                  <a:lnTo>
                    <a:pt x="0" y="6223"/>
                  </a:lnTo>
                  <a:lnTo>
                    <a:pt x="0" y="57785"/>
                  </a:lnTo>
                  <a:lnTo>
                    <a:pt x="159384" y="57785"/>
                  </a:lnTo>
                  <a:lnTo>
                    <a:pt x="159384" y="6223"/>
                  </a:lnTo>
                  <a:close/>
                </a:path>
              </a:pathLst>
            </a:custGeom>
            <a:solidFill>
              <a:srgbClr val="FBFBFF"/>
            </a:solidFill>
          </p:spPr>
          <p:txBody>
            <a:bodyPr wrap="square" lIns="0" tIns="0" rIns="0" bIns="0" rtlCol="0"/>
            <a:lstStyle/>
            <a:p>
              <a:endParaRPr/>
            </a:p>
          </p:txBody>
        </p:sp>
        <p:sp>
          <p:nvSpPr>
            <p:cNvPr id="10" name="object 10"/>
            <p:cNvSpPr/>
            <p:nvPr/>
          </p:nvSpPr>
          <p:spPr>
            <a:xfrm>
              <a:off x="8597645" y="484504"/>
              <a:ext cx="135001" cy="19824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8330565" y="429514"/>
              <a:ext cx="478155" cy="308610"/>
            </a:xfrm>
            <a:custGeom>
              <a:avLst/>
              <a:gdLst/>
              <a:ahLst/>
              <a:cxnLst/>
              <a:rect l="l" t="t" r="r" b="b"/>
              <a:pathLst>
                <a:path w="478154" h="308609">
                  <a:moveTo>
                    <a:pt x="0" y="6223"/>
                  </a:moveTo>
                  <a:lnTo>
                    <a:pt x="159384" y="6223"/>
                  </a:lnTo>
                  <a:lnTo>
                    <a:pt x="159384" y="57785"/>
                  </a:lnTo>
                  <a:lnTo>
                    <a:pt x="116839" y="57785"/>
                  </a:lnTo>
                  <a:lnTo>
                    <a:pt x="116839" y="250316"/>
                  </a:lnTo>
                  <a:lnTo>
                    <a:pt x="159384" y="250316"/>
                  </a:lnTo>
                  <a:lnTo>
                    <a:pt x="159384" y="302006"/>
                  </a:lnTo>
                  <a:lnTo>
                    <a:pt x="0" y="302006"/>
                  </a:lnTo>
                  <a:lnTo>
                    <a:pt x="0" y="250316"/>
                  </a:lnTo>
                  <a:lnTo>
                    <a:pt x="42544" y="250316"/>
                  </a:lnTo>
                  <a:lnTo>
                    <a:pt x="42544" y="57785"/>
                  </a:lnTo>
                  <a:lnTo>
                    <a:pt x="0" y="57785"/>
                  </a:lnTo>
                  <a:lnTo>
                    <a:pt x="0" y="6223"/>
                  </a:lnTo>
                  <a:close/>
                </a:path>
                <a:path w="478154" h="308609">
                  <a:moveTo>
                    <a:pt x="334517" y="0"/>
                  </a:moveTo>
                  <a:lnTo>
                    <a:pt x="394128" y="10302"/>
                  </a:lnTo>
                  <a:lnTo>
                    <a:pt x="439546" y="41275"/>
                  </a:lnTo>
                  <a:lnTo>
                    <a:pt x="468344" y="90106"/>
                  </a:lnTo>
                  <a:lnTo>
                    <a:pt x="477900" y="154177"/>
                  </a:lnTo>
                  <a:lnTo>
                    <a:pt x="475515" y="188160"/>
                  </a:lnTo>
                  <a:lnTo>
                    <a:pt x="456362" y="244600"/>
                  </a:lnTo>
                  <a:lnTo>
                    <a:pt x="418617" y="285063"/>
                  </a:lnTo>
                  <a:lnTo>
                    <a:pt x="366091" y="305550"/>
                  </a:lnTo>
                  <a:lnTo>
                    <a:pt x="334517" y="308101"/>
                  </a:lnTo>
                  <a:lnTo>
                    <a:pt x="302799" y="305506"/>
                  </a:lnTo>
                  <a:lnTo>
                    <a:pt x="250221" y="284741"/>
                  </a:lnTo>
                  <a:lnTo>
                    <a:pt x="212693" y="243903"/>
                  </a:lnTo>
                  <a:lnTo>
                    <a:pt x="193643" y="187705"/>
                  </a:lnTo>
                  <a:lnTo>
                    <a:pt x="191261" y="154177"/>
                  </a:lnTo>
                  <a:lnTo>
                    <a:pt x="193643" y="120411"/>
                  </a:lnTo>
                  <a:lnTo>
                    <a:pt x="212693" y="64023"/>
                  </a:lnTo>
                  <a:lnTo>
                    <a:pt x="250221" y="23306"/>
                  </a:lnTo>
                  <a:lnTo>
                    <a:pt x="302799" y="2593"/>
                  </a:lnTo>
                  <a:lnTo>
                    <a:pt x="334517" y="0"/>
                  </a:lnTo>
                  <a:close/>
                </a:path>
              </a:pathLst>
            </a:custGeom>
            <a:ln w="3175">
              <a:solidFill>
                <a:srgbClr val="1D7CED"/>
              </a:solidFill>
            </a:ln>
          </p:spPr>
          <p:txBody>
            <a:bodyPr wrap="square" lIns="0" tIns="0" rIns="0" bIns="0" rtlCol="0"/>
            <a:lstStyle/>
            <a:p>
              <a:endParaRPr/>
            </a:p>
          </p:txBody>
        </p:sp>
        <p:sp>
          <p:nvSpPr>
            <p:cNvPr id="12" name="object 12"/>
            <p:cNvSpPr/>
            <p:nvPr/>
          </p:nvSpPr>
          <p:spPr>
            <a:xfrm>
              <a:off x="6595871" y="204215"/>
              <a:ext cx="769620" cy="612647"/>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6923531" y="309372"/>
              <a:ext cx="1464564" cy="507491"/>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8066531" y="204215"/>
              <a:ext cx="1001268" cy="612647"/>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1869948" y="3342132"/>
              <a:ext cx="1892808" cy="978408"/>
            </a:xfrm>
            <a:prstGeom prst="rect">
              <a:avLst/>
            </a:prstGeom>
            <a:blipFill>
              <a:blip r:embed="rId7" cstate="print"/>
              <a:stretch>
                <a:fillRect/>
              </a:stretch>
            </a:blipFill>
          </p:spPr>
          <p:txBody>
            <a:bodyPr wrap="square" lIns="0" tIns="0" rIns="0" bIns="0" rtlCol="0"/>
            <a:lstStyle/>
            <a:p>
              <a:endParaRPr/>
            </a:p>
          </p:txBody>
        </p:sp>
      </p:grpSp>
      <p:sp>
        <p:nvSpPr>
          <p:cNvPr id="16" name="object 16"/>
          <p:cNvSpPr txBox="1"/>
          <p:nvPr/>
        </p:nvSpPr>
        <p:spPr>
          <a:xfrm>
            <a:off x="307340" y="4808880"/>
            <a:ext cx="5920740" cy="1644040"/>
          </a:xfrm>
          <a:prstGeom prst="rect">
            <a:avLst/>
          </a:prstGeom>
        </p:spPr>
        <p:txBody>
          <a:bodyPr vert="horz" wrap="square" lIns="0" tIns="88900" rIns="0" bIns="0" rtlCol="0">
            <a:spAutoFit/>
          </a:bodyPr>
          <a:lstStyle/>
          <a:p>
            <a:pPr marL="355600" indent="-342900">
              <a:lnSpc>
                <a:spcPct val="100000"/>
              </a:lnSpc>
              <a:spcBef>
                <a:spcPts val="700"/>
              </a:spcBef>
              <a:buClr>
                <a:srgbClr val="006FC0"/>
              </a:buClr>
              <a:buSzPct val="79687"/>
              <a:buFont typeface="Wingdings"/>
              <a:buChar char=""/>
              <a:tabLst>
                <a:tab pos="355600" algn="l"/>
              </a:tabLst>
            </a:pPr>
            <a:r>
              <a:rPr sz="3200" dirty="0">
                <a:latin typeface="Arial"/>
                <a:cs typeface="Arial"/>
              </a:rPr>
              <a:t>Input: Tham số ?, Nhận tham số ?</a:t>
            </a:r>
            <a:endParaRPr sz="3200">
              <a:latin typeface="Arial"/>
              <a:cs typeface="Arial"/>
            </a:endParaRPr>
          </a:p>
          <a:p>
            <a:pPr marL="355600" indent="-342900">
              <a:lnSpc>
                <a:spcPct val="100000"/>
              </a:lnSpc>
              <a:spcBef>
                <a:spcPts val="605"/>
              </a:spcBef>
              <a:buClr>
                <a:srgbClr val="006FC0"/>
              </a:buClr>
              <a:buSzPct val="79687"/>
              <a:buFont typeface="Wingdings"/>
              <a:buChar char=""/>
              <a:tabLst>
                <a:tab pos="355600" algn="l"/>
              </a:tabLst>
            </a:pPr>
            <a:r>
              <a:rPr sz="3200" dirty="0">
                <a:latin typeface="Arial"/>
                <a:cs typeface="Arial"/>
              </a:rPr>
              <a:t>Output: Lựa chọn View ?</a:t>
            </a:r>
            <a:endParaRPr sz="3200">
              <a:latin typeface="Arial"/>
              <a:cs typeface="Arial"/>
            </a:endParaRPr>
          </a:p>
        </p:txBody>
      </p:sp>
      <p:sp>
        <p:nvSpPr>
          <p:cNvPr id="17" name="object 17"/>
          <p:cNvSpPr txBox="1"/>
          <p:nvPr/>
        </p:nvSpPr>
        <p:spPr>
          <a:xfrm>
            <a:off x="2341626" y="3645484"/>
            <a:ext cx="1239774"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a:cs typeface="Arial"/>
              </a:rPr>
              <a:t>Controller</a:t>
            </a:r>
            <a:endParaRPr sz="1800">
              <a:latin typeface="Arial"/>
              <a:cs typeface="Arial"/>
            </a:endParaRPr>
          </a:p>
        </p:txBody>
      </p:sp>
      <p:sp>
        <p:nvSpPr>
          <p:cNvPr id="18" name="object 18"/>
          <p:cNvSpPr/>
          <p:nvPr/>
        </p:nvSpPr>
        <p:spPr>
          <a:xfrm>
            <a:off x="5867400" y="3352800"/>
            <a:ext cx="1828800" cy="914400"/>
          </a:xfrm>
          <a:custGeom>
            <a:avLst/>
            <a:gdLst/>
            <a:ahLst/>
            <a:cxnLst/>
            <a:rect l="l" t="t" r="r" b="b"/>
            <a:pathLst>
              <a:path w="1828800" h="914400">
                <a:moveTo>
                  <a:pt x="0" y="152400"/>
                </a:moveTo>
                <a:lnTo>
                  <a:pt x="7766" y="104217"/>
                </a:lnTo>
                <a:lnTo>
                  <a:pt x="29394" y="62380"/>
                </a:lnTo>
                <a:lnTo>
                  <a:pt x="62380" y="29394"/>
                </a:lnTo>
                <a:lnTo>
                  <a:pt x="104217" y="7766"/>
                </a:lnTo>
                <a:lnTo>
                  <a:pt x="152400" y="0"/>
                </a:lnTo>
                <a:lnTo>
                  <a:pt x="1676400" y="0"/>
                </a:lnTo>
                <a:lnTo>
                  <a:pt x="1724582" y="7766"/>
                </a:lnTo>
                <a:lnTo>
                  <a:pt x="1766419" y="29394"/>
                </a:lnTo>
                <a:lnTo>
                  <a:pt x="1799405" y="62380"/>
                </a:lnTo>
                <a:lnTo>
                  <a:pt x="1821033" y="104217"/>
                </a:lnTo>
                <a:lnTo>
                  <a:pt x="1828800" y="152400"/>
                </a:lnTo>
                <a:lnTo>
                  <a:pt x="1828800" y="762000"/>
                </a:lnTo>
                <a:lnTo>
                  <a:pt x="1821033" y="810182"/>
                </a:lnTo>
                <a:lnTo>
                  <a:pt x="1799405" y="852019"/>
                </a:lnTo>
                <a:lnTo>
                  <a:pt x="1766419" y="885005"/>
                </a:lnTo>
                <a:lnTo>
                  <a:pt x="1724582" y="906633"/>
                </a:lnTo>
                <a:lnTo>
                  <a:pt x="1676400" y="914400"/>
                </a:lnTo>
                <a:lnTo>
                  <a:pt x="152400" y="914400"/>
                </a:lnTo>
                <a:lnTo>
                  <a:pt x="104217" y="906633"/>
                </a:lnTo>
                <a:lnTo>
                  <a:pt x="62380" y="885005"/>
                </a:lnTo>
                <a:lnTo>
                  <a:pt x="29394" y="852019"/>
                </a:lnTo>
                <a:lnTo>
                  <a:pt x="7766" y="810182"/>
                </a:lnTo>
                <a:lnTo>
                  <a:pt x="0" y="762000"/>
                </a:lnTo>
                <a:lnTo>
                  <a:pt x="0" y="152400"/>
                </a:lnTo>
                <a:close/>
              </a:path>
            </a:pathLst>
          </a:custGeom>
          <a:ln w="25400">
            <a:solidFill>
              <a:srgbClr val="D9D9D9"/>
            </a:solidFill>
          </a:ln>
        </p:spPr>
        <p:txBody>
          <a:bodyPr wrap="square" lIns="0" tIns="0" rIns="0" bIns="0" rtlCol="0"/>
          <a:lstStyle/>
          <a:p>
            <a:endParaRPr/>
          </a:p>
        </p:txBody>
      </p:sp>
      <p:sp>
        <p:nvSpPr>
          <p:cNvPr id="19" name="object 19"/>
          <p:cNvSpPr txBox="1"/>
          <p:nvPr/>
        </p:nvSpPr>
        <p:spPr>
          <a:xfrm>
            <a:off x="6096000" y="3645484"/>
            <a:ext cx="927988"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View</a:t>
            </a:r>
            <a:endParaRPr sz="1800">
              <a:latin typeface="Arial"/>
              <a:cs typeface="Arial"/>
            </a:endParaRPr>
          </a:p>
        </p:txBody>
      </p:sp>
      <p:grpSp>
        <p:nvGrpSpPr>
          <p:cNvPr id="20" name="object 20"/>
          <p:cNvGrpSpPr/>
          <p:nvPr/>
        </p:nvGrpSpPr>
        <p:grpSpPr>
          <a:xfrm>
            <a:off x="2459735" y="1266444"/>
            <a:ext cx="4639945" cy="2994660"/>
            <a:chOff x="2459735" y="1266444"/>
            <a:chExt cx="4639945" cy="2994660"/>
          </a:xfrm>
        </p:grpSpPr>
        <p:sp>
          <p:nvSpPr>
            <p:cNvPr id="21" name="object 21"/>
            <p:cNvSpPr/>
            <p:nvPr/>
          </p:nvSpPr>
          <p:spPr>
            <a:xfrm>
              <a:off x="2459735" y="1266444"/>
              <a:ext cx="790956" cy="2080260"/>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3758183" y="3396995"/>
              <a:ext cx="2080260" cy="864107"/>
            </a:xfrm>
            <a:prstGeom prst="rect">
              <a:avLst/>
            </a:prstGeom>
            <a:blipFill>
              <a:blip r:embed="rId9" cstate="print"/>
              <a:stretch>
                <a:fillRect/>
              </a:stretch>
            </a:blipFill>
          </p:spPr>
          <p:txBody>
            <a:bodyPr wrap="square" lIns="0" tIns="0" rIns="0" bIns="0" rtlCol="0"/>
            <a:lstStyle/>
            <a:p>
              <a:endParaRPr/>
            </a:p>
          </p:txBody>
        </p:sp>
        <p:sp>
          <p:nvSpPr>
            <p:cNvPr id="23" name="object 23"/>
            <p:cNvSpPr/>
            <p:nvPr/>
          </p:nvSpPr>
          <p:spPr>
            <a:xfrm>
              <a:off x="6400800" y="1295400"/>
              <a:ext cx="685800" cy="1981200"/>
            </a:xfrm>
            <a:custGeom>
              <a:avLst/>
              <a:gdLst/>
              <a:ahLst/>
              <a:cxnLst/>
              <a:rect l="l" t="t" r="r" b="b"/>
              <a:pathLst>
                <a:path w="685800" h="1981200">
                  <a:moveTo>
                    <a:pt x="171450" y="1981200"/>
                  </a:moveTo>
                  <a:lnTo>
                    <a:pt x="171450" y="1959737"/>
                  </a:lnTo>
                  <a:lnTo>
                    <a:pt x="514350" y="1959737"/>
                  </a:lnTo>
                  <a:lnTo>
                    <a:pt x="514350" y="1981200"/>
                  </a:lnTo>
                  <a:lnTo>
                    <a:pt x="171450" y="1981200"/>
                  </a:lnTo>
                  <a:close/>
                </a:path>
                <a:path w="685800" h="1981200">
                  <a:moveTo>
                    <a:pt x="171450" y="1938401"/>
                  </a:moveTo>
                  <a:lnTo>
                    <a:pt x="171450" y="1895475"/>
                  </a:lnTo>
                  <a:lnTo>
                    <a:pt x="514350" y="1895475"/>
                  </a:lnTo>
                  <a:lnTo>
                    <a:pt x="514350" y="1938401"/>
                  </a:lnTo>
                  <a:lnTo>
                    <a:pt x="171450" y="1938401"/>
                  </a:lnTo>
                  <a:close/>
                </a:path>
                <a:path w="685800" h="1981200">
                  <a:moveTo>
                    <a:pt x="171450" y="1874012"/>
                  </a:moveTo>
                  <a:lnTo>
                    <a:pt x="171450" y="342900"/>
                  </a:lnTo>
                  <a:lnTo>
                    <a:pt x="0" y="342900"/>
                  </a:lnTo>
                  <a:lnTo>
                    <a:pt x="342900" y="0"/>
                  </a:lnTo>
                  <a:lnTo>
                    <a:pt x="685800" y="342900"/>
                  </a:lnTo>
                  <a:lnTo>
                    <a:pt x="514350" y="342900"/>
                  </a:lnTo>
                  <a:lnTo>
                    <a:pt x="514350" y="1874012"/>
                  </a:lnTo>
                  <a:lnTo>
                    <a:pt x="171450" y="1874012"/>
                  </a:lnTo>
                  <a:close/>
                </a:path>
              </a:pathLst>
            </a:custGeom>
            <a:ln w="25400">
              <a:solidFill>
                <a:srgbClr val="D9D9D9"/>
              </a:solidFill>
            </a:ln>
          </p:spPr>
          <p:txBody>
            <a:bodyPr wrap="square" lIns="0" tIns="0" rIns="0" bIns="0" rtlCol="0"/>
            <a:lstStyle/>
            <a:p>
              <a:endParaRPr/>
            </a:p>
          </p:txBody>
        </p:sp>
      </p:grpSp>
      <p:sp>
        <p:nvSpPr>
          <p:cNvPr id="24" name="object 24"/>
          <p:cNvSpPr txBox="1"/>
          <p:nvPr/>
        </p:nvSpPr>
        <p:spPr>
          <a:xfrm>
            <a:off x="6636639" y="2033623"/>
            <a:ext cx="230832" cy="853213"/>
          </a:xfrm>
          <a:prstGeom prst="rect">
            <a:avLst/>
          </a:prstGeom>
        </p:spPr>
        <p:txBody>
          <a:bodyPr vert="vert270" wrap="square" lIns="0" tIns="0" rIns="0" bIns="0" rtlCol="0">
            <a:spAutoFit/>
          </a:bodyPr>
          <a:lstStyle/>
          <a:p>
            <a:pPr marL="12700">
              <a:lnSpc>
                <a:spcPts val="1810"/>
              </a:lnSpc>
            </a:pPr>
            <a:r>
              <a:rPr sz="1800" dirty="0">
                <a:latin typeface="Arial"/>
                <a:cs typeface="Arial"/>
              </a:rPr>
              <a:t>HTML</a:t>
            </a:r>
            <a:endParaRPr sz="1800">
              <a:latin typeface="Arial"/>
              <a:cs typeface="Arial"/>
            </a:endParaRPr>
          </a:p>
        </p:txBody>
      </p:sp>
      <p:sp>
        <p:nvSpPr>
          <p:cNvPr id="25" name="object 25"/>
          <p:cNvSpPr txBox="1"/>
          <p:nvPr/>
        </p:nvSpPr>
        <p:spPr>
          <a:xfrm>
            <a:off x="2456216" y="1713357"/>
            <a:ext cx="810478" cy="1173480"/>
          </a:xfrm>
          <a:prstGeom prst="rect">
            <a:avLst/>
          </a:prstGeom>
        </p:spPr>
        <p:txBody>
          <a:bodyPr vert="vert" wrap="square" lIns="0" tIns="0" rIns="0" bIns="0" rtlCol="0">
            <a:spAutoFit/>
          </a:bodyPr>
          <a:lstStyle/>
          <a:p>
            <a:pPr marL="664210">
              <a:lnSpc>
                <a:spcPts val="1810"/>
              </a:lnSpc>
            </a:pPr>
            <a:r>
              <a:rPr sz="1800" dirty="0">
                <a:latin typeface="Arial"/>
                <a:cs typeface="Arial"/>
              </a:rPr>
              <a:t>Input</a:t>
            </a:r>
            <a:endParaRPr sz="1800">
              <a:latin typeface="Arial"/>
              <a:cs typeface="Arial"/>
            </a:endParaRPr>
          </a:p>
          <a:p>
            <a:pPr marL="12700">
              <a:lnSpc>
                <a:spcPct val="100000"/>
              </a:lnSpc>
              <a:spcBef>
                <a:spcPts val="209"/>
              </a:spcBef>
            </a:pPr>
            <a:r>
              <a:rPr sz="1800" dirty="0">
                <a:solidFill>
                  <a:srgbClr val="FFFFFF"/>
                </a:solidFill>
                <a:latin typeface="Arial"/>
                <a:cs typeface="Arial"/>
              </a:rPr>
              <a:t>Parameters</a:t>
            </a:r>
            <a:endParaRPr sz="1800">
              <a:latin typeface="Arial"/>
              <a:cs typeface="Arial"/>
            </a:endParaRPr>
          </a:p>
        </p:txBody>
      </p:sp>
      <p:sp>
        <p:nvSpPr>
          <p:cNvPr id="26" name="object 26"/>
          <p:cNvSpPr txBox="1"/>
          <p:nvPr/>
        </p:nvSpPr>
        <p:spPr>
          <a:xfrm>
            <a:off x="3886200" y="3242243"/>
            <a:ext cx="1676400" cy="699166"/>
          </a:xfrm>
          <a:prstGeom prst="rect">
            <a:avLst/>
          </a:prstGeom>
        </p:spPr>
        <p:txBody>
          <a:bodyPr vert="horz" wrap="square" lIns="0" tIns="12065" rIns="0" bIns="0" rtlCol="0">
            <a:spAutoFit/>
          </a:bodyPr>
          <a:lstStyle/>
          <a:p>
            <a:pPr marL="12700" marR="5080" indent="567690">
              <a:lnSpc>
                <a:spcPct val="123600"/>
              </a:lnSpc>
              <a:spcBef>
                <a:spcPts val="95"/>
              </a:spcBef>
            </a:pPr>
            <a:r>
              <a:rPr sz="1800" dirty="0">
                <a:latin typeface="Arial"/>
                <a:cs typeface="Arial"/>
              </a:rPr>
              <a:t>Output  </a:t>
            </a:r>
            <a:r>
              <a:rPr sz="1800" dirty="0">
                <a:solidFill>
                  <a:srgbClr val="FFFFFF"/>
                </a:solidFill>
                <a:latin typeface="Arial"/>
                <a:cs typeface="Arial"/>
              </a:rPr>
              <a:t>Action Result</a:t>
            </a:r>
            <a:endParaRPr sz="1800">
              <a:latin typeface="Arial"/>
              <a:cs typeface="Arial"/>
            </a:endParaRPr>
          </a:p>
        </p:txBody>
      </p:sp>
    </p:spTree>
    <p:extLst>
      <p:ext uri="{BB962C8B-B14F-4D97-AF65-F5344CB8AC3E}">
        <p14:creationId xmlns:p14="http://schemas.microsoft.com/office/powerpoint/2010/main" val="4022114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1275715"/>
            <a:chOff x="76200" y="38"/>
            <a:chExt cx="8943340" cy="1275715"/>
          </a:xfrm>
        </p:grpSpPr>
        <p:sp>
          <p:nvSpPr>
            <p:cNvPr id="3" name="object 3"/>
            <p:cNvSpPr/>
            <p:nvPr/>
          </p:nvSpPr>
          <p:spPr>
            <a:xfrm>
              <a:off x="7037958" y="435736"/>
              <a:ext cx="254000" cy="295910"/>
            </a:xfrm>
            <a:custGeom>
              <a:avLst/>
              <a:gdLst/>
              <a:ahLst/>
              <a:cxnLst/>
              <a:rect l="l" t="t" r="r" b="b"/>
              <a:pathLst>
                <a:path w="254000" h="295909">
                  <a:moveTo>
                    <a:pt x="253492" y="0"/>
                  </a:moveTo>
                  <a:lnTo>
                    <a:pt x="185547" y="0"/>
                  </a:lnTo>
                  <a:lnTo>
                    <a:pt x="185547" y="169417"/>
                  </a:lnTo>
                  <a:lnTo>
                    <a:pt x="91186" y="0"/>
                  </a:lnTo>
                  <a:lnTo>
                    <a:pt x="0" y="0"/>
                  </a:lnTo>
                  <a:lnTo>
                    <a:pt x="0" y="295783"/>
                  </a:lnTo>
                  <a:lnTo>
                    <a:pt x="67945" y="295783"/>
                  </a:lnTo>
                  <a:lnTo>
                    <a:pt x="67945" y="89535"/>
                  </a:lnTo>
                  <a:lnTo>
                    <a:pt x="181991" y="295783"/>
                  </a:lnTo>
                  <a:lnTo>
                    <a:pt x="253492" y="295783"/>
                  </a:lnTo>
                  <a:lnTo>
                    <a:pt x="253492" y="0"/>
                  </a:lnTo>
                  <a:close/>
                </a:path>
              </a:pathLst>
            </a:custGeom>
            <a:solidFill>
              <a:srgbClr val="FBFBFF"/>
            </a:solidFill>
          </p:spPr>
          <p:txBody>
            <a:bodyPr wrap="square" lIns="0" tIns="0" rIns="0" bIns="0" rtlCol="0"/>
            <a:lstStyle/>
            <a:p>
              <a:endParaRPr/>
            </a:p>
          </p:txBody>
        </p:sp>
        <p:sp>
          <p:nvSpPr>
            <p:cNvPr id="4" name="object 4"/>
            <p:cNvSpPr/>
            <p:nvPr/>
          </p:nvSpPr>
          <p:spPr>
            <a:xfrm>
              <a:off x="7037958" y="435736"/>
              <a:ext cx="254000" cy="295910"/>
            </a:xfrm>
            <a:custGeom>
              <a:avLst/>
              <a:gdLst/>
              <a:ahLst/>
              <a:cxnLst/>
              <a:rect l="l" t="t" r="r" b="b"/>
              <a:pathLst>
                <a:path w="254000" h="295909">
                  <a:moveTo>
                    <a:pt x="0" y="0"/>
                  </a:moveTo>
                  <a:lnTo>
                    <a:pt x="91186" y="0"/>
                  </a:lnTo>
                  <a:lnTo>
                    <a:pt x="185547" y="169417"/>
                  </a:lnTo>
                  <a:lnTo>
                    <a:pt x="185547" y="0"/>
                  </a:lnTo>
                  <a:lnTo>
                    <a:pt x="253492" y="0"/>
                  </a:lnTo>
                  <a:lnTo>
                    <a:pt x="253492" y="295783"/>
                  </a:lnTo>
                  <a:lnTo>
                    <a:pt x="181991" y="295783"/>
                  </a:lnTo>
                  <a:lnTo>
                    <a:pt x="67945" y="89535"/>
                  </a:lnTo>
                  <a:lnTo>
                    <a:pt x="67945" y="295783"/>
                  </a:lnTo>
                  <a:lnTo>
                    <a:pt x="0" y="295783"/>
                  </a:lnTo>
                  <a:lnTo>
                    <a:pt x="0" y="0"/>
                  </a:lnTo>
                  <a:close/>
                </a:path>
              </a:pathLst>
            </a:custGeom>
            <a:ln w="3175">
              <a:solidFill>
                <a:srgbClr val="1D7CED"/>
              </a:solidFill>
            </a:ln>
          </p:spPr>
          <p:txBody>
            <a:bodyPr wrap="square" lIns="0" tIns="0" rIns="0" bIns="0" rtlCol="0"/>
            <a:lstStyle/>
            <a:p>
              <a:endParaRPr/>
            </a:p>
          </p:txBody>
        </p:sp>
        <p:sp>
          <p:nvSpPr>
            <p:cNvPr id="5" name="object 5"/>
            <p:cNvSpPr/>
            <p:nvPr/>
          </p:nvSpPr>
          <p:spPr>
            <a:xfrm>
              <a:off x="7331964" y="406781"/>
              <a:ext cx="381635" cy="391795"/>
            </a:xfrm>
            <a:custGeom>
              <a:avLst/>
              <a:gdLst/>
              <a:ahLst/>
              <a:cxnLst/>
              <a:rect l="l" t="t" r="r" b="b"/>
              <a:pathLst>
                <a:path w="381634" h="391795">
                  <a:moveTo>
                    <a:pt x="142493" y="348488"/>
                  </a:moveTo>
                  <a:lnTo>
                    <a:pt x="85343" y="348488"/>
                  </a:lnTo>
                  <a:lnTo>
                    <a:pt x="85343" y="391795"/>
                  </a:lnTo>
                  <a:lnTo>
                    <a:pt x="142493" y="391795"/>
                  </a:lnTo>
                  <a:lnTo>
                    <a:pt x="142493" y="348488"/>
                  </a:lnTo>
                  <a:close/>
                </a:path>
                <a:path w="381634" h="391795">
                  <a:moveTo>
                    <a:pt x="114172" y="83820"/>
                  </a:moveTo>
                  <a:lnTo>
                    <a:pt x="66548" y="92090"/>
                  </a:lnTo>
                  <a:lnTo>
                    <a:pt x="30352" y="116840"/>
                  </a:lnTo>
                  <a:lnTo>
                    <a:pt x="7556" y="155892"/>
                  </a:lnTo>
                  <a:lnTo>
                    <a:pt x="0" y="206756"/>
                  </a:lnTo>
                  <a:lnTo>
                    <a:pt x="1885" y="233570"/>
                  </a:lnTo>
                  <a:lnTo>
                    <a:pt x="17037" y="278389"/>
                  </a:lnTo>
                  <a:lnTo>
                    <a:pt x="47021" y="310993"/>
                  </a:lnTo>
                  <a:lnTo>
                    <a:pt x="88931" y="327618"/>
                  </a:lnTo>
                  <a:lnTo>
                    <a:pt x="114172" y="329692"/>
                  </a:lnTo>
                  <a:lnTo>
                    <a:pt x="139416" y="327642"/>
                  </a:lnTo>
                  <a:lnTo>
                    <a:pt x="161813" y="321484"/>
                  </a:lnTo>
                  <a:lnTo>
                    <a:pt x="181377" y="311207"/>
                  </a:lnTo>
                  <a:lnTo>
                    <a:pt x="198119" y="296799"/>
                  </a:lnTo>
                  <a:lnTo>
                    <a:pt x="206832" y="285115"/>
                  </a:lnTo>
                  <a:lnTo>
                    <a:pt x="107568" y="285115"/>
                  </a:lnTo>
                  <a:lnTo>
                    <a:pt x="100837" y="283718"/>
                  </a:lnTo>
                  <a:lnTo>
                    <a:pt x="70484" y="256063"/>
                  </a:lnTo>
                  <a:lnTo>
                    <a:pt x="61368" y="217160"/>
                  </a:lnTo>
                  <a:lnTo>
                    <a:pt x="61090" y="206629"/>
                  </a:lnTo>
                  <a:lnTo>
                    <a:pt x="61383" y="196514"/>
                  </a:lnTo>
                  <a:lnTo>
                    <a:pt x="70897" y="156829"/>
                  </a:lnTo>
                  <a:lnTo>
                    <a:pt x="100456" y="129667"/>
                  </a:lnTo>
                  <a:lnTo>
                    <a:pt x="107060" y="128397"/>
                  </a:lnTo>
                  <a:lnTo>
                    <a:pt x="206798" y="128397"/>
                  </a:lnTo>
                  <a:lnTo>
                    <a:pt x="198119" y="116713"/>
                  </a:lnTo>
                  <a:lnTo>
                    <a:pt x="181377" y="102304"/>
                  </a:lnTo>
                  <a:lnTo>
                    <a:pt x="161813" y="92027"/>
                  </a:lnTo>
                  <a:lnTo>
                    <a:pt x="139416" y="85869"/>
                  </a:lnTo>
                  <a:lnTo>
                    <a:pt x="114172" y="83820"/>
                  </a:lnTo>
                  <a:close/>
                </a:path>
                <a:path w="381634" h="391795">
                  <a:moveTo>
                    <a:pt x="206798" y="128397"/>
                  </a:moveTo>
                  <a:lnTo>
                    <a:pt x="121284" y="128397"/>
                  </a:lnTo>
                  <a:lnTo>
                    <a:pt x="127888" y="129794"/>
                  </a:lnTo>
                  <a:lnTo>
                    <a:pt x="140715" y="135382"/>
                  </a:lnTo>
                  <a:lnTo>
                    <a:pt x="163067" y="170815"/>
                  </a:lnTo>
                  <a:lnTo>
                    <a:pt x="167509" y="206756"/>
                  </a:lnTo>
                  <a:lnTo>
                    <a:pt x="167251" y="217227"/>
                  </a:lnTo>
                  <a:lnTo>
                    <a:pt x="158384" y="255428"/>
                  </a:lnTo>
                  <a:lnTo>
                    <a:pt x="134619" y="280543"/>
                  </a:lnTo>
                  <a:lnTo>
                    <a:pt x="128142" y="283591"/>
                  </a:lnTo>
                  <a:lnTo>
                    <a:pt x="121411" y="285115"/>
                  </a:lnTo>
                  <a:lnTo>
                    <a:pt x="206832" y="285115"/>
                  </a:lnTo>
                  <a:lnTo>
                    <a:pt x="211474" y="278890"/>
                  </a:lnTo>
                  <a:lnTo>
                    <a:pt x="221043" y="257921"/>
                  </a:lnTo>
                  <a:lnTo>
                    <a:pt x="226802" y="233880"/>
                  </a:lnTo>
                  <a:lnTo>
                    <a:pt x="228726" y="206756"/>
                  </a:lnTo>
                  <a:lnTo>
                    <a:pt x="226802" y="179703"/>
                  </a:lnTo>
                  <a:lnTo>
                    <a:pt x="221043" y="155686"/>
                  </a:lnTo>
                  <a:lnTo>
                    <a:pt x="211474" y="134693"/>
                  </a:lnTo>
                  <a:lnTo>
                    <a:pt x="206798" y="128397"/>
                  </a:lnTo>
                  <a:close/>
                </a:path>
                <a:path w="381634" h="391795">
                  <a:moveTo>
                    <a:pt x="381253" y="283591"/>
                  </a:moveTo>
                  <a:lnTo>
                    <a:pt x="254126" y="283591"/>
                  </a:lnTo>
                  <a:lnTo>
                    <a:pt x="254126" y="324739"/>
                  </a:lnTo>
                  <a:lnTo>
                    <a:pt x="381253" y="324739"/>
                  </a:lnTo>
                  <a:lnTo>
                    <a:pt x="381253" y="283591"/>
                  </a:lnTo>
                  <a:close/>
                </a:path>
                <a:path w="381634" h="391795">
                  <a:moveTo>
                    <a:pt x="347344" y="129921"/>
                  </a:moveTo>
                  <a:lnTo>
                    <a:pt x="288035" y="129921"/>
                  </a:lnTo>
                  <a:lnTo>
                    <a:pt x="288035" y="283591"/>
                  </a:lnTo>
                  <a:lnTo>
                    <a:pt x="347344" y="283591"/>
                  </a:lnTo>
                  <a:lnTo>
                    <a:pt x="347344" y="129921"/>
                  </a:lnTo>
                  <a:close/>
                </a:path>
                <a:path w="381634" h="391795">
                  <a:moveTo>
                    <a:pt x="381253" y="88773"/>
                  </a:moveTo>
                  <a:lnTo>
                    <a:pt x="254126" y="88773"/>
                  </a:lnTo>
                  <a:lnTo>
                    <a:pt x="254126" y="129921"/>
                  </a:lnTo>
                  <a:lnTo>
                    <a:pt x="381253" y="129921"/>
                  </a:lnTo>
                  <a:lnTo>
                    <a:pt x="381253" y="88773"/>
                  </a:lnTo>
                  <a:close/>
                </a:path>
                <a:path w="381634" h="391795">
                  <a:moveTo>
                    <a:pt x="133350" y="0"/>
                  </a:moveTo>
                  <a:lnTo>
                    <a:pt x="95250" y="0"/>
                  </a:lnTo>
                  <a:lnTo>
                    <a:pt x="47497" y="62230"/>
                  </a:lnTo>
                  <a:lnTo>
                    <a:pt x="87883" y="62230"/>
                  </a:lnTo>
                  <a:lnTo>
                    <a:pt x="113918" y="28448"/>
                  </a:lnTo>
                  <a:lnTo>
                    <a:pt x="155179" y="28448"/>
                  </a:lnTo>
                  <a:lnTo>
                    <a:pt x="133350" y="0"/>
                  </a:lnTo>
                  <a:close/>
                </a:path>
                <a:path w="381634" h="391795">
                  <a:moveTo>
                    <a:pt x="155179" y="28448"/>
                  </a:moveTo>
                  <a:lnTo>
                    <a:pt x="113918" y="28448"/>
                  </a:lnTo>
                  <a:lnTo>
                    <a:pt x="140080" y="62230"/>
                  </a:lnTo>
                  <a:lnTo>
                    <a:pt x="181101" y="62230"/>
                  </a:lnTo>
                  <a:lnTo>
                    <a:pt x="155179" y="28448"/>
                  </a:lnTo>
                  <a:close/>
                </a:path>
              </a:pathLst>
            </a:custGeom>
            <a:solidFill>
              <a:srgbClr val="FBFBFF"/>
            </a:solidFill>
          </p:spPr>
          <p:txBody>
            <a:bodyPr wrap="square" lIns="0" tIns="0" rIns="0" bIns="0" rtlCol="0"/>
            <a:lstStyle/>
            <a:p>
              <a:endParaRPr/>
            </a:p>
          </p:txBody>
        </p:sp>
        <p:sp>
          <p:nvSpPr>
            <p:cNvPr id="6" name="object 6"/>
            <p:cNvSpPr/>
            <p:nvPr/>
          </p:nvSpPr>
          <p:spPr>
            <a:xfrm>
              <a:off x="7331964" y="490600"/>
              <a:ext cx="381635" cy="307975"/>
            </a:xfrm>
            <a:custGeom>
              <a:avLst/>
              <a:gdLst/>
              <a:ahLst/>
              <a:cxnLst/>
              <a:rect l="l" t="t" r="r" b="b"/>
              <a:pathLst>
                <a:path w="381634" h="307975">
                  <a:moveTo>
                    <a:pt x="85343" y="264668"/>
                  </a:moveTo>
                  <a:lnTo>
                    <a:pt x="142493" y="264668"/>
                  </a:lnTo>
                  <a:lnTo>
                    <a:pt x="142493" y="307975"/>
                  </a:lnTo>
                  <a:lnTo>
                    <a:pt x="85343" y="307975"/>
                  </a:lnTo>
                  <a:lnTo>
                    <a:pt x="85343" y="264668"/>
                  </a:lnTo>
                  <a:close/>
                </a:path>
                <a:path w="381634" h="307975">
                  <a:moveTo>
                    <a:pt x="114426" y="44576"/>
                  </a:moveTo>
                  <a:lnTo>
                    <a:pt x="107060" y="44576"/>
                  </a:lnTo>
                  <a:lnTo>
                    <a:pt x="100456" y="45847"/>
                  </a:lnTo>
                  <a:lnTo>
                    <a:pt x="70897" y="73009"/>
                  </a:lnTo>
                  <a:lnTo>
                    <a:pt x="61372" y="112815"/>
                  </a:lnTo>
                  <a:lnTo>
                    <a:pt x="61086" y="122936"/>
                  </a:lnTo>
                  <a:lnTo>
                    <a:pt x="61368" y="133340"/>
                  </a:lnTo>
                  <a:lnTo>
                    <a:pt x="70484" y="172243"/>
                  </a:lnTo>
                  <a:lnTo>
                    <a:pt x="100837" y="199898"/>
                  </a:lnTo>
                  <a:lnTo>
                    <a:pt x="107568" y="201295"/>
                  </a:lnTo>
                  <a:lnTo>
                    <a:pt x="114426" y="201295"/>
                  </a:lnTo>
                  <a:lnTo>
                    <a:pt x="121411" y="201295"/>
                  </a:lnTo>
                  <a:lnTo>
                    <a:pt x="128142" y="199771"/>
                  </a:lnTo>
                  <a:lnTo>
                    <a:pt x="134619" y="196723"/>
                  </a:lnTo>
                  <a:lnTo>
                    <a:pt x="141224" y="193801"/>
                  </a:lnTo>
                  <a:lnTo>
                    <a:pt x="163321" y="158750"/>
                  </a:lnTo>
                  <a:lnTo>
                    <a:pt x="167512" y="122809"/>
                  </a:lnTo>
                  <a:lnTo>
                    <a:pt x="167229" y="112694"/>
                  </a:lnTo>
                  <a:lnTo>
                    <a:pt x="158051" y="73469"/>
                  </a:lnTo>
                  <a:lnTo>
                    <a:pt x="134238" y="48768"/>
                  </a:lnTo>
                  <a:lnTo>
                    <a:pt x="127888" y="45974"/>
                  </a:lnTo>
                  <a:lnTo>
                    <a:pt x="121284" y="44576"/>
                  </a:lnTo>
                  <a:lnTo>
                    <a:pt x="114426" y="44576"/>
                  </a:lnTo>
                  <a:close/>
                </a:path>
                <a:path w="381634" h="307975">
                  <a:moveTo>
                    <a:pt x="254126" y="4952"/>
                  </a:moveTo>
                  <a:lnTo>
                    <a:pt x="381253" y="4952"/>
                  </a:lnTo>
                  <a:lnTo>
                    <a:pt x="381253" y="46100"/>
                  </a:lnTo>
                  <a:lnTo>
                    <a:pt x="347344" y="46100"/>
                  </a:lnTo>
                  <a:lnTo>
                    <a:pt x="347344" y="199771"/>
                  </a:lnTo>
                  <a:lnTo>
                    <a:pt x="381253" y="199771"/>
                  </a:lnTo>
                  <a:lnTo>
                    <a:pt x="381253" y="240919"/>
                  </a:lnTo>
                  <a:lnTo>
                    <a:pt x="254126" y="240919"/>
                  </a:lnTo>
                  <a:lnTo>
                    <a:pt x="254126" y="199771"/>
                  </a:lnTo>
                  <a:lnTo>
                    <a:pt x="288035" y="199771"/>
                  </a:lnTo>
                  <a:lnTo>
                    <a:pt x="288035" y="46100"/>
                  </a:lnTo>
                  <a:lnTo>
                    <a:pt x="254126" y="46100"/>
                  </a:lnTo>
                  <a:lnTo>
                    <a:pt x="254126" y="4952"/>
                  </a:lnTo>
                  <a:close/>
                </a:path>
                <a:path w="381634" h="307975">
                  <a:moveTo>
                    <a:pt x="114172" y="0"/>
                  </a:moveTo>
                  <a:lnTo>
                    <a:pt x="161813" y="8207"/>
                  </a:lnTo>
                  <a:lnTo>
                    <a:pt x="198119" y="32893"/>
                  </a:lnTo>
                  <a:lnTo>
                    <a:pt x="221043" y="71866"/>
                  </a:lnTo>
                  <a:lnTo>
                    <a:pt x="228726" y="122936"/>
                  </a:lnTo>
                  <a:lnTo>
                    <a:pt x="226802" y="150060"/>
                  </a:lnTo>
                  <a:lnTo>
                    <a:pt x="211474" y="195070"/>
                  </a:lnTo>
                  <a:lnTo>
                    <a:pt x="181377" y="227387"/>
                  </a:lnTo>
                  <a:lnTo>
                    <a:pt x="139416" y="243822"/>
                  </a:lnTo>
                  <a:lnTo>
                    <a:pt x="114172" y="245872"/>
                  </a:lnTo>
                  <a:lnTo>
                    <a:pt x="88931" y="243798"/>
                  </a:lnTo>
                  <a:lnTo>
                    <a:pt x="47021" y="227173"/>
                  </a:lnTo>
                  <a:lnTo>
                    <a:pt x="17037" y="194569"/>
                  </a:lnTo>
                  <a:lnTo>
                    <a:pt x="1885" y="149750"/>
                  </a:lnTo>
                  <a:lnTo>
                    <a:pt x="0" y="122936"/>
                  </a:lnTo>
                  <a:lnTo>
                    <a:pt x="1885" y="96027"/>
                  </a:lnTo>
                  <a:lnTo>
                    <a:pt x="17037" y="51069"/>
                  </a:lnTo>
                  <a:lnTo>
                    <a:pt x="47021" y="18591"/>
                  </a:lnTo>
                  <a:lnTo>
                    <a:pt x="88931" y="2069"/>
                  </a:lnTo>
                  <a:lnTo>
                    <a:pt x="114172" y="0"/>
                  </a:lnTo>
                  <a:close/>
                </a:path>
              </a:pathLst>
            </a:custGeom>
            <a:ln w="3175">
              <a:solidFill>
                <a:srgbClr val="1D7CED"/>
              </a:solidFill>
            </a:ln>
          </p:spPr>
          <p:txBody>
            <a:bodyPr wrap="square" lIns="0" tIns="0" rIns="0" bIns="0" rtlCol="0"/>
            <a:lstStyle/>
            <a:p>
              <a:endParaRPr/>
            </a:p>
          </p:txBody>
        </p:sp>
        <p:sp>
          <p:nvSpPr>
            <p:cNvPr id="7" name="object 7"/>
            <p:cNvSpPr/>
            <p:nvPr/>
          </p:nvSpPr>
          <p:spPr>
            <a:xfrm>
              <a:off x="7378572" y="405892"/>
              <a:ext cx="135382" cy="64008"/>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869935" y="490854"/>
              <a:ext cx="932180" cy="245745"/>
            </a:xfrm>
            <a:custGeom>
              <a:avLst/>
              <a:gdLst/>
              <a:ahLst/>
              <a:cxnLst/>
              <a:rect l="l" t="t" r="r" b="b"/>
              <a:pathLst>
                <a:path w="932179" h="245745">
                  <a:moveTo>
                    <a:pt x="73279" y="4699"/>
                  </a:moveTo>
                  <a:lnTo>
                    <a:pt x="0" y="4699"/>
                  </a:lnTo>
                  <a:lnTo>
                    <a:pt x="0" y="240665"/>
                  </a:lnTo>
                  <a:lnTo>
                    <a:pt x="73914" y="240665"/>
                  </a:lnTo>
                  <a:lnTo>
                    <a:pt x="85937" y="240450"/>
                  </a:lnTo>
                  <a:lnTo>
                    <a:pt x="130532" y="234997"/>
                  </a:lnTo>
                  <a:lnTo>
                    <a:pt x="170465" y="214262"/>
                  </a:lnTo>
                  <a:lnTo>
                    <a:pt x="186947" y="196469"/>
                  </a:lnTo>
                  <a:lnTo>
                    <a:pt x="59309" y="196469"/>
                  </a:lnTo>
                  <a:lnTo>
                    <a:pt x="59309" y="48768"/>
                  </a:lnTo>
                  <a:lnTo>
                    <a:pt x="187907" y="48768"/>
                  </a:lnTo>
                  <a:lnTo>
                    <a:pt x="181419" y="40687"/>
                  </a:lnTo>
                  <a:lnTo>
                    <a:pt x="150909" y="17696"/>
                  </a:lnTo>
                  <a:lnTo>
                    <a:pt x="108819" y="6467"/>
                  </a:lnTo>
                  <a:lnTo>
                    <a:pt x="85490" y="4891"/>
                  </a:lnTo>
                  <a:lnTo>
                    <a:pt x="73279" y="4699"/>
                  </a:lnTo>
                  <a:close/>
                </a:path>
                <a:path w="932179" h="245745">
                  <a:moveTo>
                    <a:pt x="187907" y="48768"/>
                  </a:moveTo>
                  <a:lnTo>
                    <a:pt x="60452" y="48768"/>
                  </a:lnTo>
                  <a:lnTo>
                    <a:pt x="77501" y="48895"/>
                  </a:lnTo>
                  <a:lnTo>
                    <a:pt x="85097" y="49089"/>
                  </a:lnTo>
                  <a:lnTo>
                    <a:pt x="125108" y="61761"/>
                  </a:lnTo>
                  <a:lnTo>
                    <a:pt x="147986" y="100822"/>
                  </a:lnTo>
                  <a:lnTo>
                    <a:pt x="149987" y="122428"/>
                  </a:lnTo>
                  <a:lnTo>
                    <a:pt x="149510" y="133617"/>
                  </a:lnTo>
                  <a:lnTo>
                    <a:pt x="133016" y="176323"/>
                  </a:lnTo>
                  <a:lnTo>
                    <a:pt x="94107" y="195707"/>
                  </a:lnTo>
                  <a:lnTo>
                    <a:pt x="59309" y="196469"/>
                  </a:lnTo>
                  <a:lnTo>
                    <a:pt x="186947" y="196469"/>
                  </a:lnTo>
                  <a:lnTo>
                    <a:pt x="207216" y="154178"/>
                  </a:lnTo>
                  <a:lnTo>
                    <a:pt x="210820" y="122936"/>
                  </a:lnTo>
                  <a:lnTo>
                    <a:pt x="209984" y="106360"/>
                  </a:lnTo>
                  <a:lnTo>
                    <a:pt x="207470" y="90916"/>
                  </a:lnTo>
                  <a:lnTo>
                    <a:pt x="203265" y="76590"/>
                  </a:lnTo>
                  <a:lnTo>
                    <a:pt x="197358" y="63373"/>
                  </a:lnTo>
                  <a:lnTo>
                    <a:pt x="189995" y="51369"/>
                  </a:lnTo>
                  <a:lnTo>
                    <a:pt x="187907" y="48768"/>
                  </a:lnTo>
                  <a:close/>
                </a:path>
                <a:path w="932179" h="245745">
                  <a:moveTo>
                    <a:pt x="557403" y="4699"/>
                  </a:moveTo>
                  <a:lnTo>
                    <a:pt x="484632" y="4699"/>
                  </a:lnTo>
                  <a:lnTo>
                    <a:pt x="484632" y="240665"/>
                  </a:lnTo>
                  <a:lnTo>
                    <a:pt x="538861" y="240665"/>
                  </a:lnTo>
                  <a:lnTo>
                    <a:pt x="538861" y="76200"/>
                  </a:lnTo>
                  <a:lnTo>
                    <a:pt x="597252" y="76200"/>
                  </a:lnTo>
                  <a:lnTo>
                    <a:pt x="557403" y="4699"/>
                  </a:lnTo>
                  <a:close/>
                </a:path>
                <a:path w="932179" h="245745">
                  <a:moveTo>
                    <a:pt x="597252" y="76200"/>
                  </a:moveTo>
                  <a:lnTo>
                    <a:pt x="538861" y="76200"/>
                  </a:lnTo>
                  <a:lnTo>
                    <a:pt x="629793" y="240665"/>
                  </a:lnTo>
                  <a:lnTo>
                    <a:pt x="686943" y="240665"/>
                  </a:lnTo>
                  <a:lnTo>
                    <a:pt x="686943" y="139827"/>
                  </a:lnTo>
                  <a:lnTo>
                    <a:pt x="632714" y="139827"/>
                  </a:lnTo>
                  <a:lnTo>
                    <a:pt x="597252" y="76200"/>
                  </a:lnTo>
                  <a:close/>
                </a:path>
                <a:path w="932179" h="245745">
                  <a:moveTo>
                    <a:pt x="686943" y="4699"/>
                  </a:moveTo>
                  <a:lnTo>
                    <a:pt x="632714" y="4699"/>
                  </a:lnTo>
                  <a:lnTo>
                    <a:pt x="632714" y="139827"/>
                  </a:lnTo>
                  <a:lnTo>
                    <a:pt x="686943" y="139827"/>
                  </a:lnTo>
                  <a:lnTo>
                    <a:pt x="686943" y="4699"/>
                  </a:lnTo>
                  <a:close/>
                </a:path>
                <a:path w="932179" h="245745">
                  <a:moveTo>
                    <a:pt x="301371" y="4699"/>
                  </a:moveTo>
                  <a:lnTo>
                    <a:pt x="242062" y="4699"/>
                  </a:lnTo>
                  <a:lnTo>
                    <a:pt x="242062" y="155448"/>
                  </a:lnTo>
                  <a:lnTo>
                    <a:pt x="248459" y="194325"/>
                  </a:lnTo>
                  <a:lnTo>
                    <a:pt x="281860" y="232652"/>
                  </a:lnTo>
                  <a:lnTo>
                    <a:pt x="318436" y="244169"/>
                  </a:lnTo>
                  <a:lnTo>
                    <a:pt x="340868" y="245618"/>
                  </a:lnTo>
                  <a:lnTo>
                    <a:pt x="363847" y="244145"/>
                  </a:lnTo>
                  <a:lnTo>
                    <a:pt x="400804" y="232437"/>
                  </a:lnTo>
                  <a:lnTo>
                    <a:pt x="430074" y="200533"/>
                  </a:lnTo>
                  <a:lnTo>
                    <a:pt x="340868" y="200533"/>
                  </a:lnTo>
                  <a:lnTo>
                    <a:pt x="331108" y="199790"/>
                  </a:lnTo>
                  <a:lnTo>
                    <a:pt x="303672" y="173323"/>
                  </a:lnTo>
                  <a:lnTo>
                    <a:pt x="301371" y="151892"/>
                  </a:lnTo>
                  <a:lnTo>
                    <a:pt x="301371" y="4699"/>
                  </a:lnTo>
                  <a:close/>
                </a:path>
                <a:path w="932179" h="245745">
                  <a:moveTo>
                    <a:pt x="439674" y="4699"/>
                  </a:moveTo>
                  <a:lnTo>
                    <a:pt x="380492" y="4699"/>
                  </a:lnTo>
                  <a:lnTo>
                    <a:pt x="380492" y="151892"/>
                  </a:lnTo>
                  <a:lnTo>
                    <a:pt x="379876" y="163776"/>
                  </a:lnTo>
                  <a:lnTo>
                    <a:pt x="358568" y="197659"/>
                  </a:lnTo>
                  <a:lnTo>
                    <a:pt x="340868" y="200533"/>
                  </a:lnTo>
                  <a:lnTo>
                    <a:pt x="430074" y="200533"/>
                  </a:lnTo>
                  <a:lnTo>
                    <a:pt x="433466" y="193770"/>
                  </a:lnTo>
                  <a:lnTo>
                    <a:pt x="438124" y="175744"/>
                  </a:lnTo>
                  <a:lnTo>
                    <a:pt x="439654" y="155448"/>
                  </a:lnTo>
                  <a:lnTo>
                    <a:pt x="439674" y="4699"/>
                  </a:lnTo>
                  <a:close/>
                </a:path>
                <a:path w="932179" h="245745">
                  <a:moveTo>
                    <a:pt x="844296" y="0"/>
                  </a:moveTo>
                  <a:lnTo>
                    <a:pt x="792988" y="8382"/>
                  </a:lnTo>
                  <a:lnTo>
                    <a:pt x="753872" y="33528"/>
                  </a:lnTo>
                  <a:lnTo>
                    <a:pt x="729075" y="72453"/>
                  </a:lnTo>
                  <a:lnTo>
                    <a:pt x="720852" y="122428"/>
                  </a:lnTo>
                  <a:lnTo>
                    <a:pt x="722903" y="150193"/>
                  </a:lnTo>
                  <a:lnTo>
                    <a:pt x="739390" y="195722"/>
                  </a:lnTo>
                  <a:lnTo>
                    <a:pt x="771777" y="227508"/>
                  </a:lnTo>
                  <a:lnTo>
                    <a:pt x="816111" y="243597"/>
                  </a:lnTo>
                  <a:lnTo>
                    <a:pt x="842518" y="245618"/>
                  </a:lnTo>
                  <a:lnTo>
                    <a:pt x="854640" y="245237"/>
                  </a:lnTo>
                  <a:lnTo>
                    <a:pt x="903224" y="236525"/>
                  </a:lnTo>
                  <a:lnTo>
                    <a:pt x="931799" y="227203"/>
                  </a:lnTo>
                  <a:lnTo>
                    <a:pt x="931799" y="202184"/>
                  </a:lnTo>
                  <a:lnTo>
                    <a:pt x="859536" y="202184"/>
                  </a:lnTo>
                  <a:lnTo>
                    <a:pt x="842486" y="200947"/>
                  </a:lnTo>
                  <a:lnTo>
                    <a:pt x="802767" y="182499"/>
                  </a:lnTo>
                  <a:lnTo>
                    <a:pt x="783246" y="140797"/>
                  </a:lnTo>
                  <a:lnTo>
                    <a:pt x="781939" y="121412"/>
                  </a:lnTo>
                  <a:lnTo>
                    <a:pt x="782292" y="112077"/>
                  </a:lnTo>
                  <a:lnTo>
                    <a:pt x="793877" y="74263"/>
                  </a:lnTo>
                  <a:lnTo>
                    <a:pt x="824611" y="48895"/>
                  </a:lnTo>
                  <a:lnTo>
                    <a:pt x="852297" y="44069"/>
                  </a:lnTo>
                  <a:lnTo>
                    <a:pt x="930783" y="44069"/>
                  </a:lnTo>
                  <a:lnTo>
                    <a:pt x="930783" y="20955"/>
                  </a:lnTo>
                  <a:lnTo>
                    <a:pt x="892429" y="5715"/>
                  </a:lnTo>
                  <a:lnTo>
                    <a:pt x="858389" y="357"/>
                  </a:lnTo>
                  <a:lnTo>
                    <a:pt x="844296" y="0"/>
                  </a:lnTo>
                  <a:close/>
                </a:path>
                <a:path w="932179" h="245745">
                  <a:moveTo>
                    <a:pt x="931799" y="110998"/>
                  </a:moveTo>
                  <a:lnTo>
                    <a:pt x="828548" y="110998"/>
                  </a:lnTo>
                  <a:lnTo>
                    <a:pt x="828548" y="155194"/>
                  </a:lnTo>
                  <a:lnTo>
                    <a:pt x="874395" y="155194"/>
                  </a:lnTo>
                  <a:lnTo>
                    <a:pt x="874395" y="201549"/>
                  </a:lnTo>
                  <a:lnTo>
                    <a:pt x="872236" y="201675"/>
                  </a:lnTo>
                  <a:lnTo>
                    <a:pt x="869823" y="201930"/>
                  </a:lnTo>
                  <a:lnTo>
                    <a:pt x="866902" y="201930"/>
                  </a:lnTo>
                  <a:lnTo>
                    <a:pt x="861568" y="202184"/>
                  </a:lnTo>
                  <a:lnTo>
                    <a:pt x="931799" y="202184"/>
                  </a:lnTo>
                  <a:lnTo>
                    <a:pt x="931799" y="110998"/>
                  </a:lnTo>
                  <a:close/>
                </a:path>
                <a:path w="932179" h="245745">
                  <a:moveTo>
                    <a:pt x="930783" y="44069"/>
                  </a:moveTo>
                  <a:lnTo>
                    <a:pt x="861060" y="44069"/>
                  </a:lnTo>
                  <a:lnTo>
                    <a:pt x="869188" y="45339"/>
                  </a:lnTo>
                  <a:lnTo>
                    <a:pt x="884809" y="50165"/>
                  </a:lnTo>
                  <a:lnTo>
                    <a:pt x="891667" y="53086"/>
                  </a:lnTo>
                  <a:lnTo>
                    <a:pt x="897509" y="56515"/>
                  </a:lnTo>
                  <a:lnTo>
                    <a:pt x="902589" y="59309"/>
                  </a:lnTo>
                  <a:lnTo>
                    <a:pt x="907796" y="62737"/>
                  </a:lnTo>
                  <a:lnTo>
                    <a:pt x="913130" y="66929"/>
                  </a:lnTo>
                  <a:lnTo>
                    <a:pt x="918464" y="70993"/>
                  </a:lnTo>
                  <a:lnTo>
                    <a:pt x="922528" y="74041"/>
                  </a:lnTo>
                  <a:lnTo>
                    <a:pt x="925449" y="76327"/>
                  </a:lnTo>
                  <a:lnTo>
                    <a:pt x="930783" y="76327"/>
                  </a:lnTo>
                  <a:lnTo>
                    <a:pt x="930783" y="44069"/>
                  </a:lnTo>
                  <a:close/>
                </a:path>
              </a:pathLst>
            </a:custGeom>
            <a:solidFill>
              <a:srgbClr val="FBFBFF"/>
            </a:solidFill>
          </p:spPr>
          <p:txBody>
            <a:bodyPr wrap="square" lIns="0" tIns="0" rIns="0" bIns="0" rtlCol="0"/>
            <a:lstStyle/>
            <a:p>
              <a:endParaRPr/>
            </a:p>
          </p:txBody>
        </p:sp>
        <p:sp>
          <p:nvSpPr>
            <p:cNvPr id="9" name="object 9"/>
            <p:cNvSpPr/>
            <p:nvPr/>
          </p:nvSpPr>
          <p:spPr>
            <a:xfrm>
              <a:off x="7929244" y="539622"/>
              <a:ext cx="90805" cy="147955"/>
            </a:xfrm>
            <a:custGeom>
              <a:avLst/>
              <a:gdLst/>
              <a:ahLst/>
              <a:cxnLst/>
              <a:rect l="l" t="t" r="r" b="b"/>
              <a:pathLst>
                <a:path w="90804" h="147954">
                  <a:moveTo>
                    <a:pt x="0" y="0"/>
                  </a:moveTo>
                  <a:lnTo>
                    <a:pt x="0" y="147700"/>
                  </a:lnTo>
                  <a:lnTo>
                    <a:pt x="1143" y="147700"/>
                  </a:lnTo>
                  <a:lnTo>
                    <a:pt x="41562" y="146127"/>
                  </a:lnTo>
                  <a:lnTo>
                    <a:pt x="78817" y="120802"/>
                  </a:lnTo>
                  <a:lnTo>
                    <a:pt x="90677" y="73660"/>
                  </a:lnTo>
                  <a:lnTo>
                    <a:pt x="90177" y="62446"/>
                  </a:lnTo>
                  <a:lnTo>
                    <a:pt x="78130" y="25947"/>
                  </a:lnTo>
                  <a:lnTo>
                    <a:pt x="45688" y="2730"/>
                  </a:lnTo>
                  <a:lnTo>
                    <a:pt x="1143" y="0"/>
                  </a:lnTo>
                  <a:lnTo>
                    <a:pt x="0" y="0"/>
                  </a:lnTo>
                  <a:close/>
                </a:path>
              </a:pathLst>
            </a:custGeom>
            <a:ln w="3175">
              <a:solidFill>
                <a:srgbClr val="1D7CED"/>
              </a:solidFill>
            </a:ln>
          </p:spPr>
          <p:txBody>
            <a:bodyPr wrap="square" lIns="0" tIns="0" rIns="0" bIns="0" rtlCol="0"/>
            <a:lstStyle/>
            <a:p>
              <a:endParaRPr/>
            </a:p>
          </p:txBody>
        </p:sp>
        <p:sp>
          <p:nvSpPr>
            <p:cNvPr id="10" name="object 10"/>
            <p:cNvSpPr/>
            <p:nvPr/>
          </p:nvSpPr>
          <p:spPr>
            <a:xfrm>
              <a:off x="8353679" y="494664"/>
              <a:ext cx="204089" cy="237744"/>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8111108" y="494664"/>
              <a:ext cx="199390" cy="242697"/>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7869935" y="495553"/>
              <a:ext cx="210820" cy="236220"/>
            </a:xfrm>
            <a:custGeom>
              <a:avLst/>
              <a:gdLst/>
              <a:ahLst/>
              <a:cxnLst/>
              <a:rect l="l" t="t" r="r" b="b"/>
              <a:pathLst>
                <a:path w="210820" h="236220">
                  <a:moveTo>
                    <a:pt x="0" y="0"/>
                  </a:moveTo>
                  <a:lnTo>
                    <a:pt x="73279" y="0"/>
                  </a:lnTo>
                  <a:lnTo>
                    <a:pt x="85490" y="192"/>
                  </a:lnTo>
                  <a:lnTo>
                    <a:pt x="130577" y="5290"/>
                  </a:lnTo>
                  <a:lnTo>
                    <a:pt x="171604" y="26616"/>
                  </a:lnTo>
                  <a:lnTo>
                    <a:pt x="197358" y="58674"/>
                  </a:lnTo>
                  <a:lnTo>
                    <a:pt x="209984" y="101661"/>
                  </a:lnTo>
                  <a:lnTo>
                    <a:pt x="210820" y="118237"/>
                  </a:lnTo>
                  <a:lnTo>
                    <a:pt x="209917" y="134286"/>
                  </a:lnTo>
                  <a:lnTo>
                    <a:pt x="196469" y="177292"/>
                  </a:lnTo>
                  <a:lnTo>
                    <a:pt x="170465" y="209563"/>
                  </a:lnTo>
                  <a:lnTo>
                    <a:pt x="130532" y="230298"/>
                  </a:lnTo>
                  <a:lnTo>
                    <a:pt x="85937" y="235751"/>
                  </a:lnTo>
                  <a:lnTo>
                    <a:pt x="73914" y="235966"/>
                  </a:lnTo>
                  <a:lnTo>
                    <a:pt x="0" y="235966"/>
                  </a:lnTo>
                  <a:lnTo>
                    <a:pt x="0" y="0"/>
                  </a:lnTo>
                  <a:close/>
                </a:path>
              </a:pathLst>
            </a:custGeom>
            <a:ln w="3175">
              <a:solidFill>
                <a:srgbClr val="1D7CED"/>
              </a:solidFill>
            </a:ln>
          </p:spPr>
          <p:txBody>
            <a:bodyPr wrap="square" lIns="0" tIns="0" rIns="0" bIns="0" rtlCol="0"/>
            <a:lstStyle/>
            <a:p>
              <a:endParaRPr/>
            </a:p>
          </p:txBody>
        </p:sp>
        <p:sp>
          <p:nvSpPr>
            <p:cNvPr id="13" name="object 13"/>
            <p:cNvSpPr/>
            <p:nvPr/>
          </p:nvSpPr>
          <p:spPr>
            <a:xfrm>
              <a:off x="8589898" y="489965"/>
              <a:ext cx="212725" cy="247396"/>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6761988" y="204215"/>
              <a:ext cx="804672" cy="612647"/>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7124700" y="309372"/>
              <a:ext cx="800100" cy="507491"/>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7648956" y="309372"/>
              <a:ext cx="1370076" cy="507491"/>
            </a:xfrm>
            <a:prstGeom prst="rect">
              <a:avLst/>
            </a:prstGeom>
            <a:blipFill>
              <a:blip r:embed="rId8" cstate="print"/>
              <a:stretch>
                <a:fillRect/>
              </a:stretch>
            </a:blipFill>
          </p:spPr>
          <p:txBody>
            <a:bodyPr wrap="square" lIns="0" tIns="0" rIns="0" bIns="0" rtlCol="0"/>
            <a:lstStyle/>
            <a:p>
              <a:endParaRPr/>
            </a:p>
          </p:txBody>
        </p:sp>
      </p:grpSp>
      <p:sp>
        <p:nvSpPr>
          <p:cNvPr id="17" name="object 17"/>
          <p:cNvSpPr txBox="1"/>
          <p:nvPr/>
        </p:nvSpPr>
        <p:spPr>
          <a:xfrm>
            <a:off x="307340" y="1074775"/>
            <a:ext cx="7011034" cy="5841984"/>
          </a:xfrm>
          <a:prstGeom prst="rect">
            <a:avLst/>
          </a:prstGeom>
        </p:spPr>
        <p:txBody>
          <a:bodyPr vert="horz" wrap="square" lIns="0" tIns="40005" rIns="0" bIns="0" rtlCol="0">
            <a:spAutoFit/>
          </a:bodyPr>
          <a:lstStyle/>
          <a:p>
            <a:pPr marL="355600" indent="-342900">
              <a:lnSpc>
                <a:spcPct val="100000"/>
              </a:lnSpc>
              <a:spcBef>
                <a:spcPts val="315"/>
              </a:spcBef>
              <a:buClr>
                <a:srgbClr val="006FC0"/>
              </a:buClr>
              <a:buSzPct val="79687"/>
              <a:buFont typeface="Wingdings"/>
              <a:buChar char=""/>
              <a:tabLst>
                <a:tab pos="355600" algn="l"/>
              </a:tabLst>
            </a:pPr>
            <a:r>
              <a:rPr sz="3200" dirty="0">
                <a:latin typeface="Arial"/>
                <a:cs typeface="Arial"/>
              </a:rPr>
              <a:t>Tham số</a:t>
            </a:r>
            <a:endParaRPr sz="3200">
              <a:latin typeface="Arial"/>
              <a:cs typeface="Arial"/>
            </a:endParaRPr>
          </a:p>
          <a:p>
            <a:pPr marL="355600" indent="-342900">
              <a:lnSpc>
                <a:spcPct val="100000"/>
              </a:lnSpc>
              <a:spcBef>
                <a:spcPts val="215"/>
              </a:spcBef>
              <a:buClr>
                <a:srgbClr val="006FC0"/>
              </a:buClr>
              <a:buSzPct val="79687"/>
              <a:buFont typeface="Wingdings"/>
              <a:buChar char=""/>
              <a:tabLst>
                <a:tab pos="355600" algn="l"/>
              </a:tabLst>
            </a:pPr>
            <a:r>
              <a:rPr sz="3200" dirty="0">
                <a:latin typeface="Arial"/>
                <a:cs typeface="Arial"/>
              </a:rPr>
              <a:t>Tiếp nhận tham số</a:t>
            </a:r>
            <a:endParaRPr sz="3200">
              <a:latin typeface="Arial"/>
              <a:cs typeface="Arial"/>
            </a:endParaRPr>
          </a:p>
          <a:p>
            <a:pPr marL="469900">
              <a:lnSpc>
                <a:spcPct val="100000"/>
              </a:lnSpc>
              <a:spcBef>
                <a:spcPts val="355"/>
              </a:spcBef>
            </a:pPr>
            <a:r>
              <a:rPr sz="2800" dirty="0">
                <a:latin typeface="Wingdings"/>
                <a:cs typeface="Wingdings"/>
              </a:rPr>
              <a:t></a:t>
            </a:r>
            <a:r>
              <a:rPr sz="2800" dirty="0">
                <a:latin typeface="Arial"/>
                <a:cs typeface="Arial"/>
              </a:rPr>
              <a:t>Request</a:t>
            </a:r>
            <a:endParaRPr sz="2800">
              <a:latin typeface="Arial"/>
              <a:cs typeface="Arial"/>
            </a:endParaRPr>
          </a:p>
          <a:p>
            <a:pPr marL="469900">
              <a:lnSpc>
                <a:spcPct val="100000"/>
              </a:lnSpc>
              <a:spcBef>
                <a:spcPts val="335"/>
              </a:spcBef>
            </a:pPr>
            <a:r>
              <a:rPr sz="2800" dirty="0">
                <a:latin typeface="Wingdings"/>
                <a:cs typeface="Wingdings"/>
              </a:rPr>
              <a:t></a:t>
            </a:r>
            <a:r>
              <a:rPr sz="2800" dirty="0">
                <a:latin typeface="Arial"/>
                <a:cs typeface="Arial"/>
              </a:rPr>
              <a:t>FormCollection</a:t>
            </a:r>
            <a:endParaRPr sz="2800">
              <a:latin typeface="Arial"/>
              <a:cs typeface="Arial"/>
            </a:endParaRPr>
          </a:p>
          <a:p>
            <a:pPr marL="469900">
              <a:lnSpc>
                <a:spcPct val="100000"/>
              </a:lnSpc>
              <a:spcBef>
                <a:spcPts val="335"/>
              </a:spcBef>
            </a:pPr>
            <a:r>
              <a:rPr sz="2800" dirty="0">
                <a:latin typeface="Wingdings"/>
                <a:cs typeface="Wingdings"/>
              </a:rPr>
              <a:t></a:t>
            </a:r>
            <a:r>
              <a:rPr sz="2800" dirty="0">
                <a:latin typeface="Arial"/>
                <a:cs typeface="Arial"/>
              </a:rPr>
              <a:t>đối số Action</a:t>
            </a:r>
            <a:endParaRPr sz="2800">
              <a:latin typeface="Arial"/>
              <a:cs typeface="Arial"/>
            </a:endParaRPr>
          </a:p>
          <a:p>
            <a:pPr marL="469900">
              <a:lnSpc>
                <a:spcPct val="100000"/>
              </a:lnSpc>
              <a:spcBef>
                <a:spcPts val="340"/>
              </a:spcBef>
            </a:pPr>
            <a:r>
              <a:rPr sz="2800" dirty="0">
                <a:latin typeface="Wingdings"/>
                <a:cs typeface="Wingdings"/>
              </a:rPr>
              <a:t></a:t>
            </a:r>
            <a:r>
              <a:rPr sz="2800" dirty="0">
                <a:latin typeface="Arial"/>
                <a:cs typeface="Arial"/>
              </a:rPr>
              <a:t>Model</a:t>
            </a:r>
            <a:endParaRPr sz="2800">
              <a:latin typeface="Arial"/>
              <a:cs typeface="Arial"/>
            </a:endParaRPr>
          </a:p>
          <a:p>
            <a:pPr marL="355600" indent="-342900">
              <a:lnSpc>
                <a:spcPct val="100000"/>
              </a:lnSpc>
              <a:spcBef>
                <a:spcPts val="200"/>
              </a:spcBef>
              <a:buClr>
                <a:srgbClr val="006FC0"/>
              </a:buClr>
              <a:buSzPct val="79687"/>
              <a:buFont typeface="Wingdings"/>
              <a:buChar char=""/>
              <a:tabLst>
                <a:tab pos="355600" algn="l"/>
              </a:tabLst>
            </a:pPr>
            <a:r>
              <a:rPr sz="3200" dirty="0">
                <a:latin typeface="Arial"/>
                <a:cs typeface="Arial"/>
              </a:rPr>
              <a:t>Ứng dụng</a:t>
            </a:r>
            <a:endParaRPr sz="3200">
              <a:latin typeface="Arial"/>
              <a:cs typeface="Arial"/>
            </a:endParaRPr>
          </a:p>
          <a:p>
            <a:pPr marL="469900">
              <a:lnSpc>
                <a:spcPct val="100000"/>
              </a:lnSpc>
              <a:spcBef>
                <a:spcPts val="350"/>
              </a:spcBef>
            </a:pPr>
            <a:r>
              <a:rPr sz="2800" dirty="0">
                <a:latin typeface="Wingdings"/>
                <a:cs typeface="Wingdings"/>
              </a:rPr>
              <a:t></a:t>
            </a:r>
            <a:r>
              <a:rPr sz="2800" dirty="0">
                <a:latin typeface="Arial"/>
                <a:cs typeface="Arial"/>
              </a:rPr>
              <a:t>Upload file</a:t>
            </a:r>
            <a:endParaRPr sz="2800">
              <a:latin typeface="Arial"/>
              <a:cs typeface="Arial"/>
            </a:endParaRPr>
          </a:p>
          <a:p>
            <a:pPr marL="469900">
              <a:lnSpc>
                <a:spcPct val="100000"/>
              </a:lnSpc>
              <a:spcBef>
                <a:spcPts val="340"/>
              </a:spcBef>
            </a:pPr>
            <a:r>
              <a:rPr sz="2800" dirty="0">
                <a:latin typeface="Wingdings"/>
                <a:cs typeface="Wingdings"/>
              </a:rPr>
              <a:t></a:t>
            </a:r>
            <a:r>
              <a:rPr sz="2800" dirty="0">
                <a:latin typeface="Arial"/>
                <a:cs typeface="Arial"/>
              </a:rPr>
              <a:t>Gửi mail</a:t>
            </a:r>
            <a:endParaRPr sz="2800">
              <a:latin typeface="Arial"/>
              <a:cs typeface="Arial"/>
            </a:endParaRPr>
          </a:p>
          <a:p>
            <a:pPr marL="355600" indent="-342900">
              <a:lnSpc>
                <a:spcPct val="100000"/>
              </a:lnSpc>
              <a:spcBef>
                <a:spcPts val="200"/>
              </a:spcBef>
              <a:buClr>
                <a:srgbClr val="006FC0"/>
              </a:buClr>
              <a:buSzPct val="79687"/>
              <a:buFont typeface="Wingdings"/>
              <a:buChar char=""/>
              <a:tabLst>
                <a:tab pos="355600" algn="l"/>
              </a:tabLst>
            </a:pPr>
            <a:r>
              <a:rPr sz="3200" dirty="0">
                <a:latin typeface="Arial"/>
                <a:cs typeface="Arial"/>
              </a:rPr>
              <a:t>Action Result</a:t>
            </a:r>
            <a:endParaRPr sz="3200">
              <a:latin typeface="Arial"/>
              <a:cs typeface="Arial"/>
            </a:endParaRPr>
          </a:p>
          <a:p>
            <a:pPr marL="469900">
              <a:lnSpc>
                <a:spcPct val="100000"/>
              </a:lnSpc>
              <a:spcBef>
                <a:spcPts val="350"/>
              </a:spcBef>
            </a:pPr>
            <a:r>
              <a:rPr sz="2800" dirty="0">
                <a:latin typeface="Wingdings"/>
                <a:cs typeface="Wingdings"/>
              </a:rPr>
              <a:t></a:t>
            </a:r>
            <a:r>
              <a:rPr sz="2800" dirty="0">
                <a:latin typeface="Arial"/>
                <a:cs typeface="Arial"/>
              </a:rPr>
              <a:t>Text, View, Action, Url, File, JavaScript, Json</a:t>
            </a:r>
            <a:endParaRPr sz="2800">
              <a:latin typeface="Arial"/>
              <a:cs typeface="Arial"/>
            </a:endParaRPr>
          </a:p>
        </p:txBody>
      </p:sp>
    </p:spTree>
    <p:extLst>
      <p:ext uri="{BB962C8B-B14F-4D97-AF65-F5344CB8AC3E}">
        <p14:creationId xmlns:p14="http://schemas.microsoft.com/office/powerpoint/2010/main" val="42596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3374263"/>
            <a:ext cx="4343400" cy="2807820"/>
          </a:xfrm>
          <a:prstGeom prst="rect">
            <a:avLst/>
          </a:prstGeom>
        </p:spPr>
        <p:txBody>
          <a:bodyPr vert="horz" wrap="square" lIns="0" tIns="12065" rIns="0" bIns="0" rtlCol="0">
            <a:spAutoFit/>
          </a:bodyPr>
          <a:lstStyle/>
          <a:p>
            <a:pPr marL="355600" indent="-342900">
              <a:lnSpc>
                <a:spcPct val="100000"/>
              </a:lnSpc>
              <a:spcBef>
                <a:spcPts val="95"/>
              </a:spcBef>
              <a:buClr>
                <a:srgbClr val="006FC0"/>
              </a:buClr>
              <a:buSzPct val="80000"/>
              <a:buFont typeface="Wingdings"/>
              <a:buChar char=""/>
              <a:tabLst>
                <a:tab pos="355600" algn="l"/>
              </a:tabLst>
            </a:pPr>
            <a:r>
              <a:rPr sz="2500" spc="-235" dirty="0">
                <a:latin typeface="Arial"/>
                <a:cs typeface="Arial"/>
              </a:rPr>
              <a:t>MVC</a:t>
            </a:r>
            <a:r>
              <a:rPr sz="2500" spc="-145" dirty="0">
                <a:latin typeface="Arial"/>
                <a:cs typeface="Arial"/>
              </a:rPr>
              <a:t> </a:t>
            </a:r>
            <a:r>
              <a:rPr sz="2500" b="1" spc="-25" dirty="0">
                <a:latin typeface="Carlito"/>
                <a:cs typeface="Carlito"/>
              </a:rPr>
              <a:t>Pattern</a:t>
            </a:r>
            <a:endParaRPr sz="2500">
              <a:latin typeface="Carlito"/>
              <a:cs typeface="Carlito"/>
            </a:endParaRPr>
          </a:p>
          <a:p>
            <a:pPr marL="469900">
              <a:lnSpc>
                <a:spcPct val="100000"/>
              </a:lnSpc>
              <a:spcBef>
                <a:spcPts val="15"/>
              </a:spcBef>
            </a:pPr>
            <a:r>
              <a:rPr sz="2200" dirty="0">
                <a:latin typeface="Wingdings"/>
                <a:cs typeface="Wingdings"/>
              </a:rPr>
              <a:t></a:t>
            </a:r>
            <a:r>
              <a:rPr sz="2200" dirty="0">
                <a:latin typeface="Arial"/>
                <a:cs typeface="Arial"/>
              </a:rPr>
              <a:t>Model</a:t>
            </a:r>
            <a:endParaRPr sz="2200">
              <a:latin typeface="Arial"/>
              <a:cs typeface="Arial"/>
            </a:endParaRPr>
          </a:p>
          <a:p>
            <a:pPr marL="469900">
              <a:lnSpc>
                <a:spcPct val="100000"/>
              </a:lnSpc>
            </a:pPr>
            <a:r>
              <a:rPr sz="2200" dirty="0">
                <a:latin typeface="Wingdings"/>
                <a:cs typeface="Wingdings"/>
              </a:rPr>
              <a:t></a:t>
            </a:r>
            <a:r>
              <a:rPr sz="2200" dirty="0">
                <a:latin typeface="Times New Roman"/>
                <a:cs typeface="Times New Roman"/>
              </a:rPr>
              <a:t> </a:t>
            </a:r>
            <a:r>
              <a:rPr sz="2200" dirty="0">
                <a:latin typeface="Arial"/>
                <a:cs typeface="Arial"/>
              </a:rPr>
              <a:t>Controller</a:t>
            </a:r>
            <a:endParaRPr sz="2200">
              <a:latin typeface="Arial"/>
              <a:cs typeface="Arial"/>
            </a:endParaRPr>
          </a:p>
          <a:p>
            <a:pPr marL="469900">
              <a:lnSpc>
                <a:spcPts val="2635"/>
              </a:lnSpc>
            </a:pPr>
            <a:r>
              <a:rPr sz="2200" dirty="0">
                <a:latin typeface="Wingdings"/>
                <a:cs typeface="Wingdings"/>
              </a:rPr>
              <a:t></a:t>
            </a:r>
            <a:r>
              <a:rPr sz="2200" dirty="0">
                <a:latin typeface="Times New Roman"/>
                <a:cs typeface="Times New Roman"/>
              </a:rPr>
              <a:t> </a:t>
            </a:r>
            <a:r>
              <a:rPr sz="2200" dirty="0">
                <a:latin typeface="Arial"/>
                <a:cs typeface="Arial"/>
              </a:rPr>
              <a:t>View</a:t>
            </a:r>
            <a:endParaRPr sz="2200">
              <a:latin typeface="Arial"/>
              <a:cs typeface="Arial"/>
            </a:endParaRPr>
          </a:p>
          <a:p>
            <a:pPr marL="355600" indent="-342900">
              <a:lnSpc>
                <a:spcPts val="2995"/>
              </a:lnSpc>
              <a:buClr>
                <a:srgbClr val="006FC0"/>
              </a:buClr>
              <a:buSzPct val="80000"/>
              <a:buFont typeface="Wingdings"/>
              <a:buChar char=""/>
              <a:tabLst>
                <a:tab pos="355600" algn="l"/>
              </a:tabLst>
            </a:pPr>
            <a:r>
              <a:rPr sz="2500" spc="-235" dirty="0">
                <a:latin typeface="Arial"/>
                <a:cs typeface="Arial"/>
              </a:rPr>
              <a:t>MVC</a:t>
            </a:r>
            <a:r>
              <a:rPr sz="2500" spc="-145" dirty="0">
                <a:latin typeface="Arial"/>
                <a:cs typeface="Arial"/>
              </a:rPr>
              <a:t> </a:t>
            </a:r>
            <a:r>
              <a:rPr sz="2500" b="1" spc="-15" dirty="0">
                <a:latin typeface="Carlito"/>
                <a:cs typeface="Carlito"/>
              </a:rPr>
              <a:t>Framework</a:t>
            </a:r>
            <a:endParaRPr sz="2500">
              <a:latin typeface="Carlito"/>
              <a:cs typeface="Carlito"/>
            </a:endParaRPr>
          </a:p>
          <a:p>
            <a:pPr marL="469900">
              <a:lnSpc>
                <a:spcPct val="100000"/>
              </a:lnSpc>
              <a:spcBef>
                <a:spcPts val="10"/>
              </a:spcBef>
            </a:pPr>
            <a:r>
              <a:rPr sz="2200" dirty="0">
                <a:latin typeface="Wingdings"/>
                <a:cs typeface="Wingdings"/>
              </a:rPr>
              <a:t></a:t>
            </a:r>
            <a:r>
              <a:rPr sz="2200" dirty="0">
                <a:latin typeface="Arial"/>
                <a:cs typeface="Arial"/>
              </a:rPr>
              <a:t>Java: Struts, JSF</a:t>
            </a:r>
            <a:r>
              <a:rPr sz="2200">
                <a:latin typeface="Arial"/>
                <a:cs typeface="Arial"/>
              </a:rPr>
              <a:t>,  </a:t>
            </a:r>
            <a:r>
              <a:rPr lang="en-US" sz="2200">
                <a:latin typeface="Arial"/>
                <a:cs typeface="Arial"/>
              </a:rPr>
              <a:t>Spring…</a:t>
            </a:r>
            <a:endParaRPr sz="2200">
              <a:latin typeface="Arial"/>
              <a:cs typeface="Arial"/>
            </a:endParaRPr>
          </a:p>
          <a:p>
            <a:pPr marL="469900">
              <a:lnSpc>
                <a:spcPct val="100000"/>
              </a:lnSpc>
              <a:spcBef>
                <a:spcPts val="5"/>
              </a:spcBef>
            </a:pPr>
            <a:r>
              <a:rPr sz="2200" dirty="0">
                <a:latin typeface="Wingdings"/>
                <a:cs typeface="Wingdings"/>
              </a:rPr>
              <a:t></a:t>
            </a:r>
            <a:r>
              <a:rPr sz="2200" dirty="0">
                <a:latin typeface="Arial"/>
                <a:cs typeface="Arial"/>
              </a:rPr>
              <a:t>PHP</a:t>
            </a:r>
            <a:r>
              <a:rPr sz="2200">
                <a:latin typeface="Arial"/>
                <a:cs typeface="Arial"/>
              </a:rPr>
              <a:t>: Zend</a:t>
            </a:r>
            <a:r>
              <a:rPr lang="en-US" sz="2200">
                <a:latin typeface="Arial"/>
                <a:cs typeface="Arial"/>
              </a:rPr>
              <a:t>, laravel…</a:t>
            </a:r>
            <a:endParaRPr sz="2200">
              <a:latin typeface="Arial"/>
              <a:cs typeface="Arial"/>
            </a:endParaRPr>
          </a:p>
          <a:p>
            <a:pPr marL="469900">
              <a:lnSpc>
                <a:spcPct val="100000"/>
              </a:lnSpc>
            </a:pPr>
            <a:r>
              <a:rPr sz="2200" dirty="0">
                <a:latin typeface="Wingdings"/>
                <a:cs typeface="Wingdings"/>
              </a:rPr>
              <a:t></a:t>
            </a:r>
            <a:r>
              <a:rPr sz="2200" dirty="0">
                <a:latin typeface="Times New Roman"/>
                <a:cs typeface="Times New Roman"/>
              </a:rPr>
              <a:t> </a:t>
            </a:r>
            <a:r>
              <a:rPr sz="2200" b="1" dirty="0">
                <a:latin typeface="Carlito"/>
                <a:cs typeface="Carlito"/>
              </a:rPr>
              <a:t>ASP.NET MVC</a:t>
            </a:r>
            <a:endParaRPr sz="2200">
              <a:latin typeface="Carlito"/>
              <a:cs typeface="Carlito"/>
            </a:endParaRPr>
          </a:p>
        </p:txBody>
      </p:sp>
      <p:grpSp>
        <p:nvGrpSpPr>
          <p:cNvPr id="3" name="object 3"/>
          <p:cNvGrpSpPr/>
          <p:nvPr/>
        </p:nvGrpSpPr>
        <p:grpSpPr>
          <a:xfrm>
            <a:off x="381000" y="204215"/>
            <a:ext cx="8638540" cy="6349365"/>
            <a:chOff x="381000" y="204215"/>
            <a:chExt cx="8638540" cy="6349365"/>
          </a:xfrm>
        </p:grpSpPr>
        <p:sp>
          <p:nvSpPr>
            <p:cNvPr id="4" name="object 4"/>
            <p:cNvSpPr/>
            <p:nvPr/>
          </p:nvSpPr>
          <p:spPr>
            <a:xfrm>
              <a:off x="6253734" y="429006"/>
              <a:ext cx="2546350" cy="30911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978652" y="204215"/>
              <a:ext cx="1784603" cy="61264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321295" y="309371"/>
              <a:ext cx="1697736" cy="507491"/>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876800" y="1133474"/>
              <a:ext cx="4019550" cy="2828925"/>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191000" y="3905250"/>
              <a:ext cx="4562475" cy="2647950"/>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81000" y="1142999"/>
              <a:ext cx="4114800" cy="2209800"/>
            </a:xfrm>
            <a:prstGeom prst="rect">
              <a:avLst/>
            </a:prstGeom>
            <a:blipFill>
              <a:blip r:embed="rId7" cstate="print"/>
              <a:stretch>
                <a:fillRect/>
              </a:stretch>
            </a:blipFill>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0" y="4038600"/>
            <a:ext cx="7924800" cy="2590800"/>
          </a:xfrm>
          <a:custGeom>
            <a:avLst/>
            <a:gdLst/>
            <a:ahLst/>
            <a:cxnLst/>
            <a:rect l="l" t="t" r="r" b="b"/>
            <a:pathLst>
              <a:path w="7924800" h="2590800">
                <a:moveTo>
                  <a:pt x="0" y="233933"/>
                </a:moveTo>
                <a:lnTo>
                  <a:pt x="4752" y="186799"/>
                </a:lnTo>
                <a:lnTo>
                  <a:pt x="18381" y="142892"/>
                </a:lnTo>
                <a:lnTo>
                  <a:pt x="39947" y="103156"/>
                </a:lnTo>
                <a:lnTo>
                  <a:pt x="68508" y="68532"/>
                </a:lnTo>
                <a:lnTo>
                  <a:pt x="103124" y="39962"/>
                </a:lnTo>
                <a:lnTo>
                  <a:pt x="142855" y="18389"/>
                </a:lnTo>
                <a:lnTo>
                  <a:pt x="186759" y="4754"/>
                </a:lnTo>
                <a:lnTo>
                  <a:pt x="233895" y="0"/>
                </a:lnTo>
                <a:lnTo>
                  <a:pt x="7690866" y="0"/>
                </a:lnTo>
                <a:lnTo>
                  <a:pt x="7738000" y="4754"/>
                </a:lnTo>
                <a:lnTo>
                  <a:pt x="7781907" y="18389"/>
                </a:lnTo>
                <a:lnTo>
                  <a:pt x="7821643" y="39962"/>
                </a:lnTo>
                <a:lnTo>
                  <a:pt x="7856267" y="68532"/>
                </a:lnTo>
                <a:lnTo>
                  <a:pt x="7884837" y="103156"/>
                </a:lnTo>
                <a:lnTo>
                  <a:pt x="7906410" y="142892"/>
                </a:lnTo>
                <a:lnTo>
                  <a:pt x="7920045" y="186799"/>
                </a:lnTo>
                <a:lnTo>
                  <a:pt x="7924800" y="233933"/>
                </a:lnTo>
                <a:lnTo>
                  <a:pt x="7924800" y="2356904"/>
                </a:lnTo>
                <a:lnTo>
                  <a:pt x="7920045" y="2404040"/>
                </a:lnTo>
                <a:lnTo>
                  <a:pt x="7906410" y="2447944"/>
                </a:lnTo>
                <a:lnTo>
                  <a:pt x="7884837" y="2487675"/>
                </a:lnTo>
                <a:lnTo>
                  <a:pt x="7856267" y="2522291"/>
                </a:lnTo>
                <a:lnTo>
                  <a:pt x="7821643" y="2550852"/>
                </a:lnTo>
                <a:lnTo>
                  <a:pt x="7781907" y="2572418"/>
                </a:lnTo>
                <a:lnTo>
                  <a:pt x="7738000" y="2586047"/>
                </a:lnTo>
                <a:lnTo>
                  <a:pt x="7690866" y="2590800"/>
                </a:lnTo>
                <a:lnTo>
                  <a:pt x="233895" y="2590800"/>
                </a:lnTo>
                <a:lnTo>
                  <a:pt x="186759" y="2586047"/>
                </a:lnTo>
                <a:lnTo>
                  <a:pt x="142855" y="2572418"/>
                </a:lnTo>
                <a:lnTo>
                  <a:pt x="103124" y="2550852"/>
                </a:lnTo>
                <a:lnTo>
                  <a:pt x="68508" y="2522291"/>
                </a:lnTo>
                <a:lnTo>
                  <a:pt x="39947" y="2487675"/>
                </a:lnTo>
                <a:lnTo>
                  <a:pt x="18381" y="2447944"/>
                </a:lnTo>
                <a:lnTo>
                  <a:pt x="4752" y="2404040"/>
                </a:lnTo>
                <a:lnTo>
                  <a:pt x="0" y="2356904"/>
                </a:lnTo>
                <a:lnTo>
                  <a:pt x="0" y="233933"/>
                </a:lnTo>
                <a:close/>
              </a:path>
            </a:pathLst>
          </a:custGeom>
          <a:ln w="25400">
            <a:solidFill>
              <a:srgbClr val="F79546"/>
            </a:solidFill>
          </a:ln>
        </p:spPr>
        <p:txBody>
          <a:bodyPr wrap="square" lIns="0" tIns="0" rIns="0" bIns="0" rtlCol="0"/>
          <a:lstStyle/>
          <a:p>
            <a:endParaRPr/>
          </a:p>
        </p:txBody>
      </p:sp>
      <p:sp>
        <p:nvSpPr>
          <p:cNvPr id="3" name="object 3"/>
          <p:cNvSpPr/>
          <p:nvPr/>
        </p:nvSpPr>
        <p:spPr>
          <a:xfrm>
            <a:off x="609600" y="2667000"/>
            <a:ext cx="7924800" cy="914400"/>
          </a:xfrm>
          <a:custGeom>
            <a:avLst/>
            <a:gdLst/>
            <a:ahLst/>
            <a:cxnLst/>
            <a:rect l="l" t="t" r="r" b="b"/>
            <a:pathLst>
              <a:path w="7924800" h="914400">
                <a:moveTo>
                  <a:pt x="0" y="152400"/>
                </a:moveTo>
                <a:lnTo>
                  <a:pt x="7769" y="104217"/>
                </a:lnTo>
                <a:lnTo>
                  <a:pt x="29405" y="62380"/>
                </a:lnTo>
                <a:lnTo>
                  <a:pt x="62396" y="29394"/>
                </a:lnTo>
                <a:lnTo>
                  <a:pt x="104231" y="7766"/>
                </a:lnTo>
                <a:lnTo>
                  <a:pt x="152400" y="0"/>
                </a:lnTo>
                <a:lnTo>
                  <a:pt x="7772400" y="0"/>
                </a:lnTo>
                <a:lnTo>
                  <a:pt x="7820582" y="7766"/>
                </a:lnTo>
                <a:lnTo>
                  <a:pt x="7862419" y="29394"/>
                </a:lnTo>
                <a:lnTo>
                  <a:pt x="7895405" y="62380"/>
                </a:lnTo>
                <a:lnTo>
                  <a:pt x="7917033" y="104217"/>
                </a:lnTo>
                <a:lnTo>
                  <a:pt x="7924800" y="152400"/>
                </a:lnTo>
                <a:lnTo>
                  <a:pt x="7924800" y="762000"/>
                </a:lnTo>
                <a:lnTo>
                  <a:pt x="7917033" y="810182"/>
                </a:lnTo>
                <a:lnTo>
                  <a:pt x="7895405" y="852019"/>
                </a:lnTo>
                <a:lnTo>
                  <a:pt x="7862419" y="885005"/>
                </a:lnTo>
                <a:lnTo>
                  <a:pt x="7820582" y="906633"/>
                </a:lnTo>
                <a:lnTo>
                  <a:pt x="7772400" y="914400"/>
                </a:lnTo>
                <a:lnTo>
                  <a:pt x="152400" y="914400"/>
                </a:lnTo>
                <a:lnTo>
                  <a:pt x="104231" y="906633"/>
                </a:lnTo>
                <a:lnTo>
                  <a:pt x="62396" y="885005"/>
                </a:lnTo>
                <a:lnTo>
                  <a:pt x="29405" y="852019"/>
                </a:lnTo>
                <a:lnTo>
                  <a:pt x="7769" y="810182"/>
                </a:lnTo>
                <a:lnTo>
                  <a:pt x="0" y="762000"/>
                </a:lnTo>
                <a:lnTo>
                  <a:pt x="0" y="152400"/>
                </a:lnTo>
                <a:close/>
              </a:path>
            </a:pathLst>
          </a:custGeom>
          <a:ln w="25400">
            <a:solidFill>
              <a:srgbClr val="F79546"/>
            </a:solidFill>
          </a:ln>
        </p:spPr>
        <p:txBody>
          <a:bodyPr wrap="square" lIns="0" tIns="0" rIns="0" bIns="0" rtlCol="0"/>
          <a:lstStyle/>
          <a:p>
            <a:endParaRPr/>
          </a:p>
        </p:txBody>
      </p:sp>
      <p:grpSp>
        <p:nvGrpSpPr>
          <p:cNvPr id="4" name="object 4"/>
          <p:cNvGrpSpPr/>
          <p:nvPr/>
        </p:nvGrpSpPr>
        <p:grpSpPr>
          <a:xfrm>
            <a:off x="7236586" y="434848"/>
            <a:ext cx="986790" cy="297815"/>
            <a:chOff x="7236586" y="434848"/>
            <a:chExt cx="986790" cy="297815"/>
          </a:xfrm>
        </p:grpSpPr>
        <p:sp>
          <p:nvSpPr>
            <p:cNvPr id="5" name="object 5"/>
            <p:cNvSpPr/>
            <p:nvPr/>
          </p:nvSpPr>
          <p:spPr>
            <a:xfrm>
              <a:off x="7237476" y="435609"/>
              <a:ext cx="249554" cy="295910"/>
            </a:xfrm>
            <a:custGeom>
              <a:avLst/>
              <a:gdLst/>
              <a:ahLst/>
              <a:cxnLst/>
              <a:rect l="l" t="t" r="r" b="b"/>
              <a:pathLst>
                <a:path w="249554" h="295909">
                  <a:moveTo>
                    <a:pt x="249174" y="0"/>
                  </a:moveTo>
                  <a:lnTo>
                    <a:pt x="0" y="0"/>
                  </a:lnTo>
                  <a:lnTo>
                    <a:pt x="0" y="57150"/>
                  </a:lnTo>
                  <a:lnTo>
                    <a:pt x="87376" y="57150"/>
                  </a:lnTo>
                  <a:lnTo>
                    <a:pt x="87376" y="295910"/>
                  </a:lnTo>
                  <a:lnTo>
                    <a:pt x="161671" y="295910"/>
                  </a:lnTo>
                  <a:lnTo>
                    <a:pt x="161671" y="57150"/>
                  </a:lnTo>
                  <a:lnTo>
                    <a:pt x="249174" y="57150"/>
                  </a:lnTo>
                  <a:lnTo>
                    <a:pt x="249174" y="0"/>
                  </a:lnTo>
                  <a:close/>
                </a:path>
              </a:pathLst>
            </a:custGeom>
            <a:solidFill>
              <a:srgbClr val="FBFBFF"/>
            </a:solidFill>
          </p:spPr>
          <p:txBody>
            <a:bodyPr wrap="square" lIns="0" tIns="0" rIns="0" bIns="0" rtlCol="0"/>
            <a:lstStyle/>
            <a:p>
              <a:endParaRPr/>
            </a:p>
          </p:txBody>
        </p:sp>
        <p:sp>
          <p:nvSpPr>
            <p:cNvPr id="6" name="object 6"/>
            <p:cNvSpPr/>
            <p:nvPr/>
          </p:nvSpPr>
          <p:spPr>
            <a:xfrm>
              <a:off x="7237475" y="435737"/>
              <a:ext cx="249554" cy="295910"/>
            </a:xfrm>
            <a:custGeom>
              <a:avLst/>
              <a:gdLst/>
              <a:ahLst/>
              <a:cxnLst/>
              <a:rect l="l" t="t" r="r" b="b"/>
              <a:pathLst>
                <a:path w="249554" h="295909">
                  <a:moveTo>
                    <a:pt x="0" y="0"/>
                  </a:moveTo>
                  <a:lnTo>
                    <a:pt x="249174" y="0"/>
                  </a:lnTo>
                  <a:lnTo>
                    <a:pt x="249174" y="56387"/>
                  </a:lnTo>
                  <a:lnTo>
                    <a:pt x="161671" y="56387"/>
                  </a:lnTo>
                  <a:lnTo>
                    <a:pt x="161671" y="295783"/>
                  </a:lnTo>
                  <a:lnTo>
                    <a:pt x="87375" y="295783"/>
                  </a:lnTo>
                  <a:lnTo>
                    <a:pt x="87375" y="56387"/>
                  </a:lnTo>
                  <a:lnTo>
                    <a:pt x="0" y="56387"/>
                  </a:lnTo>
                  <a:lnTo>
                    <a:pt x="0" y="0"/>
                  </a:lnTo>
                  <a:close/>
                </a:path>
              </a:pathLst>
            </a:custGeom>
            <a:ln w="3175">
              <a:solidFill>
                <a:srgbClr val="1D7CED"/>
              </a:solidFill>
            </a:ln>
          </p:spPr>
          <p:txBody>
            <a:bodyPr wrap="square" lIns="0" tIns="0" rIns="0" bIns="0" rtlCol="0"/>
            <a:lstStyle/>
            <a:p>
              <a:endParaRPr/>
            </a:p>
          </p:txBody>
        </p:sp>
        <p:sp>
          <p:nvSpPr>
            <p:cNvPr id="7" name="object 7"/>
            <p:cNvSpPr/>
            <p:nvPr/>
          </p:nvSpPr>
          <p:spPr>
            <a:xfrm>
              <a:off x="7510271" y="495554"/>
              <a:ext cx="712470" cy="236220"/>
            </a:xfrm>
            <a:custGeom>
              <a:avLst/>
              <a:gdLst/>
              <a:ahLst/>
              <a:cxnLst/>
              <a:rect l="l" t="t" r="r" b="b"/>
              <a:pathLst>
                <a:path w="712470" h="236220">
                  <a:moveTo>
                    <a:pt x="367410" y="0"/>
                  </a:moveTo>
                  <a:lnTo>
                    <a:pt x="302768" y="0"/>
                  </a:lnTo>
                  <a:lnTo>
                    <a:pt x="223138" y="235966"/>
                  </a:lnTo>
                  <a:lnTo>
                    <a:pt x="282575" y="235966"/>
                  </a:lnTo>
                  <a:lnTo>
                    <a:pt x="297306" y="187833"/>
                  </a:lnTo>
                  <a:lnTo>
                    <a:pt x="430898" y="187833"/>
                  </a:lnTo>
                  <a:lnTo>
                    <a:pt x="416432" y="145034"/>
                  </a:lnTo>
                  <a:lnTo>
                    <a:pt x="310260" y="145034"/>
                  </a:lnTo>
                  <a:lnTo>
                    <a:pt x="334391" y="67183"/>
                  </a:lnTo>
                  <a:lnTo>
                    <a:pt x="390118" y="67183"/>
                  </a:lnTo>
                  <a:lnTo>
                    <a:pt x="367410" y="0"/>
                  </a:lnTo>
                  <a:close/>
                </a:path>
                <a:path w="712470" h="236220">
                  <a:moveTo>
                    <a:pt x="430898" y="187833"/>
                  </a:moveTo>
                  <a:lnTo>
                    <a:pt x="371475" y="187833"/>
                  </a:lnTo>
                  <a:lnTo>
                    <a:pt x="386206" y="235966"/>
                  </a:lnTo>
                  <a:lnTo>
                    <a:pt x="447167" y="235966"/>
                  </a:lnTo>
                  <a:lnTo>
                    <a:pt x="430898" y="187833"/>
                  </a:lnTo>
                  <a:close/>
                </a:path>
                <a:path w="712470" h="236220">
                  <a:moveTo>
                    <a:pt x="390118" y="67183"/>
                  </a:moveTo>
                  <a:lnTo>
                    <a:pt x="334391" y="67183"/>
                  </a:lnTo>
                  <a:lnTo>
                    <a:pt x="358394" y="145034"/>
                  </a:lnTo>
                  <a:lnTo>
                    <a:pt x="416432" y="145034"/>
                  </a:lnTo>
                  <a:lnTo>
                    <a:pt x="390118" y="67183"/>
                  </a:lnTo>
                  <a:close/>
                </a:path>
                <a:path w="712470" h="236220">
                  <a:moveTo>
                    <a:pt x="539242" y="0"/>
                  </a:moveTo>
                  <a:lnTo>
                    <a:pt x="470916" y="0"/>
                  </a:lnTo>
                  <a:lnTo>
                    <a:pt x="470916" y="235966"/>
                  </a:lnTo>
                  <a:lnTo>
                    <a:pt x="526796" y="235966"/>
                  </a:lnTo>
                  <a:lnTo>
                    <a:pt x="526796" y="79501"/>
                  </a:lnTo>
                  <a:lnTo>
                    <a:pt x="574961" y="79501"/>
                  </a:lnTo>
                  <a:lnTo>
                    <a:pt x="539242" y="0"/>
                  </a:lnTo>
                  <a:close/>
                </a:path>
                <a:path w="712470" h="236220">
                  <a:moveTo>
                    <a:pt x="711961" y="79501"/>
                  </a:moveTo>
                  <a:lnTo>
                    <a:pt x="653033" y="79501"/>
                  </a:lnTo>
                  <a:lnTo>
                    <a:pt x="653033" y="235966"/>
                  </a:lnTo>
                  <a:lnTo>
                    <a:pt x="711961" y="235966"/>
                  </a:lnTo>
                  <a:lnTo>
                    <a:pt x="711961" y="79501"/>
                  </a:lnTo>
                  <a:close/>
                </a:path>
                <a:path w="712470" h="236220">
                  <a:moveTo>
                    <a:pt x="574961" y="79501"/>
                  </a:moveTo>
                  <a:lnTo>
                    <a:pt x="526796" y="79501"/>
                  </a:lnTo>
                  <a:lnTo>
                    <a:pt x="569722" y="180467"/>
                  </a:lnTo>
                  <a:lnTo>
                    <a:pt x="610107" y="180467"/>
                  </a:lnTo>
                  <a:lnTo>
                    <a:pt x="637321" y="116459"/>
                  </a:lnTo>
                  <a:lnTo>
                    <a:pt x="591566" y="116459"/>
                  </a:lnTo>
                  <a:lnTo>
                    <a:pt x="574961" y="79501"/>
                  </a:lnTo>
                  <a:close/>
                </a:path>
                <a:path w="712470" h="236220">
                  <a:moveTo>
                    <a:pt x="711961" y="0"/>
                  </a:moveTo>
                  <a:lnTo>
                    <a:pt x="643762" y="0"/>
                  </a:lnTo>
                  <a:lnTo>
                    <a:pt x="591566" y="116459"/>
                  </a:lnTo>
                  <a:lnTo>
                    <a:pt x="637321" y="116459"/>
                  </a:lnTo>
                  <a:lnTo>
                    <a:pt x="653033" y="79501"/>
                  </a:lnTo>
                  <a:lnTo>
                    <a:pt x="711961" y="79501"/>
                  </a:lnTo>
                  <a:lnTo>
                    <a:pt x="711961" y="0"/>
                  </a:lnTo>
                  <a:close/>
                </a:path>
                <a:path w="712470" h="236220">
                  <a:moveTo>
                    <a:pt x="59308" y="0"/>
                  </a:moveTo>
                  <a:lnTo>
                    <a:pt x="0" y="0"/>
                  </a:lnTo>
                  <a:lnTo>
                    <a:pt x="0" y="235966"/>
                  </a:lnTo>
                  <a:lnTo>
                    <a:pt x="59308" y="235966"/>
                  </a:lnTo>
                  <a:lnTo>
                    <a:pt x="59308" y="131318"/>
                  </a:lnTo>
                  <a:lnTo>
                    <a:pt x="199262" y="131318"/>
                  </a:lnTo>
                  <a:lnTo>
                    <a:pt x="199262" y="86360"/>
                  </a:lnTo>
                  <a:lnTo>
                    <a:pt x="59308" y="86360"/>
                  </a:lnTo>
                  <a:lnTo>
                    <a:pt x="59308" y="0"/>
                  </a:lnTo>
                  <a:close/>
                </a:path>
                <a:path w="712470" h="236220">
                  <a:moveTo>
                    <a:pt x="199262" y="131318"/>
                  </a:moveTo>
                  <a:lnTo>
                    <a:pt x="139953" y="131318"/>
                  </a:lnTo>
                  <a:lnTo>
                    <a:pt x="139953" y="235966"/>
                  </a:lnTo>
                  <a:lnTo>
                    <a:pt x="199262" y="235966"/>
                  </a:lnTo>
                  <a:lnTo>
                    <a:pt x="199262" y="131318"/>
                  </a:lnTo>
                  <a:close/>
                </a:path>
                <a:path w="712470" h="236220">
                  <a:moveTo>
                    <a:pt x="199262" y="0"/>
                  </a:moveTo>
                  <a:lnTo>
                    <a:pt x="139953" y="0"/>
                  </a:lnTo>
                  <a:lnTo>
                    <a:pt x="139953" y="86360"/>
                  </a:lnTo>
                  <a:lnTo>
                    <a:pt x="199262" y="86360"/>
                  </a:lnTo>
                  <a:lnTo>
                    <a:pt x="199262" y="0"/>
                  </a:lnTo>
                  <a:close/>
                </a:path>
              </a:pathLst>
            </a:custGeom>
            <a:solidFill>
              <a:srgbClr val="FBFBFF"/>
            </a:solidFill>
          </p:spPr>
          <p:txBody>
            <a:bodyPr wrap="square" lIns="0" tIns="0" rIns="0" bIns="0" rtlCol="0"/>
            <a:lstStyle/>
            <a:p>
              <a:endParaRPr/>
            </a:p>
          </p:txBody>
        </p:sp>
        <p:sp>
          <p:nvSpPr>
            <p:cNvPr id="8" name="object 8"/>
            <p:cNvSpPr/>
            <p:nvPr/>
          </p:nvSpPr>
          <p:spPr>
            <a:xfrm>
              <a:off x="7820532" y="562737"/>
              <a:ext cx="48260" cy="78105"/>
            </a:xfrm>
            <a:custGeom>
              <a:avLst/>
              <a:gdLst/>
              <a:ahLst/>
              <a:cxnLst/>
              <a:rect l="l" t="t" r="r" b="b"/>
              <a:pathLst>
                <a:path w="48259" h="78104">
                  <a:moveTo>
                    <a:pt x="24130" y="0"/>
                  </a:moveTo>
                  <a:lnTo>
                    <a:pt x="0" y="77850"/>
                  </a:lnTo>
                  <a:lnTo>
                    <a:pt x="48133" y="77850"/>
                  </a:lnTo>
                  <a:lnTo>
                    <a:pt x="24130" y="0"/>
                  </a:lnTo>
                  <a:close/>
                </a:path>
              </a:pathLst>
            </a:custGeom>
            <a:ln w="3175">
              <a:solidFill>
                <a:srgbClr val="1D7CED"/>
              </a:solidFill>
            </a:ln>
          </p:spPr>
          <p:txBody>
            <a:bodyPr wrap="square" lIns="0" tIns="0" rIns="0" bIns="0" rtlCol="0"/>
            <a:lstStyle/>
            <a:p>
              <a:endParaRPr/>
            </a:p>
          </p:txBody>
        </p:sp>
        <p:sp>
          <p:nvSpPr>
            <p:cNvPr id="9" name="object 9"/>
            <p:cNvSpPr/>
            <p:nvPr/>
          </p:nvSpPr>
          <p:spPr>
            <a:xfrm>
              <a:off x="7980298" y="494665"/>
              <a:ext cx="242824" cy="23774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7510271" y="495554"/>
              <a:ext cx="447675" cy="236220"/>
            </a:xfrm>
            <a:custGeom>
              <a:avLst/>
              <a:gdLst/>
              <a:ahLst/>
              <a:cxnLst/>
              <a:rect l="l" t="t" r="r" b="b"/>
              <a:pathLst>
                <a:path w="447675" h="236220">
                  <a:moveTo>
                    <a:pt x="302768" y="0"/>
                  </a:moveTo>
                  <a:lnTo>
                    <a:pt x="367410" y="0"/>
                  </a:lnTo>
                  <a:lnTo>
                    <a:pt x="447167" y="235966"/>
                  </a:lnTo>
                  <a:lnTo>
                    <a:pt x="386206" y="235966"/>
                  </a:lnTo>
                  <a:lnTo>
                    <a:pt x="371475" y="187833"/>
                  </a:lnTo>
                  <a:lnTo>
                    <a:pt x="297306" y="187833"/>
                  </a:lnTo>
                  <a:lnTo>
                    <a:pt x="282575" y="235966"/>
                  </a:lnTo>
                  <a:lnTo>
                    <a:pt x="223138" y="235966"/>
                  </a:lnTo>
                  <a:lnTo>
                    <a:pt x="302768" y="0"/>
                  </a:lnTo>
                  <a:close/>
                </a:path>
                <a:path w="447675" h="236220">
                  <a:moveTo>
                    <a:pt x="0" y="0"/>
                  </a:moveTo>
                  <a:lnTo>
                    <a:pt x="59308" y="0"/>
                  </a:lnTo>
                  <a:lnTo>
                    <a:pt x="59308" y="86360"/>
                  </a:lnTo>
                  <a:lnTo>
                    <a:pt x="139953" y="86360"/>
                  </a:lnTo>
                  <a:lnTo>
                    <a:pt x="139953" y="0"/>
                  </a:lnTo>
                  <a:lnTo>
                    <a:pt x="199262" y="0"/>
                  </a:lnTo>
                  <a:lnTo>
                    <a:pt x="199262" y="235966"/>
                  </a:lnTo>
                  <a:lnTo>
                    <a:pt x="139953" y="235966"/>
                  </a:lnTo>
                  <a:lnTo>
                    <a:pt x="139953" y="131318"/>
                  </a:lnTo>
                  <a:lnTo>
                    <a:pt x="59308" y="131318"/>
                  </a:lnTo>
                  <a:lnTo>
                    <a:pt x="59308" y="235966"/>
                  </a:lnTo>
                  <a:lnTo>
                    <a:pt x="0" y="235966"/>
                  </a:lnTo>
                  <a:lnTo>
                    <a:pt x="0" y="0"/>
                  </a:lnTo>
                  <a:close/>
                </a:path>
              </a:pathLst>
            </a:custGeom>
            <a:ln w="3175">
              <a:solidFill>
                <a:srgbClr val="1D7CED"/>
              </a:solidFill>
            </a:ln>
          </p:spPr>
          <p:txBody>
            <a:bodyPr wrap="square" lIns="0" tIns="0" rIns="0" bIns="0" rtlCol="0"/>
            <a:lstStyle/>
            <a:p>
              <a:endParaRPr/>
            </a:p>
          </p:txBody>
        </p:sp>
      </p:grpSp>
      <p:grpSp>
        <p:nvGrpSpPr>
          <p:cNvPr id="11" name="object 11"/>
          <p:cNvGrpSpPr/>
          <p:nvPr/>
        </p:nvGrpSpPr>
        <p:grpSpPr>
          <a:xfrm>
            <a:off x="8377428" y="405891"/>
            <a:ext cx="444500" cy="331470"/>
            <a:chOff x="8377428" y="405891"/>
            <a:chExt cx="444500" cy="331470"/>
          </a:xfrm>
        </p:grpSpPr>
        <p:sp>
          <p:nvSpPr>
            <p:cNvPr id="12" name="object 12"/>
            <p:cNvSpPr/>
            <p:nvPr/>
          </p:nvSpPr>
          <p:spPr>
            <a:xfrm>
              <a:off x="8378317" y="406780"/>
              <a:ext cx="442595" cy="330200"/>
            </a:xfrm>
            <a:custGeom>
              <a:avLst/>
              <a:gdLst/>
              <a:ahLst/>
              <a:cxnLst/>
              <a:rect l="l" t="t" r="r" b="b"/>
              <a:pathLst>
                <a:path w="442595" h="330200">
                  <a:moveTo>
                    <a:pt x="319024" y="83820"/>
                  </a:moveTo>
                  <a:lnTo>
                    <a:pt x="271399" y="92090"/>
                  </a:lnTo>
                  <a:lnTo>
                    <a:pt x="235203" y="116840"/>
                  </a:lnTo>
                  <a:lnTo>
                    <a:pt x="212407" y="155892"/>
                  </a:lnTo>
                  <a:lnTo>
                    <a:pt x="204850" y="206756"/>
                  </a:lnTo>
                  <a:lnTo>
                    <a:pt x="206736" y="233570"/>
                  </a:lnTo>
                  <a:lnTo>
                    <a:pt x="221888" y="278389"/>
                  </a:lnTo>
                  <a:lnTo>
                    <a:pt x="251872" y="310993"/>
                  </a:lnTo>
                  <a:lnTo>
                    <a:pt x="293782" y="327618"/>
                  </a:lnTo>
                  <a:lnTo>
                    <a:pt x="319024" y="329692"/>
                  </a:lnTo>
                  <a:lnTo>
                    <a:pt x="344267" y="327642"/>
                  </a:lnTo>
                  <a:lnTo>
                    <a:pt x="366664" y="321484"/>
                  </a:lnTo>
                  <a:lnTo>
                    <a:pt x="386228" y="311207"/>
                  </a:lnTo>
                  <a:lnTo>
                    <a:pt x="402971" y="296799"/>
                  </a:lnTo>
                  <a:lnTo>
                    <a:pt x="411683" y="285115"/>
                  </a:lnTo>
                  <a:lnTo>
                    <a:pt x="312419" y="285115"/>
                  </a:lnTo>
                  <a:lnTo>
                    <a:pt x="305688" y="283718"/>
                  </a:lnTo>
                  <a:lnTo>
                    <a:pt x="275335" y="256063"/>
                  </a:lnTo>
                  <a:lnTo>
                    <a:pt x="266219" y="217160"/>
                  </a:lnTo>
                  <a:lnTo>
                    <a:pt x="265941" y="206629"/>
                  </a:lnTo>
                  <a:lnTo>
                    <a:pt x="266234" y="196514"/>
                  </a:lnTo>
                  <a:lnTo>
                    <a:pt x="275748" y="156829"/>
                  </a:lnTo>
                  <a:lnTo>
                    <a:pt x="305307" y="129667"/>
                  </a:lnTo>
                  <a:lnTo>
                    <a:pt x="311911" y="128397"/>
                  </a:lnTo>
                  <a:lnTo>
                    <a:pt x="411649" y="128397"/>
                  </a:lnTo>
                  <a:lnTo>
                    <a:pt x="402971" y="116713"/>
                  </a:lnTo>
                  <a:lnTo>
                    <a:pt x="386228" y="102304"/>
                  </a:lnTo>
                  <a:lnTo>
                    <a:pt x="366664" y="92027"/>
                  </a:lnTo>
                  <a:lnTo>
                    <a:pt x="344267" y="85869"/>
                  </a:lnTo>
                  <a:lnTo>
                    <a:pt x="319024" y="83820"/>
                  </a:lnTo>
                  <a:close/>
                </a:path>
                <a:path w="442595" h="330200">
                  <a:moveTo>
                    <a:pt x="411649" y="128397"/>
                  </a:moveTo>
                  <a:lnTo>
                    <a:pt x="326135" y="128397"/>
                  </a:lnTo>
                  <a:lnTo>
                    <a:pt x="332739" y="129794"/>
                  </a:lnTo>
                  <a:lnTo>
                    <a:pt x="345566" y="135382"/>
                  </a:lnTo>
                  <a:lnTo>
                    <a:pt x="367918" y="170815"/>
                  </a:lnTo>
                  <a:lnTo>
                    <a:pt x="372360" y="206756"/>
                  </a:lnTo>
                  <a:lnTo>
                    <a:pt x="372102" y="217227"/>
                  </a:lnTo>
                  <a:lnTo>
                    <a:pt x="363235" y="255428"/>
                  </a:lnTo>
                  <a:lnTo>
                    <a:pt x="339471" y="280543"/>
                  </a:lnTo>
                  <a:lnTo>
                    <a:pt x="332993" y="283591"/>
                  </a:lnTo>
                  <a:lnTo>
                    <a:pt x="326262" y="285115"/>
                  </a:lnTo>
                  <a:lnTo>
                    <a:pt x="411683" y="285115"/>
                  </a:lnTo>
                  <a:lnTo>
                    <a:pt x="416325" y="278890"/>
                  </a:lnTo>
                  <a:lnTo>
                    <a:pt x="425894" y="257921"/>
                  </a:lnTo>
                  <a:lnTo>
                    <a:pt x="431653" y="233880"/>
                  </a:lnTo>
                  <a:lnTo>
                    <a:pt x="433577" y="206756"/>
                  </a:lnTo>
                  <a:lnTo>
                    <a:pt x="431653" y="179703"/>
                  </a:lnTo>
                  <a:lnTo>
                    <a:pt x="425894" y="155686"/>
                  </a:lnTo>
                  <a:lnTo>
                    <a:pt x="416325" y="134693"/>
                  </a:lnTo>
                  <a:lnTo>
                    <a:pt x="411649" y="128397"/>
                  </a:lnTo>
                  <a:close/>
                </a:path>
                <a:path w="442595" h="330200">
                  <a:moveTo>
                    <a:pt x="5460" y="254635"/>
                  </a:moveTo>
                  <a:lnTo>
                    <a:pt x="0" y="254635"/>
                  </a:lnTo>
                  <a:lnTo>
                    <a:pt x="0" y="310769"/>
                  </a:lnTo>
                  <a:lnTo>
                    <a:pt x="38100" y="323850"/>
                  </a:lnTo>
                  <a:lnTo>
                    <a:pt x="85725" y="329057"/>
                  </a:lnTo>
                  <a:lnTo>
                    <a:pt x="108057" y="327721"/>
                  </a:lnTo>
                  <a:lnTo>
                    <a:pt x="145482" y="317001"/>
                  </a:lnTo>
                  <a:lnTo>
                    <a:pt x="179249" y="285877"/>
                  </a:lnTo>
                  <a:lnTo>
                    <a:pt x="86105" y="285877"/>
                  </a:lnTo>
                  <a:lnTo>
                    <a:pt x="75938" y="285376"/>
                  </a:lnTo>
                  <a:lnTo>
                    <a:pt x="34071" y="273351"/>
                  </a:lnTo>
                  <a:lnTo>
                    <a:pt x="14537" y="261731"/>
                  </a:lnTo>
                  <a:lnTo>
                    <a:pt x="5460" y="254635"/>
                  </a:lnTo>
                  <a:close/>
                </a:path>
                <a:path w="442595" h="330200">
                  <a:moveTo>
                    <a:pt x="99567" y="84455"/>
                  </a:moveTo>
                  <a:lnTo>
                    <a:pt x="61039" y="89598"/>
                  </a:lnTo>
                  <a:lnTo>
                    <a:pt x="17202" y="116028"/>
                  </a:lnTo>
                  <a:lnTo>
                    <a:pt x="1397" y="158623"/>
                  </a:lnTo>
                  <a:lnTo>
                    <a:pt x="2155" y="170388"/>
                  </a:lnTo>
                  <a:lnTo>
                    <a:pt x="20234" y="207281"/>
                  </a:lnTo>
                  <a:lnTo>
                    <a:pt x="58675" y="227500"/>
                  </a:lnTo>
                  <a:lnTo>
                    <a:pt x="84992" y="233969"/>
                  </a:lnTo>
                  <a:lnTo>
                    <a:pt x="91551" y="235426"/>
                  </a:lnTo>
                  <a:lnTo>
                    <a:pt x="127634" y="255143"/>
                  </a:lnTo>
                  <a:lnTo>
                    <a:pt x="127634" y="266319"/>
                  </a:lnTo>
                  <a:lnTo>
                    <a:pt x="126237" y="270510"/>
                  </a:lnTo>
                  <a:lnTo>
                    <a:pt x="120523" y="276987"/>
                  </a:lnTo>
                  <a:lnTo>
                    <a:pt x="116966" y="279527"/>
                  </a:lnTo>
                  <a:lnTo>
                    <a:pt x="112902" y="281305"/>
                  </a:lnTo>
                  <a:lnTo>
                    <a:pt x="109474" y="282956"/>
                  </a:lnTo>
                  <a:lnTo>
                    <a:pt x="105028" y="284099"/>
                  </a:lnTo>
                  <a:lnTo>
                    <a:pt x="99440" y="284734"/>
                  </a:lnTo>
                  <a:lnTo>
                    <a:pt x="93979" y="285496"/>
                  </a:lnTo>
                  <a:lnTo>
                    <a:pt x="89407" y="285877"/>
                  </a:lnTo>
                  <a:lnTo>
                    <a:pt x="179249" y="285877"/>
                  </a:lnTo>
                  <a:lnTo>
                    <a:pt x="181276" y="282765"/>
                  </a:lnTo>
                  <a:lnTo>
                    <a:pt x="186477" y="267767"/>
                  </a:lnTo>
                  <a:lnTo>
                    <a:pt x="188213" y="251079"/>
                  </a:lnTo>
                  <a:lnTo>
                    <a:pt x="187453" y="239387"/>
                  </a:lnTo>
                  <a:lnTo>
                    <a:pt x="169382" y="204384"/>
                  </a:lnTo>
                  <a:lnTo>
                    <a:pt x="131317" y="184658"/>
                  </a:lnTo>
                  <a:lnTo>
                    <a:pt x="116077" y="180721"/>
                  </a:lnTo>
                  <a:lnTo>
                    <a:pt x="101091" y="177165"/>
                  </a:lnTo>
                  <a:lnTo>
                    <a:pt x="64134" y="162306"/>
                  </a:lnTo>
                  <a:lnTo>
                    <a:pt x="61975" y="157480"/>
                  </a:lnTo>
                  <a:lnTo>
                    <a:pt x="61975" y="147320"/>
                  </a:lnTo>
                  <a:lnTo>
                    <a:pt x="63373" y="143637"/>
                  </a:lnTo>
                  <a:lnTo>
                    <a:pt x="68706" y="137033"/>
                  </a:lnTo>
                  <a:lnTo>
                    <a:pt x="71881" y="134493"/>
                  </a:lnTo>
                  <a:lnTo>
                    <a:pt x="75564" y="132842"/>
                  </a:lnTo>
                  <a:lnTo>
                    <a:pt x="80136" y="130683"/>
                  </a:lnTo>
                  <a:lnTo>
                    <a:pt x="84454" y="129286"/>
                  </a:lnTo>
                  <a:lnTo>
                    <a:pt x="92709" y="127762"/>
                  </a:lnTo>
                  <a:lnTo>
                    <a:pt x="97408" y="127381"/>
                  </a:lnTo>
                  <a:lnTo>
                    <a:pt x="178815" y="127381"/>
                  </a:lnTo>
                  <a:lnTo>
                    <a:pt x="178815" y="100330"/>
                  </a:lnTo>
                  <a:lnTo>
                    <a:pt x="141477" y="88773"/>
                  </a:lnTo>
                  <a:lnTo>
                    <a:pt x="110116" y="84718"/>
                  </a:lnTo>
                  <a:lnTo>
                    <a:pt x="99567" y="84455"/>
                  </a:lnTo>
                  <a:close/>
                </a:path>
                <a:path w="442595" h="330200">
                  <a:moveTo>
                    <a:pt x="178815" y="127381"/>
                  </a:moveTo>
                  <a:lnTo>
                    <a:pt x="102615" y="127381"/>
                  </a:lnTo>
                  <a:lnTo>
                    <a:pt x="112492" y="127877"/>
                  </a:lnTo>
                  <a:lnTo>
                    <a:pt x="122285" y="129349"/>
                  </a:lnTo>
                  <a:lnTo>
                    <a:pt x="158972" y="143795"/>
                  </a:lnTo>
                  <a:lnTo>
                    <a:pt x="173608" y="154178"/>
                  </a:lnTo>
                  <a:lnTo>
                    <a:pt x="178815" y="154178"/>
                  </a:lnTo>
                  <a:lnTo>
                    <a:pt x="178815" y="127381"/>
                  </a:lnTo>
                  <a:close/>
                </a:path>
                <a:path w="442595" h="330200">
                  <a:moveTo>
                    <a:pt x="338200" y="0"/>
                  </a:moveTo>
                  <a:lnTo>
                    <a:pt x="300100" y="0"/>
                  </a:lnTo>
                  <a:lnTo>
                    <a:pt x="252349" y="62230"/>
                  </a:lnTo>
                  <a:lnTo>
                    <a:pt x="292734" y="62230"/>
                  </a:lnTo>
                  <a:lnTo>
                    <a:pt x="318769" y="28448"/>
                  </a:lnTo>
                  <a:lnTo>
                    <a:pt x="360030" y="28448"/>
                  </a:lnTo>
                  <a:lnTo>
                    <a:pt x="338200" y="0"/>
                  </a:lnTo>
                  <a:close/>
                </a:path>
                <a:path w="442595" h="330200">
                  <a:moveTo>
                    <a:pt x="360030" y="28448"/>
                  </a:moveTo>
                  <a:lnTo>
                    <a:pt x="318769" y="28448"/>
                  </a:lnTo>
                  <a:lnTo>
                    <a:pt x="344931" y="62230"/>
                  </a:lnTo>
                  <a:lnTo>
                    <a:pt x="385952" y="62230"/>
                  </a:lnTo>
                  <a:lnTo>
                    <a:pt x="360030" y="28448"/>
                  </a:lnTo>
                  <a:close/>
                </a:path>
                <a:path w="442595" h="330200">
                  <a:moveTo>
                    <a:pt x="442594" y="0"/>
                  </a:moveTo>
                  <a:lnTo>
                    <a:pt x="402462" y="0"/>
                  </a:lnTo>
                  <a:lnTo>
                    <a:pt x="382777" y="42164"/>
                  </a:lnTo>
                  <a:lnTo>
                    <a:pt x="409575" y="42164"/>
                  </a:lnTo>
                  <a:lnTo>
                    <a:pt x="442594" y="0"/>
                  </a:lnTo>
                  <a:close/>
                </a:path>
              </a:pathLst>
            </a:custGeom>
            <a:solidFill>
              <a:srgbClr val="FBFBFF"/>
            </a:solidFill>
          </p:spPr>
          <p:txBody>
            <a:bodyPr wrap="square" lIns="0" tIns="0" rIns="0" bIns="0" rtlCol="0"/>
            <a:lstStyle/>
            <a:p>
              <a:endParaRPr/>
            </a:p>
          </p:txBody>
        </p:sp>
        <p:sp>
          <p:nvSpPr>
            <p:cNvPr id="13" name="object 13"/>
            <p:cNvSpPr/>
            <p:nvPr/>
          </p:nvSpPr>
          <p:spPr>
            <a:xfrm>
              <a:off x="8377428" y="489711"/>
              <a:ext cx="435356" cy="247650"/>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8629777" y="405891"/>
              <a:ext cx="192024" cy="64008"/>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6992111" y="204215"/>
            <a:ext cx="2026920" cy="612775"/>
            <a:chOff x="6992111" y="204215"/>
            <a:chExt cx="2026920" cy="612775"/>
          </a:xfrm>
        </p:grpSpPr>
        <p:sp>
          <p:nvSpPr>
            <p:cNvPr id="16" name="object 16"/>
            <p:cNvSpPr/>
            <p:nvPr/>
          </p:nvSpPr>
          <p:spPr>
            <a:xfrm>
              <a:off x="6992111" y="204215"/>
              <a:ext cx="739140" cy="612647"/>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7289291" y="309371"/>
              <a:ext cx="1153668" cy="507491"/>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8170163" y="309371"/>
              <a:ext cx="848868" cy="507491"/>
            </a:xfrm>
            <a:prstGeom prst="rect">
              <a:avLst/>
            </a:prstGeom>
            <a:blipFill>
              <a:blip r:embed="rId7" cstate="print"/>
              <a:stretch>
                <a:fillRect/>
              </a:stretch>
            </a:blipFill>
          </p:spPr>
          <p:txBody>
            <a:bodyPr wrap="square" lIns="0" tIns="0" rIns="0" bIns="0" rtlCol="0"/>
            <a:lstStyle/>
            <a:p>
              <a:endParaRPr/>
            </a:p>
          </p:txBody>
        </p:sp>
      </p:grpSp>
      <p:sp>
        <p:nvSpPr>
          <p:cNvPr id="19" name="object 19"/>
          <p:cNvSpPr/>
          <p:nvPr/>
        </p:nvSpPr>
        <p:spPr>
          <a:xfrm>
            <a:off x="228600" y="1143000"/>
            <a:ext cx="8686800" cy="5410200"/>
          </a:xfrm>
          <a:custGeom>
            <a:avLst/>
            <a:gdLst/>
            <a:ahLst/>
            <a:cxnLst/>
            <a:rect l="l" t="t" r="r" b="b"/>
            <a:pathLst>
              <a:path w="8686800" h="5410200">
                <a:moveTo>
                  <a:pt x="0" y="5410200"/>
                </a:moveTo>
                <a:lnTo>
                  <a:pt x="8686800" y="5410200"/>
                </a:lnTo>
                <a:lnTo>
                  <a:pt x="8686800" y="0"/>
                </a:lnTo>
                <a:lnTo>
                  <a:pt x="0" y="0"/>
                </a:lnTo>
                <a:lnTo>
                  <a:pt x="0" y="5410200"/>
                </a:lnTo>
                <a:close/>
              </a:path>
            </a:pathLst>
          </a:custGeom>
          <a:ln w="9525">
            <a:solidFill>
              <a:srgbClr val="C00000"/>
            </a:solidFill>
          </a:ln>
        </p:spPr>
        <p:txBody>
          <a:bodyPr wrap="square" lIns="0" tIns="0" rIns="0" bIns="0" rtlCol="0"/>
          <a:lstStyle/>
          <a:p>
            <a:endParaRPr/>
          </a:p>
        </p:txBody>
      </p:sp>
      <p:sp>
        <p:nvSpPr>
          <p:cNvPr id="20" name="object 20"/>
          <p:cNvSpPr txBox="1"/>
          <p:nvPr/>
        </p:nvSpPr>
        <p:spPr>
          <a:xfrm>
            <a:off x="307340" y="1150365"/>
            <a:ext cx="8116570" cy="2932213"/>
          </a:xfrm>
          <a:prstGeom prst="rect">
            <a:avLst/>
          </a:prstGeom>
        </p:spPr>
        <p:txBody>
          <a:bodyPr vert="horz" wrap="square" lIns="0" tIns="13335" rIns="0" bIns="0" rtlCol="0">
            <a:spAutoFit/>
          </a:bodyPr>
          <a:lstStyle/>
          <a:p>
            <a:pPr marL="355600" marR="5080" indent="-342900">
              <a:lnSpc>
                <a:spcPct val="100000"/>
              </a:lnSpc>
              <a:spcBef>
                <a:spcPts val="105"/>
              </a:spcBef>
              <a:buClr>
                <a:srgbClr val="006FC0"/>
              </a:buClr>
              <a:buSzPct val="79687"/>
              <a:buFont typeface="Wingdings"/>
              <a:buChar char=""/>
              <a:tabLst>
                <a:tab pos="355600" algn="l"/>
              </a:tabLst>
            </a:pPr>
            <a:r>
              <a:rPr sz="3200" spc="-215" dirty="0">
                <a:latin typeface="Arial"/>
                <a:cs typeface="Arial"/>
              </a:rPr>
              <a:t>Tham </a:t>
            </a:r>
            <a:r>
              <a:rPr sz="3200" spc="-225" dirty="0">
                <a:latin typeface="Arial"/>
                <a:cs typeface="Arial"/>
              </a:rPr>
              <a:t>số </a:t>
            </a:r>
            <a:r>
              <a:rPr sz="3200" spc="-160" dirty="0">
                <a:latin typeface="Arial"/>
                <a:cs typeface="Arial"/>
              </a:rPr>
              <a:t>yêu </a:t>
            </a:r>
            <a:r>
              <a:rPr sz="3200" spc="-204" dirty="0">
                <a:latin typeface="Arial"/>
                <a:cs typeface="Arial"/>
              </a:rPr>
              <a:t>cầu </a:t>
            </a:r>
            <a:r>
              <a:rPr sz="3200" spc="-20" dirty="0">
                <a:latin typeface="Arial"/>
                <a:cs typeface="Arial"/>
              </a:rPr>
              <a:t>từ </a:t>
            </a:r>
            <a:r>
              <a:rPr sz="3200" spc="-165" dirty="0">
                <a:latin typeface="Arial"/>
                <a:cs typeface="Arial"/>
              </a:rPr>
              <a:t>người </a:t>
            </a:r>
            <a:r>
              <a:rPr sz="3200" spc="-145" dirty="0">
                <a:latin typeface="Arial"/>
                <a:cs typeface="Arial"/>
              </a:rPr>
              <a:t>dùng </a:t>
            </a:r>
            <a:r>
              <a:rPr sz="3200" spc="-180" dirty="0">
                <a:latin typeface="Arial"/>
                <a:cs typeface="Arial"/>
              </a:rPr>
              <a:t>được cung </a:t>
            </a:r>
            <a:r>
              <a:rPr sz="3200" spc="-204" dirty="0">
                <a:latin typeface="Arial"/>
                <a:cs typeface="Arial"/>
              </a:rPr>
              <a:t>cấp  </a:t>
            </a:r>
            <a:r>
              <a:rPr sz="3200" spc="-140" dirty="0">
                <a:latin typeface="Arial"/>
                <a:cs typeface="Arial"/>
              </a:rPr>
              <a:t>dưới </a:t>
            </a:r>
            <a:r>
              <a:rPr sz="3200" spc="-160" dirty="0">
                <a:latin typeface="Arial"/>
                <a:cs typeface="Arial"/>
              </a:rPr>
              <a:t>2 </a:t>
            </a:r>
            <a:r>
              <a:rPr sz="3200" spc="-155" dirty="0">
                <a:latin typeface="Arial"/>
                <a:cs typeface="Arial"/>
              </a:rPr>
              <a:t>dạng: </a:t>
            </a:r>
            <a:r>
              <a:rPr sz="3200" spc="-40" dirty="0">
                <a:latin typeface="Arial"/>
                <a:cs typeface="Arial"/>
              </a:rPr>
              <a:t>form </a:t>
            </a:r>
            <a:r>
              <a:rPr sz="3200" spc="-35" dirty="0">
                <a:latin typeface="Arial"/>
                <a:cs typeface="Arial"/>
              </a:rPr>
              <a:t>field </a:t>
            </a:r>
            <a:r>
              <a:rPr sz="3200" spc="-175" dirty="0">
                <a:latin typeface="Arial"/>
                <a:cs typeface="Arial"/>
              </a:rPr>
              <a:t>hoặc </a:t>
            </a:r>
            <a:r>
              <a:rPr sz="3200" spc="-100" dirty="0">
                <a:latin typeface="Arial"/>
                <a:cs typeface="Arial"/>
              </a:rPr>
              <a:t>query</a:t>
            </a:r>
            <a:r>
              <a:rPr sz="3200" spc="-425" dirty="0">
                <a:latin typeface="Arial"/>
                <a:cs typeface="Arial"/>
              </a:rPr>
              <a:t> </a:t>
            </a:r>
            <a:r>
              <a:rPr sz="3200" spc="-90" dirty="0">
                <a:latin typeface="Arial"/>
                <a:cs typeface="Arial"/>
              </a:rPr>
              <a:t>string</a:t>
            </a:r>
            <a:endParaRPr sz="3200">
              <a:latin typeface="Arial"/>
              <a:cs typeface="Arial"/>
            </a:endParaRPr>
          </a:p>
          <a:p>
            <a:pPr marL="469900">
              <a:lnSpc>
                <a:spcPct val="100000"/>
              </a:lnSpc>
              <a:spcBef>
                <a:spcPts val="690"/>
              </a:spcBef>
            </a:pPr>
            <a:r>
              <a:rPr sz="2800" dirty="0">
                <a:latin typeface="Wingdings"/>
                <a:cs typeface="Wingdings"/>
              </a:rPr>
              <a:t></a:t>
            </a:r>
            <a:r>
              <a:rPr sz="2800" dirty="0">
                <a:latin typeface="Arial"/>
                <a:cs typeface="Arial"/>
              </a:rPr>
              <a:t>Query String</a:t>
            </a:r>
            <a:endParaRPr sz="2800">
              <a:latin typeface="Arial"/>
              <a:cs typeface="Arial"/>
            </a:endParaRPr>
          </a:p>
          <a:p>
            <a:pPr>
              <a:lnSpc>
                <a:spcPct val="100000"/>
              </a:lnSpc>
            </a:pPr>
            <a:endParaRPr sz="3200">
              <a:latin typeface="Arial"/>
              <a:cs typeface="Arial"/>
            </a:endParaRPr>
          </a:p>
          <a:p>
            <a:pPr>
              <a:lnSpc>
                <a:spcPct val="100000"/>
              </a:lnSpc>
              <a:spcBef>
                <a:spcPts val="50"/>
              </a:spcBef>
            </a:pPr>
            <a:endParaRPr sz="3100">
              <a:latin typeface="Arial"/>
              <a:cs typeface="Arial"/>
            </a:endParaRPr>
          </a:p>
          <a:p>
            <a:pPr marL="469900">
              <a:lnSpc>
                <a:spcPct val="100000"/>
              </a:lnSpc>
            </a:pPr>
            <a:r>
              <a:rPr sz="2800" spc="710">
                <a:latin typeface="Wingdings"/>
                <a:cs typeface="Wingdings"/>
              </a:rPr>
              <a:t></a:t>
            </a:r>
            <a:r>
              <a:rPr sz="2800">
                <a:latin typeface="Arial"/>
                <a:cs typeface="Arial"/>
              </a:rPr>
              <a:t>Form </a:t>
            </a:r>
            <a:r>
              <a:rPr sz="2800" dirty="0">
                <a:latin typeface="Arial"/>
                <a:cs typeface="Arial"/>
              </a:rPr>
              <a:t>field</a:t>
            </a:r>
            <a:endParaRPr sz="2800">
              <a:latin typeface="Arial"/>
              <a:cs typeface="Arial"/>
            </a:endParaRPr>
          </a:p>
        </p:txBody>
      </p:sp>
      <p:grpSp>
        <p:nvGrpSpPr>
          <p:cNvPr id="21" name="object 21"/>
          <p:cNvGrpSpPr/>
          <p:nvPr/>
        </p:nvGrpSpPr>
        <p:grpSpPr>
          <a:xfrm>
            <a:off x="702215" y="2743225"/>
            <a:ext cx="7756525" cy="3764915"/>
            <a:chOff x="702215" y="2743225"/>
            <a:chExt cx="7756525" cy="3764915"/>
          </a:xfrm>
        </p:grpSpPr>
        <p:sp>
          <p:nvSpPr>
            <p:cNvPr id="22" name="object 22"/>
            <p:cNvSpPr/>
            <p:nvPr/>
          </p:nvSpPr>
          <p:spPr>
            <a:xfrm>
              <a:off x="1291066" y="4136397"/>
              <a:ext cx="5059426" cy="2371562"/>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702215" y="2743225"/>
              <a:ext cx="7756426" cy="731873"/>
            </a:xfrm>
            <a:prstGeom prst="rect">
              <a:avLst/>
            </a:prstGeom>
            <a:blipFill>
              <a:blip r:embed="rId9"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2403358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3594100"/>
            <a:chOff x="76200" y="38"/>
            <a:chExt cx="8943340" cy="3594100"/>
          </a:xfrm>
        </p:grpSpPr>
        <p:sp>
          <p:nvSpPr>
            <p:cNvPr id="3" name="object 3"/>
            <p:cNvSpPr/>
            <p:nvPr/>
          </p:nvSpPr>
          <p:spPr>
            <a:xfrm>
              <a:off x="4536059" y="435736"/>
              <a:ext cx="283845" cy="295910"/>
            </a:xfrm>
            <a:custGeom>
              <a:avLst/>
              <a:gdLst/>
              <a:ahLst/>
              <a:cxnLst/>
              <a:rect l="l" t="t" r="r" b="b"/>
              <a:pathLst>
                <a:path w="283845" h="295909">
                  <a:moveTo>
                    <a:pt x="280162" y="0"/>
                  </a:moveTo>
                  <a:lnTo>
                    <a:pt x="197738" y="0"/>
                  </a:lnTo>
                  <a:lnTo>
                    <a:pt x="143128" y="89153"/>
                  </a:lnTo>
                  <a:lnTo>
                    <a:pt x="89788" y="0"/>
                  </a:lnTo>
                  <a:lnTo>
                    <a:pt x="3810" y="0"/>
                  </a:lnTo>
                  <a:lnTo>
                    <a:pt x="96012" y="146812"/>
                  </a:lnTo>
                  <a:lnTo>
                    <a:pt x="0" y="295783"/>
                  </a:lnTo>
                  <a:lnTo>
                    <a:pt x="82295" y="295783"/>
                  </a:lnTo>
                  <a:lnTo>
                    <a:pt x="140335" y="201422"/>
                  </a:lnTo>
                  <a:lnTo>
                    <a:pt x="197103" y="295783"/>
                  </a:lnTo>
                  <a:lnTo>
                    <a:pt x="283337" y="295783"/>
                  </a:lnTo>
                  <a:lnTo>
                    <a:pt x="187451" y="143763"/>
                  </a:lnTo>
                  <a:lnTo>
                    <a:pt x="280162" y="0"/>
                  </a:lnTo>
                  <a:close/>
                </a:path>
              </a:pathLst>
            </a:custGeom>
            <a:solidFill>
              <a:srgbClr val="FBFBFF"/>
            </a:solidFill>
          </p:spPr>
          <p:txBody>
            <a:bodyPr wrap="square" lIns="0" tIns="0" rIns="0" bIns="0" rtlCol="0"/>
            <a:lstStyle/>
            <a:p>
              <a:endParaRPr/>
            </a:p>
          </p:txBody>
        </p:sp>
        <p:sp>
          <p:nvSpPr>
            <p:cNvPr id="4" name="object 4"/>
            <p:cNvSpPr/>
            <p:nvPr/>
          </p:nvSpPr>
          <p:spPr>
            <a:xfrm>
              <a:off x="4536059" y="435736"/>
              <a:ext cx="283845" cy="295910"/>
            </a:xfrm>
            <a:custGeom>
              <a:avLst/>
              <a:gdLst/>
              <a:ahLst/>
              <a:cxnLst/>
              <a:rect l="l" t="t" r="r" b="b"/>
              <a:pathLst>
                <a:path w="283845" h="295909">
                  <a:moveTo>
                    <a:pt x="3810" y="0"/>
                  </a:moveTo>
                  <a:lnTo>
                    <a:pt x="89788" y="0"/>
                  </a:lnTo>
                  <a:lnTo>
                    <a:pt x="143128" y="89153"/>
                  </a:lnTo>
                  <a:lnTo>
                    <a:pt x="197738" y="0"/>
                  </a:lnTo>
                  <a:lnTo>
                    <a:pt x="280162" y="0"/>
                  </a:lnTo>
                  <a:lnTo>
                    <a:pt x="187451" y="143763"/>
                  </a:lnTo>
                  <a:lnTo>
                    <a:pt x="283337" y="295783"/>
                  </a:lnTo>
                  <a:lnTo>
                    <a:pt x="197103" y="295783"/>
                  </a:lnTo>
                  <a:lnTo>
                    <a:pt x="140335" y="201422"/>
                  </a:lnTo>
                  <a:lnTo>
                    <a:pt x="82295" y="295783"/>
                  </a:lnTo>
                  <a:lnTo>
                    <a:pt x="0" y="295783"/>
                  </a:lnTo>
                  <a:lnTo>
                    <a:pt x="96012" y="146812"/>
                  </a:lnTo>
                  <a:lnTo>
                    <a:pt x="3810" y="0"/>
                  </a:lnTo>
                  <a:close/>
                </a:path>
              </a:pathLst>
            </a:custGeom>
            <a:ln w="3175">
              <a:solidFill>
                <a:srgbClr val="1D7CED"/>
              </a:solidFill>
            </a:ln>
          </p:spPr>
          <p:txBody>
            <a:bodyPr wrap="square" lIns="0" tIns="0" rIns="0" bIns="0" rtlCol="0"/>
            <a:lstStyle/>
            <a:p>
              <a:endParaRPr/>
            </a:p>
          </p:txBody>
        </p:sp>
        <p:sp>
          <p:nvSpPr>
            <p:cNvPr id="5" name="object 5"/>
            <p:cNvSpPr/>
            <p:nvPr/>
          </p:nvSpPr>
          <p:spPr>
            <a:xfrm>
              <a:off x="4838446" y="406781"/>
              <a:ext cx="252095" cy="330200"/>
            </a:xfrm>
            <a:custGeom>
              <a:avLst/>
              <a:gdLst/>
              <a:ahLst/>
              <a:cxnLst/>
              <a:rect l="l" t="t" r="r" b="b"/>
              <a:pathLst>
                <a:path w="252095" h="330200">
                  <a:moveTo>
                    <a:pt x="59308" y="88773"/>
                  </a:moveTo>
                  <a:lnTo>
                    <a:pt x="0" y="88773"/>
                  </a:lnTo>
                  <a:lnTo>
                    <a:pt x="0" y="239522"/>
                  </a:lnTo>
                  <a:lnTo>
                    <a:pt x="6397" y="278399"/>
                  </a:lnTo>
                  <a:lnTo>
                    <a:pt x="39798" y="316726"/>
                  </a:lnTo>
                  <a:lnTo>
                    <a:pt x="76374" y="328243"/>
                  </a:lnTo>
                  <a:lnTo>
                    <a:pt x="98805" y="329692"/>
                  </a:lnTo>
                  <a:lnTo>
                    <a:pt x="121785" y="328219"/>
                  </a:lnTo>
                  <a:lnTo>
                    <a:pt x="158742" y="316511"/>
                  </a:lnTo>
                  <a:lnTo>
                    <a:pt x="188012" y="284607"/>
                  </a:lnTo>
                  <a:lnTo>
                    <a:pt x="98805" y="284607"/>
                  </a:lnTo>
                  <a:lnTo>
                    <a:pt x="89046" y="283864"/>
                  </a:lnTo>
                  <a:lnTo>
                    <a:pt x="61610" y="257397"/>
                  </a:lnTo>
                  <a:lnTo>
                    <a:pt x="59308" y="235966"/>
                  </a:lnTo>
                  <a:lnTo>
                    <a:pt x="59308" y="88773"/>
                  </a:lnTo>
                  <a:close/>
                </a:path>
                <a:path w="252095" h="330200">
                  <a:moveTo>
                    <a:pt x="247776" y="39116"/>
                  </a:moveTo>
                  <a:lnTo>
                    <a:pt x="216026" y="39116"/>
                  </a:lnTo>
                  <a:lnTo>
                    <a:pt x="216084" y="42291"/>
                  </a:lnTo>
                  <a:lnTo>
                    <a:pt x="217169" y="44704"/>
                  </a:lnTo>
                  <a:lnTo>
                    <a:pt x="218439" y="48006"/>
                  </a:lnTo>
                  <a:lnTo>
                    <a:pt x="219709" y="52070"/>
                  </a:lnTo>
                  <a:lnTo>
                    <a:pt x="220979" y="56261"/>
                  </a:lnTo>
                  <a:lnTo>
                    <a:pt x="221557" y="60071"/>
                  </a:lnTo>
                  <a:lnTo>
                    <a:pt x="221614" y="72136"/>
                  </a:lnTo>
                  <a:lnTo>
                    <a:pt x="219837" y="77978"/>
                  </a:lnTo>
                  <a:lnTo>
                    <a:pt x="216153" y="82296"/>
                  </a:lnTo>
                  <a:lnTo>
                    <a:pt x="212598" y="86614"/>
                  </a:lnTo>
                  <a:lnTo>
                    <a:pt x="206501" y="88773"/>
                  </a:lnTo>
                  <a:lnTo>
                    <a:pt x="138429" y="88773"/>
                  </a:lnTo>
                  <a:lnTo>
                    <a:pt x="138429" y="235966"/>
                  </a:lnTo>
                  <a:lnTo>
                    <a:pt x="128777" y="273050"/>
                  </a:lnTo>
                  <a:lnTo>
                    <a:pt x="98805" y="284607"/>
                  </a:lnTo>
                  <a:lnTo>
                    <a:pt x="188012" y="284607"/>
                  </a:lnTo>
                  <a:lnTo>
                    <a:pt x="191404" y="277844"/>
                  </a:lnTo>
                  <a:lnTo>
                    <a:pt x="196062" y="259818"/>
                  </a:lnTo>
                  <a:lnTo>
                    <a:pt x="197592" y="239522"/>
                  </a:lnTo>
                  <a:lnTo>
                    <a:pt x="197612" y="118110"/>
                  </a:lnTo>
                  <a:lnTo>
                    <a:pt x="198119" y="118110"/>
                  </a:lnTo>
                  <a:lnTo>
                    <a:pt x="237616" y="106045"/>
                  </a:lnTo>
                  <a:lnTo>
                    <a:pt x="251587" y="69723"/>
                  </a:lnTo>
                  <a:lnTo>
                    <a:pt x="251587" y="65913"/>
                  </a:lnTo>
                  <a:lnTo>
                    <a:pt x="251205" y="60706"/>
                  </a:lnTo>
                  <a:lnTo>
                    <a:pt x="249681" y="47752"/>
                  </a:lnTo>
                  <a:lnTo>
                    <a:pt x="248792" y="42672"/>
                  </a:lnTo>
                  <a:lnTo>
                    <a:pt x="247776" y="39116"/>
                  </a:lnTo>
                  <a:close/>
                </a:path>
                <a:path w="252095" h="330200">
                  <a:moveTo>
                    <a:pt x="131190" y="18161"/>
                  </a:moveTo>
                  <a:lnTo>
                    <a:pt x="89407" y="18161"/>
                  </a:lnTo>
                  <a:lnTo>
                    <a:pt x="92201" y="18923"/>
                  </a:lnTo>
                  <a:lnTo>
                    <a:pt x="94106" y="20447"/>
                  </a:lnTo>
                  <a:lnTo>
                    <a:pt x="96138" y="21971"/>
                  </a:lnTo>
                  <a:lnTo>
                    <a:pt x="97154" y="24003"/>
                  </a:lnTo>
                  <a:lnTo>
                    <a:pt x="97154" y="30734"/>
                  </a:lnTo>
                  <a:lnTo>
                    <a:pt x="95884" y="34036"/>
                  </a:lnTo>
                  <a:lnTo>
                    <a:pt x="90804" y="39116"/>
                  </a:lnTo>
                  <a:lnTo>
                    <a:pt x="87121" y="41021"/>
                  </a:lnTo>
                  <a:lnTo>
                    <a:pt x="82041" y="42291"/>
                  </a:lnTo>
                  <a:lnTo>
                    <a:pt x="82041" y="60071"/>
                  </a:lnTo>
                  <a:lnTo>
                    <a:pt x="110362" y="60071"/>
                  </a:lnTo>
                  <a:lnTo>
                    <a:pt x="110362" y="50673"/>
                  </a:lnTo>
                  <a:lnTo>
                    <a:pt x="116331" y="48514"/>
                  </a:lnTo>
                  <a:lnTo>
                    <a:pt x="121284" y="45593"/>
                  </a:lnTo>
                  <a:lnTo>
                    <a:pt x="125349" y="41783"/>
                  </a:lnTo>
                  <a:lnTo>
                    <a:pt x="129286" y="37846"/>
                  </a:lnTo>
                  <a:lnTo>
                    <a:pt x="131190" y="32131"/>
                  </a:lnTo>
                  <a:lnTo>
                    <a:pt x="131190" y="18161"/>
                  </a:lnTo>
                  <a:close/>
                </a:path>
                <a:path w="252095" h="330200">
                  <a:moveTo>
                    <a:pt x="93090" y="0"/>
                  </a:moveTo>
                  <a:lnTo>
                    <a:pt x="88518" y="0"/>
                  </a:lnTo>
                  <a:lnTo>
                    <a:pt x="84200" y="254"/>
                  </a:lnTo>
                  <a:lnTo>
                    <a:pt x="75945" y="1524"/>
                  </a:lnTo>
                  <a:lnTo>
                    <a:pt x="72898" y="2159"/>
                  </a:lnTo>
                  <a:lnTo>
                    <a:pt x="70865" y="2794"/>
                  </a:lnTo>
                  <a:lnTo>
                    <a:pt x="70865" y="21082"/>
                  </a:lnTo>
                  <a:lnTo>
                    <a:pt x="71374" y="21082"/>
                  </a:lnTo>
                  <a:lnTo>
                    <a:pt x="73913" y="20066"/>
                  </a:lnTo>
                  <a:lnTo>
                    <a:pt x="76073" y="19431"/>
                  </a:lnTo>
                  <a:lnTo>
                    <a:pt x="78104" y="18923"/>
                  </a:lnTo>
                  <a:lnTo>
                    <a:pt x="80009" y="18415"/>
                  </a:lnTo>
                  <a:lnTo>
                    <a:pt x="82676" y="18161"/>
                  </a:lnTo>
                  <a:lnTo>
                    <a:pt x="131190" y="18161"/>
                  </a:lnTo>
                  <a:lnTo>
                    <a:pt x="131190" y="17780"/>
                  </a:lnTo>
                  <a:lnTo>
                    <a:pt x="101967" y="452"/>
                  </a:lnTo>
                  <a:lnTo>
                    <a:pt x="93090" y="0"/>
                  </a:lnTo>
                  <a:close/>
                </a:path>
              </a:pathLst>
            </a:custGeom>
            <a:solidFill>
              <a:srgbClr val="FBFBFF"/>
            </a:solidFill>
          </p:spPr>
          <p:txBody>
            <a:bodyPr wrap="square" lIns="0" tIns="0" rIns="0" bIns="0" rtlCol="0"/>
            <a:lstStyle/>
            <a:p>
              <a:endParaRPr/>
            </a:p>
          </p:txBody>
        </p:sp>
        <p:sp>
          <p:nvSpPr>
            <p:cNvPr id="6" name="object 6"/>
            <p:cNvSpPr/>
            <p:nvPr/>
          </p:nvSpPr>
          <p:spPr>
            <a:xfrm>
              <a:off x="4838446" y="406781"/>
              <a:ext cx="252095" cy="330200"/>
            </a:xfrm>
            <a:custGeom>
              <a:avLst/>
              <a:gdLst/>
              <a:ahLst/>
              <a:cxnLst/>
              <a:rect l="l" t="t" r="r" b="b"/>
              <a:pathLst>
                <a:path w="252095" h="330200">
                  <a:moveTo>
                    <a:pt x="216026" y="39116"/>
                  </a:moveTo>
                  <a:lnTo>
                    <a:pt x="247776" y="39116"/>
                  </a:lnTo>
                  <a:lnTo>
                    <a:pt x="248792" y="42672"/>
                  </a:lnTo>
                  <a:lnTo>
                    <a:pt x="249681" y="47752"/>
                  </a:lnTo>
                  <a:lnTo>
                    <a:pt x="250443" y="54229"/>
                  </a:lnTo>
                  <a:lnTo>
                    <a:pt x="251205" y="60706"/>
                  </a:lnTo>
                  <a:lnTo>
                    <a:pt x="251587" y="65913"/>
                  </a:lnTo>
                  <a:lnTo>
                    <a:pt x="251587" y="69723"/>
                  </a:lnTo>
                  <a:lnTo>
                    <a:pt x="237616" y="106045"/>
                  </a:lnTo>
                  <a:lnTo>
                    <a:pt x="198119" y="118110"/>
                  </a:lnTo>
                  <a:lnTo>
                    <a:pt x="197612" y="118110"/>
                  </a:lnTo>
                  <a:lnTo>
                    <a:pt x="197612" y="239268"/>
                  </a:lnTo>
                  <a:lnTo>
                    <a:pt x="191404" y="277844"/>
                  </a:lnTo>
                  <a:lnTo>
                    <a:pt x="158742" y="316511"/>
                  </a:lnTo>
                  <a:lnTo>
                    <a:pt x="121785" y="328219"/>
                  </a:lnTo>
                  <a:lnTo>
                    <a:pt x="98805" y="329692"/>
                  </a:lnTo>
                  <a:lnTo>
                    <a:pt x="76374" y="328243"/>
                  </a:lnTo>
                  <a:lnTo>
                    <a:pt x="39798" y="316726"/>
                  </a:lnTo>
                  <a:lnTo>
                    <a:pt x="6397" y="278399"/>
                  </a:lnTo>
                  <a:lnTo>
                    <a:pt x="0" y="239522"/>
                  </a:lnTo>
                  <a:lnTo>
                    <a:pt x="0" y="88773"/>
                  </a:lnTo>
                  <a:lnTo>
                    <a:pt x="59308" y="88773"/>
                  </a:lnTo>
                  <a:lnTo>
                    <a:pt x="59308" y="235966"/>
                  </a:lnTo>
                  <a:lnTo>
                    <a:pt x="59882" y="247467"/>
                  </a:lnTo>
                  <a:lnTo>
                    <a:pt x="80740" y="281622"/>
                  </a:lnTo>
                  <a:lnTo>
                    <a:pt x="98805" y="284607"/>
                  </a:lnTo>
                  <a:lnTo>
                    <a:pt x="108329" y="283890"/>
                  </a:lnTo>
                  <a:lnTo>
                    <a:pt x="137814" y="247850"/>
                  </a:lnTo>
                  <a:lnTo>
                    <a:pt x="138429" y="235966"/>
                  </a:lnTo>
                  <a:lnTo>
                    <a:pt x="138429" y="88773"/>
                  </a:lnTo>
                  <a:lnTo>
                    <a:pt x="197865" y="88773"/>
                  </a:lnTo>
                  <a:lnTo>
                    <a:pt x="206501" y="88773"/>
                  </a:lnTo>
                  <a:lnTo>
                    <a:pt x="212598" y="86614"/>
                  </a:lnTo>
                  <a:lnTo>
                    <a:pt x="216153" y="82296"/>
                  </a:lnTo>
                  <a:lnTo>
                    <a:pt x="219837" y="77978"/>
                  </a:lnTo>
                  <a:lnTo>
                    <a:pt x="221614" y="72136"/>
                  </a:lnTo>
                  <a:lnTo>
                    <a:pt x="221614" y="64643"/>
                  </a:lnTo>
                  <a:lnTo>
                    <a:pt x="221614" y="60452"/>
                  </a:lnTo>
                  <a:lnTo>
                    <a:pt x="216026" y="42164"/>
                  </a:lnTo>
                  <a:lnTo>
                    <a:pt x="216026" y="39116"/>
                  </a:lnTo>
                  <a:close/>
                </a:path>
                <a:path w="252095" h="330200">
                  <a:moveTo>
                    <a:pt x="93090" y="0"/>
                  </a:moveTo>
                  <a:lnTo>
                    <a:pt x="131190" y="17780"/>
                  </a:lnTo>
                  <a:lnTo>
                    <a:pt x="131190" y="24384"/>
                  </a:lnTo>
                  <a:lnTo>
                    <a:pt x="131190" y="32131"/>
                  </a:lnTo>
                  <a:lnTo>
                    <a:pt x="110362" y="50673"/>
                  </a:lnTo>
                  <a:lnTo>
                    <a:pt x="110362" y="60071"/>
                  </a:lnTo>
                  <a:lnTo>
                    <a:pt x="82041" y="60071"/>
                  </a:lnTo>
                  <a:lnTo>
                    <a:pt x="82041" y="42291"/>
                  </a:lnTo>
                  <a:lnTo>
                    <a:pt x="87121" y="41021"/>
                  </a:lnTo>
                  <a:lnTo>
                    <a:pt x="90804" y="39116"/>
                  </a:lnTo>
                  <a:lnTo>
                    <a:pt x="93344" y="36576"/>
                  </a:lnTo>
                  <a:lnTo>
                    <a:pt x="95884" y="34036"/>
                  </a:lnTo>
                  <a:lnTo>
                    <a:pt x="97154" y="30734"/>
                  </a:lnTo>
                  <a:lnTo>
                    <a:pt x="97154" y="26543"/>
                  </a:lnTo>
                  <a:lnTo>
                    <a:pt x="97154" y="24003"/>
                  </a:lnTo>
                  <a:lnTo>
                    <a:pt x="96138" y="21971"/>
                  </a:lnTo>
                  <a:lnTo>
                    <a:pt x="94106" y="20447"/>
                  </a:lnTo>
                  <a:lnTo>
                    <a:pt x="92201" y="18923"/>
                  </a:lnTo>
                  <a:lnTo>
                    <a:pt x="89407" y="18161"/>
                  </a:lnTo>
                  <a:lnTo>
                    <a:pt x="85851" y="18161"/>
                  </a:lnTo>
                  <a:lnTo>
                    <a:pt x="82676" y="18161"/>
                  </a:lnTo>
                  <a:lnTo>
                    <a:pt x="80009" y="18415"/>
                  </a:lnTo>
                  <a:lnTo>
                    <a:pt x="78104" y="18923"/>
                  </a:lnTo>
                  <a:lnTo>
                    <a:pt x="76073" y="19431"/>
                  </a:lnTo>
                  <a:lnTo>
                    <a:pt x="73913" y="20066"/>
                  </a:lnTo>
                  <a:lnTo>
                    <a:pt x="71374" y="21082"/>
                  </a:lnTo>
                  <a:lnTo>
                    <a:pt x="70865" y="21082"/>
                  </a:lnTo>
                  <a:lnTo>
                    <a:pt x="70865" y="2794"/>
                  </a:lnTo>
                  <a:lnTo>
                    <a:pt x="72898" y="2159"/>
                  </a:lnTo>
                  <a:lnTo>
                    <a:pt x="75945" y="1524"/>
                  </a:lnTo>
                  <a:lnTo>
                    <a:pt x="80009" y="889"/>
                  </a:lnTo>
                  <a:lnTo>
                    <a:pt x="84200" y="254"/>
                  </a:lnTo>
                  <a:lnTo>
                    <a:pt x="88518" y="0"/>
                  </a:lnTo>
                  <a:lnTo>
                    <a:pt x="93090" y="0"/>
                  </a:lnTo>
                  <a:close/>
                </a:path>
              </a:pathLst>
            </a:custGeom>
            <a:ln w="3175">
              <a:solidFill>
                <a:srgbClr val="1D7CED"/>
              </a:solidFill>
            </a:ln>
          </p:spPr>
          <p:txBody>
            <a:bodyPr wrap="square" lIns="0" tIns="0" rIns="0" bIns="0" rtlCol="0"/>
            <a:lstStyle/>
            <a:p>
              <a:endParaRPr/>
            </a:p>
          </p:txBody>
        </p:sp>
        <p:sp>
          <p:nvSpPr>
            <p:cNvPr id="7" name="object 7"/>
            <p:cNvSpPr/>
            <p:nvPr/>
          </p:nvSpPr>
          <p:spPr>
            <a:xfrm>
              <a:off x="5213603" y="408304"/>
              <a:ext cx="382270" cy="323215"/>
            </a:xfrm>
            <a:custGeom>
              <a:avLst/>
              <a:gdLst/>
              <a:ahLst/>
              <a:cxnLst/>
              <a:rect l="l" t="t" r="r" b="b"/>
              <a:pathLst>
                <a:path w="382270" h="323215">
                  <a:moveTo>
                    <a:pt x="226060" y="87249"/>
                  </a:moveTo>
                  <a:lnTo>
                    <a:pt x="158496" y="87249"/>
                  </a:lnTo>
                  <a:lnTo>
                    <a:pt x="241426" y="227584"/>
                  </a:lnTo>
                  <a:lnTo>
                    <a:pt x="241426" y="323215"/>
                  </a:lnTo>
                  <a:lnTo>
                    <a:pt x="300736" y="323215"/>
                  </a:lnTo>
                  <a:lnTo>
                    <a:pt x="300736" y="224662"/>
                  </a:lnTo>
                  <a:lnTo>
                    <a:pt x="332185" y="171577"/>
                  </a:lnTo>
                  <a:lnTo>
                    <a:pt x="272288" y="171577"/>
                  </a:lnTo>
                  <a:lnTo>
                    <a:pt x="226060" y="87249"/>
                  </a:lnTo>
                  <a:close/>
                </a:path>
                <a:path w="382270" h="323215">
                  <a:moveTo>
                    <a:pt x="382143" y="87249"/>
                  </a:moveTo>
                  <a:lnTo>
                    <a:pt x="316865" y="87249"/>
                  </a:lnTo>
                  <a:lnTo>
                    <a:pt x="272288" y="171577"/>
                  </a:lnTo>
                  <a:lnTo>
                    <a:pt x="332185" y="171577"/>
                  </a:lnTo>
                  <a:lnTo>
                    <a:pt x="382143" y="87249"/>
                  </a:lnTo>
                  <a:close/>
                </a:path>
                <a:path w="382270" h="323215">
                  <a:moveTo>
                    <a:pt x="59309" y="87249"/>
                  </a:moveTo>
                  <a:lnTo>
                    <a:pt x="0" y="87249"/>
                  </a:lnTo>
                  <a:lnTo>
                    <a:pt x="0" y="323215"/>
                  </a:lnTo>
                  <a:lnTo>
                    <a:pt x="157607" y="323215"/>
                  </a:lnTo>
                  <a:lnTo>
                    <a:pt x="157607" y="278257"/>
                  </a:lnTo>
                  <a:lnTo>
                    <a:pt x="59309" y="278257"/>
                  </a:lnTo>
                  <a:lnTo>
                    <a:pt x="59309" y="87249"/>
                  </a:lnTo>
                  <a:close/>
                </a:path>
                <a:path w="382270" h="323215">
                  <a:moveTo>
                    <a:pt x="332613" y="0"/>
                  </a:moveTo>
                  <a:lnTo>
                    <a:pt x="280162" y="0"/>
                  </a:lnTo>
                  <a:lnTo>
                    <a:pt x="247269" y="62357"/>
                  </a:lnTo>
                  <a:lnTo>
                    <a:pt x="284988" y="62357"/>
                  </a:lnTo>
                  <a:lnTo>
                    <a:pt x="332613" y="0"/>
                  </a:lnTo>
                  <a:close/>
                </a:path>
              </a:pathLst>
            </a:custGeom>
            <a:solidFill>
              <a:srgbClr val="FBFBFF"/>
            </a:solidFill>
          </p:spPr>
          <p:txBody>
            <a:bodyPr wrap="square" lIns="0" tIns="0" rIns="0" bIns="0" rtlCol="0"/>
            <a:lstStyle/>
            <a:p>
              <a:endParaRPr/>
            </a:p>
          </p:txBody>
        </p:sp>
        <p:sp>
          <p:nvSpPr>
            <p:cNvPr id="8" name="object 8"/>
            <p:cNvSpPr/>
            <p:nvPr/>
          </p:nvSpPr>
          <p:spPr>
            <a:xfrm>
              <a:off x="5213603" y="408304"/>
              <a:ext cx="382270" cy="323215"/>
            </a:xfrm>
            <a:custGeom>
              <a:avLst/>
              <a:gdLst/>
              <a:ahLst/>
              <a:cxnLst/>
              <a:rect l="l" t="t" r="r" b="b"/>
              <a:pathLst>
                <a:path w="382270" h="323215">
                  <a:moveTo>
                    <a:pt x="158496" y="87249"/>
                  </a:moveTo>
                  <a:lnTo>
                    <a:pt x="226060" y="87249"/>
                  </a:lnTo>
                  <a:lnTo>
                    <a:pt x="272288" y="171577"/>
                  </a:lnTo>
                  <a:lnTo>
                    <a:pt x="316865" y="87249"/>
                  </a:lnTo>
                  <a:lnTo>
                    <a:pt x="382143" y="87249"/>
                  </a:lnTo>
                  <a:lnTo>
                    <a:pt x="300736" y="224662"/>
                  </a:lnTo>
                  <a:lnTo>
                    <a:pt x="300736" y="323215"/>
                  </a:lnTo>
                  <a:lnTo>
                    <a:pt x="241426" y="323215"/>
                  </a:lnTo>
                  <a:lnTo>
                    <a:pt x="241426" y="227584"/>
                  </a:lnTo>
                  <a:lnTo>
                    <a:pt x="158496" y="87249"/>
                  </a:lnTo>
                  <a:close/>
                </a:path>
                <a:path w="382270" h="323215">
                  <a:moveTo>
                    <a:pt x="0" y="87249"/>
                  </a:moveTo>
                  <a:lnTo>
                    <a:pt x="59309" y="87249"/>
                  </a:lnTo>
                  <a:lnTo>
                    <a:pt x="59309" y="278257"/>
                  </a:lnTo>
                  <a:lnTo>
                    <a:pt x="157607" y="278257"/>
                  </a:lnTo>
                  <a:lnTo>
                    <a:pt x="157607" y="323215"/>
                  </a:lnTo>
                  <a:lnTo>
                    <a:pt x="0" y="323215"/>
                  </a:lnTo>
                  <a:lnTo>
                    <a:pt x="0" y="87249"/>
                  </a:lnTo>
                  <a:close/>
                </a:path>
                <a:path w="382270" h="323215">
                  <a:moveTo>
                    <a:pt x="280162" y="0"/>
                  </a:moveTo>
                  <a:lnTo>
                    <a:pt x="332613" y="0"/>
                  </a:lnTo>
                  <a:lnTo>
                    <a:pt x="284988" y="62357"/>
                  </a:lnTo>
                  <a:lnTo>
                    <a:pt x="247269" y="62357"/>
                  </a:lnTo>
                  <a:lnTo>
                    <a:pt x="280162" y="0"/>
                  </a:lnTo>
                  <a:close/>
                </a:path>
              </a:pathLst>
            </a:custGeom>
            <a:ln w="3175">
              <a:solidFill>
                <a:srgbClr val="1D7CED"/>
              </a:solidFill>
            </a:ln>
          </p:spPr>
          <p:txBody>
            <a:bodyPr wrap="square" lIns="0" tIns="0" rIns="0" bIns="0" rtlCol="0"/>
            <a:lstStyle/>
            <a:p>
              <a:endParaRPr/>
            </a:p>
          </p:txBody>
        </p:sp>
        <p:sp>
          <p:nvSpPr>
            <p:cNvPr id="9" name="object 9"/>
            <p:cNvSpPr/>
            <p:nvPr/>
          </p:nvSpPr>
          <p:spPr>
            <a:xfrm>
              <a:off x="5711952" y="495553"/>
              <a:ext cx="934719" cy="236220"/>
            </a:xfrm>
            <a:custGeom>
              <a:avLst/>
              <a:gdLst/>
              <a:ahLst/>
              <a:cxnLst/>
              <a:rect l="l" t="t" r="r" b="b"/>
              <a:pathLst>
                <a:path w="934720" h="236220">
                  <a:moveTo>
                    <a:pt x="589914" y="0"/>
                  </a:moveTo>
                  <a:lnTo>
                    <a:pt x="525272" y="0"/>
                  </a:lnTo>
                  <a:lnTo>
                    <a:pt x="445643" y="235966"/>
                  </a:lnTo>
                  <a:lnTo>
                    <a:pt x="505078" y="235966"/>
                  </a:lnTo>
                  <a:lnTo>
                    <a:pt x="519811" y="187833"/>
                  </a:lnTo>
                  <a:lnTo>
                    <a:pt x="653402" y="187833"/>
                  </a:lnTo>
                  <a:lnTo>
                    <a:pt x="638936" y="145034"/>
                  </a:lnTo>
                  <a:lnTo>
                    <a:pt x="532764" y="145034"/>
                  </a:lnTo>
                  <a:lnTo>
                    <a:pt x="556895" y="67183"/>
                  </a:lnTo>
                  <a:lnTo>
                    <a:pt x="612622" y="67183"/>
                  </a:lnTo>
                  <a:lnTo>
                    <a:pt x="589914" y="0"/>
                  </a:lnTo>
                  <a:close/>
                </a:path>
                <a:path w="934720" h="236220">
                  <a:moveTo>
                    <a:pt x="653402" y="187833"/>
                  </a:moveTo>
                  <a:lnTo>
                    <a:pt x="593978" y="187833"/>
                  </a:lnTo>
                  <a:lnTo>
                    <a:pt x="608711" y="235966"/>
                  </a:lnTo>
                  <a:lnTo>
                    <a:pt x="669671" y="235966"/>
                  </a:lnTo>
                  <a:lnTo>
                    <a:pt x="653402" y="187833"/>
                  </a:lnTo>
                  <a:close/>
                </a:path>
                <a:path w="934720" h="236220">
                  <a:moveTo>
                    <a:pt x="612622" y="67183"/>
                  </a:moveTo>
                  <a:lnTo>
                    <a:pt x="556895" y="67183"/>
                  </a:lnTo>
                  <a:lnTo>
                    <a:pt x="580898" y="145034"/>
                  </a:lnTo>
                  <a:lnTo>
                    <a:pt x="638936" y="145034"/>
                  </a:lnTo>
                  <a:lnTo>
                    <a:pt x="612622" y="67183"/>
                  </a:lnTo>
                  <a:close/>
                </a:path>
                <a:path w="934720" h="236220">
                  <a:moveTo>
                    <a:pt x="761746" y="0"/>
                  </a:moveTo>
                  <a:lnTo>
                    <a:pt x="693420" y="0"/>
                  </a:lnTo>
                  <a:lnTo>
                    <a:pt x="693420" y="235966"/>
                  </a:lnTo>
                  <a:lnTo>
                    <a:pt x="749300" y="235966"/>
                  </a:lnTo>
                  <a:lnTo>
                    <a:pt x="749300" y="79501"/>
                  </a:lnTo>
                  <a:lnTo>
                    <a:pt x="797465" y="79501"/>
                  </a:lnTo>
                  <a:lnTo>
                    <a:pt x="761746" y="0"/>
                  </a:lnTo>
                  <a:close/>
                </a:path>
                <a:path w="934720" h="236220">
                  <a:moveTo>
                    <a:pt x="934466" y="79501"/>
                  </a:moveTo>
                  <a:lnTo>
                    <a:pt x="875538" y="79501"/>
                  </a:lnTo>
                  <a:lnTo>
                    <a:pt x="875538" y="235966"/>
                  </a:lnTo>
                  <a:lnTo>
                    <a:pt x="934466" y="235966"/>
                  </a:lnTo>
                  <a:lnTo>
                    <a:pt x="934466" y="79501"/>
                  </a:lnTo>
                  <a:close/>
                </a:path>
                <a:path w="934720" h="236220">
                  <a:moveTo>
                    <a:pt x="797465" y="79501"/>
                  </a:moveTo>
                  <a:lnTo>
                    <a:pt x="749300" y="79501"/>
                  </a:lnTo>
                  <a:lnTo>
                    <a:pt x="792226" y="180467"/>
                  </a:lnTo>
                  <a:lnTo>
                    <a:pt x="832612" y="180467"/>
                  </a:lnTo>
                  <a:lnTo>
                    <a:pt x="859825" y="116459"/>
                  </a:lnTo>
                  <a:lnTo>
                    <a:pt x="814070" y="116459"/>
                  </a:lnTo>
                  <a:lnTo>
                    <a:pt x="797465" y="79501"/>
                  </a:lnTo>
                  <a:close/>
                </a:path>
                <a:path w="934720" h="236220">
                  <a:moveTo>
                    <a:pt x="934466" y="0"/>
                  </a:moveTo>
                  <a:lnTo>
                    <a:pt x="866267" y="0"/>
                  </a:lnTo>
                  <a:lnTo>
                    <a:pt x="814070" y="116459"/>
                  </a:lnTo>
                  <a:lnTo>
                    <a:pt x="859825" y="116459"/>
                  </a:lnTo>
                  <a:lnTo>
                    <a:pt x="875538" y="79501"/>
                  </a:lnTo>
                  <a:lnTo>
                    <a:pt x="934466" y="79501"/>
                  </a:lnTo>
                  <a:lnTo>
                    <a:pt x="934466" y="0"/>
                  </a:lnTo>
                  <a:close/>
                </a:path>
                <a:path w="934720" h="236220">
                  <a:moveTo>
                    <a:pt x="281813" y="0"/>
                  </a:moveTo>
                  <a:lnTo>
                    <a:pt x="222503" y="0"/>
                  </a:lnTo>
                  <a:lnTo>
                    <a:pt x="222503" y="235966"/>
                  </a:lnTo>
                  <a:lnTo>
                    <a:pt x="281813" y="235966"/>
                  </a:lnTo>
                  <a:lnTo>
                    <a:pt x="281813" y="131318"/>
                  </a:lnTo>
                  <a:lnTo>
                    <a:pt x="421767" y="131318"/>
                  </a:lnTo>
                  <a:lnTo>
                    <a:pt x="421767" y="86360"/>
                  </a:lnTo>
                  <a:lnTo>
                    <a:pt x="281813" y="86360"/>
                  </a:lnTo>
                  <a:lnTo>
                    <a:pt x="281813" y="0"/>
                  </a:lnTo>
                  <a:close/>
                </a:path>
                <a:path w="934720" h="236220">
                  <a:moveTo>
                    <a:pt x="421767" y="131318"/>
                  </a:moveTo>
                  <a:lnTo>
                    <a:pt x="362458" y="131318"/>
                  </a:lnTo>
                  <a:lnTo>
                    <a:pt x="362458" y="235966"/>
                  </a:lnTo>
                  <a:lnTo>
                    <a:pt x="421767" y="235966"/>
                  </a:lnTo>
                  <a:lnTo>
                    <a:pt x="421767" y="131318"/>
                  </a:lnTo>
                  <a:close/>
                </a:path>
                <a:path w="934720" h="236220">
                  <a:moveTo>
                    <a:pt x="421767" y="0"/>
                  </a:moveTo>
                  <a:lnTo>
                    <a:pt x="362458" y="0"/>
                  </a:lnTo>
                  <a:lnTo>
                    <a:pt x="362458" y="86360"/>
                  </a:lnTo>
                  <a:lnTo>
                    <a:pt x="421767" y="86360"/>
                  </a:lnTo>
                  <a:lnTo>
                    <a:pt x="421767" y="0"/>
                  </a:lnTo>
                  <a:close/>
                </a:path>
                <a:path w="934720" h="236220">
                  <a:moveTo>
                    <a:pt x="129032" y="44958"/>
                  </a:moveTo>
                  <a:lnTo>
                    <a:pt x="69723" y="44958"/>
                  </a:lnTo>
                  <a:lnTo>
                    <a:pt x="69723" y="235966"/>
                  </a:lnTo>
                  <a:lnTo>
                    <a:pt x="129032" y="235966"/>
                  </a:lnTo>
                  <a:lnTo>
                    <a:pt x="129032" y="44958"/>
                  </a:lnTo>
                  <a:close/>
                </a:path>
                <a:path w="934720" h="236220">
                  <a:moveTo>
                    <a:pt x="198755" y="0"/>
                  </a:moveTo>
                  <a:lnTo>
                    <a:pt x="0" y="0"/>
                  </a:lnTo>
                  <a:lnTo>
                    <a:pt x="0" y="44958"/>
                  </a:lnTo>
                  <a:lnTo>
                    <a:pt x="198755" y="44958"/>
                  </a:lnTo>
                  <a:lnTo>
                    <a:pt x="198755" y="0"/>
                  </a:lnTo>
                  <a:close/>
                </a:path>
              </a:pathLst>
            </a:custGeom>
            <a:solidFill>
              <a:srgbClr val="FBFBFF"/>
            </a:solidFill>
          </p:spPr>
          <p:txBody>
            <a:bodyPr wrap="square" lIns="0" tIns="0" rIns="0" bIns="0" rtlCol="0"/>
            <a:lstStyle/>
            <a:p>
              <a:endParaRPr/>
            </a:p>
          </p:txBody>
        </p:sp>
        <p:sp>
          <p:nvSpPr>
            <p:cNvPr id="10" name="object 10"/>
            <p:cNvSpPr/>
            <p:nvPr/>
          </p:nvSpPr>
          <p:spPr>
            <a:xfrm>
              <a:off x="6244716" y="562736"/>
              <a:ext cx="48260" cy="78105"/>
            </a:xfrm>
            <a:custGeom>
              <a:avLst/>
              <a:gdLst/>
              <a:ahLst/>
              <a:cxnLst/>
              <a:rect l="l" t="t" r="r" b="b"/>
              <a:pathLst>
                <a:path w="48260" h="78104">
                  <a:moveTo>
                    <a:pt x="24130" y="0"/>
                  </a:moveTo>
                  <a:lnTo>
                    <a:pt x="0" y="77850"/>
                  </a:lnTo>
                  <a:lnTo>
                    <a:pt x="48133" y="77850"/>
                  </a:lnTo>
                  <a:lnTo>
                    <a:pt x="24130" y="0"/>
                  </a:lnTo>
                  <a:close/>
                </a:path>
              </a:pathLst>
            </a:custGeom>
            <a:ln w="3175">
              <a:solidFill>
                <a:srgbClr val="1D7CED"/>
              </a:solidFill>
            </a:ln>
          </p:spPr>
          <p:txBody>
            <a:bodyPr wrap="square" lIns="0" tIns="0" rIns="0" bIns="0" rtlCol="0"/>
            <a:lstStyle/>
            <a:p>
              <a:endParaRPr/>
            </a:p>
          </p:txBody>
        </p:sp>
        <p:sp>
          <p:nvSpPr>
            <p:cNvPr id="11" name="object 11"/>
            <p:cNvSpPr/>
            <p:nvPr/>
          </p:nvSpPr>
          <p:spPr>
            <a:xfrm>
              <a:off x="6404483" y="494664"/>
              <a:ext cx="242824" cy="237744"/>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5711952" y="495553"/>
              <a:ext cx="669925" cy="236220"/>
            </a:xfrm>
            <a:custGeom>
              <a:avLst/>
              <a:gdLst/>
              <a:ahLst/>
              <a:cxnLst/>
              <a:rect l="l" t="t" r="r" b="b"/>
              <a:pathLst>
                <a:path w="669925" h="236220">
                  <a:moveTo>
                    <a:pt x="525272" y="0"/>
                  </a:moveTo>
                  <a:lnTo>
                    <a:pt x="589914" y="0"/>
                  </a:lnTo>
                  <a:lnTo>
                    <a:pt x="669671" y="235966"/>
                  </a:lnTo>
                  <a:lnTo>
                    <a:pt x="608711" y="235966"/>
                  </a:lnTo>
                  <a:lnTo>
                    <a:pt x="593978" y="187833"/>
                  </a:lnTo>
                  <a:lnTo>
                    <a:pt x="519811" y="187833"/>
                  </a:lnTo>
                  <a:lnTo>
                    <a:pt x="505078" y="235966"/>
                  </a:lnTo>
                  <a:lnTo>
                    <a:pt x="445643" y="235966"/>
                  </a:lnTo>
                  <a:lnTo>
                    <a:pt x="525272" y="0"/>
                  </a:lnTo>
                  <a:close/>
                </a:path>
                <a:path w="669925" h="236220">
                  <a:moveTo>
                    <a:pt x="222503" y="0"/>
                  </a:moveTo>
                  <a:lnTo>
                    <a:pt x="281813" y="0"/>
                  </a:lnTo>
                  <a:lnTo>
                    <a:pt x="281813" y="86360"/>
                  </a:lnTo>
                  <a:lnTo>
                    <a:pt x="362458" y="86360"/>
                  </a:lnTo>
                  <a:lnTo>
                    <a:pt x="362458" y="0"/>
                  </a:lnTo>
                  <a:lnTo>
                    <a:pt x="421767" y="0"/>
                  </a:lnTo>
                  <a:lnTo>
                    <a:pt x="421767" y="235966"/>
                  </a:lnTo>
                  <a:lnTo>
                    <a:pt x="362458" y="235966"/>
                  </a:lnTo>
                  <a:lnTo>
                    <a:pt x="362458" y="131318"/>
                  </a:lnTo>
                  <a:lnTo>
                    <a:pt x="281813" y="131318"/>
                  </a:lnTo>
                  <a:lnTo>
                    <a:pt x="281813" y="235966"/>
                  </a:lnTo>
                  <a:lnTo>
                    <a:pt x="222503" y="235966"/>
                  </a:lnTo>
                  <a:lnTo>
                    <a:pt x="222503" y="0"/>
                  </a:lnTo>
                  <a:close/>
                </a:path>
                <a:path w="669925" h="236220">
                  <a:moveTo>
                    <a:pt x="0" y="0"/>
                  </a:moveTo>
                  <a:lnTo>
                    <a:pt x="198755" y="0"/>
                  </a:lnTo>
                  <a:lnTo>
                    <a:pt x="198755" y="44958"/>
                  </a:lnTo>
                  <a:lnTo>
                    <a:pt x="129032" y="44958"/>
                  </a:lnTo>
                  <a:lnTo>
                    <a:pt x="129032" y="235966"/>
                  </a:lnTo>
                  <a:lnTo>
                    <a:pt x="69723" y="235966"/>
                  </a:lnTo>
                  <a:lnTo>
                    <a:pt x="69723" y="44958"/>
                  </a:lnTo>
                  <a:lnTo>
                    <a:pt x="0" y="44958"/>
                  </a:lnTo>
                  <a:lnTo>
                    <a:pt x="0" y="0"/>
                  </a:lnTo>
                  <a:close/>
                </a:path>
              </a:pathLst>
            </a:custGeom>
            <a:ln w="3175">
              <a:solidFill>
                <a:srgbClr val="1D7CED"/>
              </a:solidFill>
            </a:ln>
          </p:spPr>
          <p:txBody>
            <a:bodyPr wrap="square" lIns="0" tIns="0" rIns="0" bIns="0" rtlCol="0"/>
            <a:lstStyle/>
            <a:p>
              <a:endParaRPr/>
            </a:p>
          </p:txBody>
        </p:sp>
        <p:sp>
          <p:nvSpPr>
            <p:cNvPr id="13" name="object 13"/>
            <p:cNvSpPr/>
            <p:nvPr/>
          </p:nvSpPr>
          <p:spPr>
            <a:xfrm>
              <a:off x="6802501" y="406781"/>
              <a:ext cx="442595" cy="330200"/>
            </a:xfrm>
            <a:custGeom>
              <a:avLst/>
              <a:gdLst/>
              <a:ahLst/>
              <a:cxnLst/>
              <a:rect l="l" t="t" r="r" b="b"/>
              <a:pathLst>
                <a:path w="442595" h="330200">
                  <a:moveTo>
                    <a:pt x="319024" y="83820"/>
                  </a:moveTo>
                  <a:lnTo>
                    <a:pt x="271399" y="92090"/>
                  </a:lnTo>
                  <a:lnTo>
                    <a:pt x="235203" y="116840"/>
                  </a:lnTo>
                  <a:lnTo>
                    <a:pt x="212407" y="155892"/>
                  </a:lnTo>
                  <a:lnTo>
                    <a:pt x="204850" y="206756"/>
                  </a:lnTo>
                  <a:lnTo>
                    <a:pt x="206736" y="233570"/>
                  </a:lnTo>
                  <a:lnTo>
                    <a:pt x="221888" y="278389"/>
                  </a:lnTo>
                  <a:lnTo>
                    <a:pt x="251872" y="310993"/>
                  </a:lnTo>
                  <a:lnTo>
                    <a:pt x="293782" y="327618"/>
                  </a:lnTo>
                  <a:lnTo>
                    <a:pt x="319024" y="329692"/>
                  </a:lnTo>
                  <a:lnTo>
                    <a:pt x="344267" y="327642"/>
                  </a:lnTo>
                  <a:lnTo>
                    <a:pt x="366664" y="321484"/>
                  </a:lnTo>
                  <a:lnTo>
                    <a:pt x="386228" y="311207"/>
                  </a:lnTo>
                  <a:lnTo>
                    <a:pt x="402971" y="296799"/>
                  </a:lnTo>
                  <a:lnTo>
                    <a:pt x="411683" y="285115"/>
                  </a:lnTo>
                  <a:lnTo>
                    <a:pt x="312420" y="285115"/>
                  </a:lnTo>
                  <a:lnTo>
                    <a:pt x="305689" y="283718"/>
                  </a:lnTo>
                  <a:lnTo>
                    <a:pt x="275336" y="256063"/>
                  </a:lnTo>
                  <a:lnTo>
                    <a:pt x="266219" y="217160"/>
                  </a:lnTo>
                  <a:lnTo>
                    <a:pt x="265941" y="206629"/>
                  </a:lnTo>
                  <a:lnTo>
                    <a:pt x="266234" y="196514"/>
                  </a:lnTo>
                  <a:lnTo>
                    <a:pt x="275748" y="156829"/>
                  </a:lnTo>
                  <a:lnTo>
                    <a:pt x="305307" y="129667"/>
                  </a:lnTo>
                  <a:lnTo>
                    <a:pt x="311912" y="128397"/>
                  </a:lnTo>
                  <a:lnTo>
                    <a:pt x="411649" y="128397"/>
                  </a:lnTo>
                  <a:lnTo>
                    <a:pt x="402971" y="116713"/>
                  </a:lnTo>
                  <a:lnTo>
                    <a:pt x="386228" y="102304"/>
                  </a:lnTo>
                  <a:lnTo>
                    <a:pt x="366664" y="92027"/>
                  </a:lnTo>
                  <a:lnTo>
                    <a:pt x="344267" y="85869"/>
                  </a:lnTo>
                  <a:lnTo>
                    <a:pt x="319024" y="83820"/>
                  </a:lnTo>
                  <a:close/>
                </a:path>
                <a:path w="442595" h="330200">
                  <a:moveTo>
                    <a:pt x="411649" y="128397"/>
                  </a:moveTo>
                  <a:lnTo>
                    <a:pt x="326135" y="128397"/>
                  </a:lnTo>
                  <a:lnTo>
                    <a:pt x="332740" y="129794"/>
                  </a:lnTo>
                  <a:lnTo>
                    <a:pt x="345567" y="135382"/>
                  </a:lnTo>
                  <a:lnTo>
                    <a:pt x="367919" y="170815"/>
                  </a:lnTo>
                  <a:lnTo>
                    <a:pt x="372360" y="206756"/>
                  </a:lnTo>
                  <a:lnTo>
                    <a:pt x="372102" y="217227"/>
                  </a:lnTo>
                  <a:lnTo>
                    <a:pt x="363235" y="255428"/>
                  </a:lnTo>
                  <a:lnTo>
                    <a:pt x="339471" y="280543"/>
                  </a:lnTo>
                  <a:lnTo>
                    <a:pt x="332994" y="283591"/>
                  </a:lnTo>
                  <a:lnTo>
                    <a:pt x="326263" y="285115"/>
                  </a:lnTo>
                  <a:lnTo>
                    <a:pt x="411683" y="285115"/>
                  </a:lnTo>
                  <a:lnTo>
                    <a:pt x="416325" y="278890"/>
                  </a:lnTo>
                  <a:lnTo>
                    <a:pt x="425894" y="257921"/>
                  </a:lnTo>
                  <a:lnTo>
                    <a:pt x="431653" y="233880"/>
                  </a:lnTo>
                  <a:lnTo>
                    <a:pt x="433577" y="206756"/>
                  </a:lnTo>
                  <a:lnTo>
                    <a:pt x="431653" y="179703"/>
                  </a:lnTo>
                  <a:lnTo>
                    <a:pt x="425894" y="155686"/>
                  </a:lnTo>
                  <a:lnTo>
                    <a:pt x="416325" y="134693"/>
                  </a:lnTo>
                  <a:lnTo>
                    <a:pt x="411649" y="128397"/>
                  </a:lnTo>
                  <a:close/>
                </a:path>
                <a:path w="442595" h="330200">
                  <a:moveTo>
                    <a:pt x="5460" y="254635"/>
                  </a:moveTo>
                  <a:lnTo>
                    <a:pt x="0" y="254635"/>
                  </a:lnTo>
                  <a:lnTo>
                    <a:pt x="0" y="310769"/>
                  </a:lnTo>
                  <a:lnTo>
                    <a:pt x="38100" y="323850"/>
                  </a:lnTo>
                  <a:lnTo>
                    <a:pt x="85725" y="329057"/>
                  </a:lnTo>
                  <a:lnTo>
                    <a:pt x="108057" y="327721"/>
                  </a:lnTo>
                  <a:lnTo>
                    <a:pt x="145482" y="317001"/>
                  </a:lnTo>
                  <a:lnTo>
                    <a:pt x="179249" y="285877"/>
                  </a:lnTo>
                  <a:lnTo>
                    <a:pt x="86105" y="285877"/>
                  </a:lnTo>
                  <a:lnTo>
                    <a:pt x="75938" y="285376"/>
                  </a:lnTo>
                  <a:lnTo>
                    <a:pt x="34071" y="273351"/>
                  </a:lnTo>
                  <a:lnTo>
                    <a:pt x="14537" y="261731"/>
                  </a:lnTo>
                  <a:lnTo>
                    <a:pt x="5460" y="254635"/>
                  </a:lnTo>
                  <a:close/>
                </a:path>
                <a:path w="442595" h="330200">
                  <a:moveTo>
                    <a:pt x="99568" y="84455"/>
                  </a:moveTo>
                  <a:lnTo>
                    <a:pt x="61039" y="89598"/>
                  </a:lnTo>
                  <a:lnTo>
                    <a:pt x="17202" y="116028"/>
                  </a:lnTo>
                  <a:lnTo>
                    <a:pt x="1397" y="158623"/>
                  </a:lnTo>
                  <a:lnTo>
                    <a:pt x="2155" y="170388"/>
                  </a:lnTo>
                  <a:lnTo>
                    <a:pt x="20234" y="207281"/>
                  </a:lnTo>
                  <a:lnTo>
                    <a:pt x="58675" y="227500"/>
                  </a:lnTo>
                  <a:lnTo>
                    <a:pt x="84992" y="233969"/>
                  </a:lnTo>
                  <a:lnTo>
                    <a:pt x="91551" y="235426"/>
                  </a:lnTo>
                  <a:lnTo>
                    <a:pt x="127634" y="255143"/>
                  </a:lnTo>
                  <a:lnTo>
                    <a:pt x="127634" y="266319"/>
                  </a:lnTo>
                  <a:lnTo>
                    <a:pt x="126238" y="270510"/>
                  </a:lnTo>
                  <a:lnTo>
                    <a:pt x="120523" y="276987"/>
                  </a:lnTo>
                  <a:lnTo>
                    <a:pt x="116967" y="279527"/>
                  </a:lnTo>
                  <a:lnTo>
                    <a:pt x="112902" y="281305"/>
                  </a:lnTo>
                  <a:lnTo>
                    <a:pt x="109474" y="282956"/>
                  </a:lnTo>
                  <a:lnTo>
                    <a:pt x="105028" y="284099"/>
                  </a:lnTo>
                  <a:lnTo>
                    <a:pt x="99441" y="284734"/>
                  </a:lnTo>
                  <a:lnTo>
                    <a:pt x="93979" y="285496"/>
                  </a:lnTo>
                  <a:lnTo>
                    <a:pt x="89407" y="285877"/>
                  </a:lnTo>
                  <a:lnTo>
                    <a:pt x="179249" y="285877"/>
                  </a:lnTo>
                  <a:lnTo>
                    <a:pt x="181276" y="282765"/>
                  </a:lnTo>
                  <a:lnTo>
                    <a:pt x="186477" y="267767"/>
                  </a:lnTo>
                  <a:lnTo>
                    <a:pt x="188214" y="251079"/>
                  </a:lnTo>
                  <a:lnTo>
                    <a:pt x="187453" y="239387"/>
                  </a:lnTo>
                  <a:lnTo>
                    <a:pt x="169382" y="204384"/>
                  </a:lnTo>
                  <a:lnTo>
                    <a:pt x="131318" y="184658"/>
                  </a:lnTo>
                  <a:lnTo>
                    <a:pt x="116077" y="180721"/>
                  </a:lnTo>
                  <a:lnTo>
                    <a:pt x="101092" y="177165"/>
                  </a:lnTo>
                  <a:lnTo>
                    <a:pt x="64134" y="162306"/>
                  </a:lnTo>
                  <a:lnTo>
                    <a:pt x="61975" y="157480"/>
                  </a:lnTo>
                  <a:lnTo>
                    <a:pt x="61975" y="147320"/>
                  </a:lnTo>
                  <a:lnTo>
                    <a:pt x="63373" y="143637"/>
                  </a:lnTo>
                  <a:lnTo>
                    <a:pt x="68706" y="137033"/>
                  </a:lnTo>
                  <a:lnTo>
                    <a:pt x="71881" y="134493"/>
                  </a:lnTo>
                  <a:lnTo>
                    <a:pt x="75565" y="132842"/>
                  </a:lnTo>
                  <a:lnTo>
                    <a:pt x="80137" y="130683"/>
                  </a:lnTo>
                  <a:lnTo>
                    <a:pt x="84454" y="129286"/>
                  </a:lnTo>
                  <a:lnTo>
                    <a:pt x="92709" y="127762"/>
                  </a:lnTo>
                  <a:lnTo>
                    <a:pt x="97408" y="127381"/>
                  </a:lnTo>
                  <a:lnTo>
                    <a:pt x="178816" y="127381"/>
                  </a:lnTo>
                  <a:lnTo>
                    <a:pt x="178816" y="100330"/>
                  </a:lnTo>
                  <a:lnTo>
                    <a:pt x="141477" y="88773"/>
                  </a:lnTo>
                  <a:lnTo>
                    <a:pt x="110116" y="84718"/>
                  </a:lnTo>
                  <a:lnTo>
                    <a:pt x="99568" y="84455"/>
                  </a:lnTo>
                  <a:close/>
                </a:path>
                <a:path w="442595" h="330200">
                  <a:moveTo>
                    <a:pt x="178816" y="127381"/>
                  </a:moveTo>
                  <a:lnTo>
                    <a:pt x="102616" y="127381"/>
                  </a:lnTo>
                  <a:lnTo>
                    <a:pt x="112492" y="127877"/>
                  </a:lnTo>
                  <a:lnTo>
                    <a:pt x="122285" y="129349"/>
                  </a:lnTo>
                  <a:lnTo>
                    <a:pt x="158972" y="143795"/>
                  </a:lnTo>
                  <a:lnTo>
                    <a:pt x="173608" y="154178"/>
                  </a:lnTo>
                  <a:lnTo>
                    <a:pt x="178816" y="154178"/>
                  </a:lnTo>
                  <a:lnTo>
                    <a:pt x="178816" y="127381"/>
                  </a:lnTo>
                  <a:close/>
                </a:path>
                <a:path w="442595" h="330200">
                  <a:moveTo>
                    <a:pt x="338200" y="0"/>
                  </a:moveTo>
                  <a:lnTo>
                    <a:pt x="300100" y="0"/>
                  </a:lnTo>
                  <a:lnTo>
                    <a:pt x="252349" y="62230"/>
                  </a:lnTo>
                  <a:lnTo>
                    <a:pt x="292734" y="62230"/>
                  </a:lnTo>
                  <a:lnTo>
                    <a:pt x="318770" y="28448"/>
                  </a:lnTo>
                  <a:lnTo>
                    <a:pt x="360030" y="28448"/>
                  </a:lnTo>
                  <a:lnTo>
                    <a:pt x="338200" y="0"/>
                  </a:lnTo>
                  <a:close/>
                </a:path>
                <a:path w="442595" h="330200">
                  <a:moveTo>
                    <a:pt x="360030" y="28448"/>
                  </a:moveTo>
                  <a:lnTo>
                    <a:pt x="318770" y="28448"/>
                  </a:lnTo>
                  <a:lnTo>
                    <a:pt x="344931" y="62230"/>
                  </a:lnTo>
                  <a:lnTo>
                    <a:pt x="385952" y="62230"/>
                  </a:lnTo>
                  <a:lnTo>
                    <a:pt x="360030" y="28448"/>
                  </a:lnTo>
                  <a:close/>
                </a:path>
                <a:path w="442595" h="330200">
                  <a:moveTo>
                    <a:pt x="442595" y="0"/>
                  </a:moveTo>
                  <a:lnTo>
                    <a:pt x="402463" y="0"/>
                  </a:lnTo>
                  <a:lnTo>
                    <a:pt x="382777" y="42164"/>
                  </a:lnTo>
                  <a:lnTo>
                    <a:pt x="409575" y="42164"/>
                  </a:lnTo>
                  <a:lnTo>
                    <a:pt x="442595" y="0"/>
                  </a:lnTo>
                  <a:close/>
                </a:path>
              </a:pathLst>
            </a:custGeom>
            <a:solidFill>
              <a:srgbClr val="FBFBFF"/>
            </a:solidFill>
          </p:spPr>
          <p:txBody>
            <a:bodyPr wrap="square" lIns="0" tIns="0" rIns="0" bIns="0" rtlCol="0"/>
            <a:lstStyle/>
            <a:p>
              <a:endParaRPr/>
            </a:p>
          </p:txBody>
        </p:sp>
        <p:sp>
          <p:nvSpPr>
            <p:cNvPr id="14" name="object 14"/>
            <p:cNvSpPr/>
            <p:nvPr/>
          </p:nvSpPr>
          <p:spPr>
            <a:xfrm>
              <a:off x="6801611" y="489711"/>
              <a:ext cx="435356" cy="247650"/>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7053960" y="405892"/>
              <a:ext cx="192024" cy="64008"/>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7363968" y="406781"/>
              <a:ext cx="639445" cy="330200"/>
            </a:xfrm>
            <a:custGeom>
              <a:avLst/>
              <a:gdLst/>
              <a:ahLst/>
              <a:cxnLst/>
              <a:rect l="l" t="t" r="r" b="b"/>
              <a:pathLst>
                <a:path w="639445" h="330200">
                  <a:moveTo>
                    <a:pt x="501014" y="88773"/>
                  </a:moveTo>
                  <a:lnTo>
                    <a:pt x="441705" y="88773"/>
                  </a:lnTo>
                  <a:lnTo>
                    <a:pt x="441705" y="239522"/>
                  </a:lnTo>
                  <a:lnTo>
                    <a:pt x="448103" y="278399"/>
                  </a:lnTo>
                  <a:lnTo>
                    <a:pt x="481504" y="316726"/>
                  </a:lnTo>
                  <a:lnTo>
                    <a:pt x="518080" y="328243"/>
                  </a:lnTo>
                  <a:lnTo>
                    <a:pt x="540511" y="329692"/>
                  </a:lnTo>
                  <a:lnTo>
                    <a:pt x="563491" y="328219"/>
                  </a:lnTo>
                  <a:lnTo>
                    <a:pt x="600448" y="316511"/>
                  </a:lnTo>
                  <a:lnTo>
                    <a:pt x="629718" y="284607"/>
                  </a:lnTo>
                  <a:lnTo>
                    <a:pt x="540511" y="284607"/>
                  </a:lnTo>
                  <a:lnTo>
                    <a:pt x="530752" y="283864"/>
                  </a:lnTo>
                  <a:lnTo>
                    <a:pt x="503316" y="257397"/>
                  </a:lnTo>
                  <a:lnTo>
                    <a:pt x="501014" y="235966"/>
                  </a:lnTo>
                  <a:lnTo>
                    <a:pt x="501014" y="88773"/>
                  </a:lnTo>
                  <a:close/>
                </a:path>
                <a:path w="639445" h="330200">
                  <a:moveTo>
                    <a:pt x="639317" y="88773"/>
                  </a:moveTo>
                  <a:lnTo>
                    <a:pt x="580135" y="88773"/>
                  </a:lnTo>
                  <a:lnTo>
                    <a:pt x="580135" y="235966"/>
                  </a:lnTo>
                  <a:lnTo>
                    <a:pt x="579520" y="247850"/>
                  </a:lnTo>
                  <a:lnTo>
                    <a:pt x="558212" y="281733"/>
                  </a:lnTo>
                  <a:lnTo>
                    <a:pt x="540511" y="284607"/>
                  </a:lnTo>
                  <a:lnTo>
                    <a:pt x="629718" y="284607"/>
                  </a:lnTo>
                  <a:lnTo>
                    <a:pt x="633110" y="277844"/>
                  </a:lnTo>
                  <a:lnTo>
                    <a:pt x="637768" y="259818"/>
                  </a:lnTo>
                  <a:lnTo>
                    <a:pt x="639298" y="239522"/>
                  </a:lnTo>
                  <a:lnTo>
                    <a:pt x="639317" y="88773"/>
                  </a:lnTo>
                  <a:close/>
                </a:path>
                <a:path w="639445" h="330200">
                  <a:moveTo>
                    <a:pt x="405002" y="88773"/>
                  </a:moveTo>
                  <a:lnTo>
                    <a:pt x="245363" y="88773"/>
                  </a:lnTo>
                  <a:lnTo>
                    <a:pt x="245363" y="324739"/>
                  </a:lnTo>
                  <a:lnTo>
                    <a:pt x="405002" y="324739"/>
                  </a:lnTo>
                  <a:lnTo>
                    <a:pt x="405002" y="279781"/>
                  </a:lnTo>
                  <a:lnTo>
                    <a:pt x="304291" y="279781"/>
                  </a:lnTo>
                  <a:lnTo>
                    <a:pt x="304291" y="220091"/>
                  </a:lnTo>
                  <a:lnTo>
                    <a:pt x="397128" y="220091"/>
                  </a:lnTo>
                  <a:lnTo>
                    <a:pt x="397128" y="175133"/>
                  </a:lnTo>
                  <a:lnTo>
                    <a:pt x="304291" y="175133"/>
                  </a:lnTo>
                  <a:lnTo>
                    <a:pt x="304291" y="133731"/>
                  </a:lnTo>
                  <a:lnTo>
                    <a:pt x="405002" y="133731"/>
                  </a:lnTo>
                  <a:lnTo>
                    <a:pt x="405002" y="88773"/>
                  </a:lnTo>
                  <a:close/>
                </a:path>
                <a:path w="639445" h="330200">
                  <a:moveTo>
                    <a:pt x="67563" y="88773"/>
                  </a:moveTo>
                  <a:lnTo>
                    <a:pt x="0" y="88773"/>
                  </a:lnTo>
                  <a:lnTo>
                    <a:pt x="82930" y="229108"/>
                  </a:lnTo>
                  <a:lnTo>
                    <a:pt x="82930" y="324739"/>
                  </a:lnTo>
                  <a:lnTo>
                    <a:pt x="142239" y="324739"/>
                  </a:lnTo>
                  <a:lnTo>
                    <a:pt x="142239" y="226187"/>
                  </a:lnTo>
                  <a:lnTo>
                    <a:pt x="173689" y="173101"/>
                  </a:lnTo>
                  <a:lnTo>
                    <a:pt x="113791" y="173101"/>
                  </a:lnTo>
                  <a:lnTo>
                    <a:pt x="67563" y="88773"/>
                  </a:lnTo>
                  <a:close/>
                </a:path>
                <a:path w="639445" h="330200">
                  <a:moveTo>
                    <a:pt x="223647" y="88773"/>
                  </a:moveTo>
                  <a:lnTo>
                    <a:pt x="158368" y="88773"/>
                  </a:lnTo>
                  <a:lnTo>
                    <a:pt x="113791" y="173101"/>
                  </a:lnTo>
                  <a:lnTo>
                    <a:pt x="173689" y="173101"/>
                  </a:lnTo>
                  <a:lnTo>
                    <a:pt x="223647" y="88773"/>
                  </a:lnTo>
                  <a:close/>
                </a:path>
                <a:path w="639445" h="330200">
                  <a:moveTo>
                    <a:pt x="338327" y="0"/>
                  </a:moveTo>
                  <a:lnTo>
                    <a:pt x="300100" y="0"/>
                  </a:lnTo>
                  <a:lnTo>
                    <a:pt x="252349" y="62230"/>
                  </a:lnTo>
                  <a:lnTo>
                    <a:pt x="292734" y="62230"/>
                  </a:lnTo>
                  <a:lnTo>
                    <a:pt x="318770" y="28448"/>
                  </a:lnTo>
                  <a:lnTo>
                    <a:pt x="360099" y="28448"/>
                  </a:lnTo>
                  <a:lnTo>
                    <a:pt x="338327" y="0"/>
                  </a:lnTo>
                  <a:close/>
                </a:path>
                <a:path w="639445" h="330200">
                  <a:moveTo>
                    <a:pt x="360099" y="28448"/>
                  </a:moveTo>
                  <a:lnTo>
                    <a:pt x="318770" y="28448"/>
                  </a:lnTo>
                  <a:lnTo>
                    <a:pt x="344931" y="62230"/>
                  </a:lnTo>
                  <a:lnTo>
                    <a:pt x="385952" y="62230"/>
                  </a:lnTo>
                  <a:lnTo>
                    <a:pt x="360099" y="28448"/>
                  </a:lnTo>
                  <a:close/>
                </a:path>
              </a:pathLst>
            </a:custGeom>
            <a:solidFill>
              <a:srgbClr val="FBFBFF"/>
            </a:solidFill>
          </p:spPr>
          <p:txBody>
            <a:bodyPr wrap="square" lIns="0" tIns="0" rIns="0" bIns="0" rtlCol="0"/>
            <a:lstStyle/>
            <a:p>
              <a:endParaRPr/>
            </a:p>
          </p:txBody>
        </p:sp>
        <p:sp>
          <p:nvSpPr>
            <p:cNvPr id="17" name="object 17"/>
            <p:cNvSpPr/>
            <p:nvPr/>
          </p:nvSpPr>
          <p:spPr>
            <a:xfrm>
              <a:off x="7804784" y="494664"/>
              <a:ext cx="199390" cy="242697"/>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7609331" y="495553"/>
              <a:ext cx="160020" cy="236220"/>
            </a:xfrm>
            <a:custGeom>
              <a:avLst/>
              <a:gdLst/>
              <a:ahLst/>
              <a:cxnLst/>
              <a:rect l="l" t="t" r="r" b="b"/>
              <a:pathLst>
                <a:path w="160020" h="236220">
                  <a:moveTo>
                    <a:pt x="0" y="0"/>
                  </a:moveTo>
                  <a:lnTo>
                    <a:pt x="159639" y="0"/>
                  </a:lnTo>
                  <a:lnTo>
                    <a:pt x="159639" y="44958"/>
                  </a:lnTo>
                  <a:lnTo>
                    <a:pt x="58927" y="44958"/>
                  </a:lnTo>
                  <a:lnTo>
                    <a:pt x="58927" y="86360"/>
                  </a:lnTo>
                  <a:lnTo>
                    <a:pt x="151765" y="86360"/>
                  </a:lnTo>
                  <a:lnTo>
                    <a:pt x="151765" y="131318"/>
                  </a:lnTo>
                  <a:lnTo>
                    <a:pt x="58927" y="131318"/>
                  </a:lnTo>
                  <a:lnTo>
                    <a:pt x="58927" y="191008"/>
                  </a:lnTo>
                  <a:lnTo>
                    <a:pt x="159639" y="191008"/>
                  </a:lnTo>
                  <a:lnTo>
                    <a:pt x="159639" y="235966"/>
                  </a:lnTo>
                  <a:lnTo>
                    <a:pt x="0" y="235966"/>
                  </a:lnTo>
                  <a:lnTo>
                    <a:pt x="0" y="0"/>
                  </a:lnTo>
                  <a:close/>
                </a:path>
              </a:pathLst>
            </a:custGeom>
            <a:ln w="3175">
              <a:solidFill>
                <a:srgbClr val="1D7CED"/>
              </a:solidFill>
            </a:ln>
          </p:spPr>
          <p:txBody>
            <a:bodyPr wrap="square" lIns="0" tIns="0" rIns="0" bIns="0" rtlCol="0"/>
            <a:lstStyle/>
            <a:p>
              <a:endParaRPr/>
            </a:p>
          </p:txBody>
        </p:sp>
        <p:sp>
          <p:nvSpPr>
            <p:cNvPr id="19" name="object 19"/>
            <p:cNvSpPr/>
            <p:nvPr/>
          </p:nvSpPr>
          <p:spPr>
            <a:xfrm>
              <a:off x="7363079" y="494664"/>
              <a:ext cx="225425" cy="237744"/>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7615428" y="405892"/>
              <a:ext cx="135382" cy="64008"/>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8154923" y="409956"/>
              <a:ext cx="647065" cy="327025"/>
            </a:xfrm>
            <a:custGeom>
              <a:avLst/>
              <a:gdLst/>
              <a:ahLst/>
              <a:cxnLst/>
              <a:rect l="l" t="t" r="r" b="b"/>
              <a:pathLst>
                <a:path w="647065" h="327025">
                  <a:moveTo>
                    <a:pt x="349123" y="85598"/>
                  </a:moveTo>
                  <a:lnTo>
                    <a:pt x="284479" y="85598"/>
                  </a:lnTo>
                  <a:lnTo>
                    <a:pt x="204850" y="321564"/>
                  </a:lnTo>
                  <a:lnTo>
                    <a:pt x="264286" y="321564"/>
                  </a:lnTo>
                  <a:lnTo>
                    <a:pt x="279019" y="273431"/>
                  </a:lnTo>
                  <a:lnTo>
                    <a:pt x="412610" y="273431"/>
                  </a:lnTo>
                  <a:lnTo>
                    <a:pt x="398144" y="230632"/>
                  </a:lnTo>
                  <a:lnTo>
                    <a:pt x="291973" y="230632"/>
                  </a:lnTo>
                  <a:lnTo>
                    <a:pt x="316102" y="152781"/>
                  </a:lnTo>
                  <a:lnTo>
                    <a:pt x="371830" y="152781"/>
                  </a:lnTo>
                  <a:lnTo>
                    <a:pt x="349123" y="85598"/>
                  </a:lnTo>
                  <a:close/>
                </a:path>
                <a:path w="647065" h="327025">
                  <a:moveTo>
                    <a:pt x="412610" y="273431"/>
                  </a:moveTo>
                  <a:lnTo>
                    <a:pt x="353186" y="273431"/>
                  </a:lnTo>
                  <a:lnTo>
                    <a:pt x="367919" y="321564"/>
                  </a:lnTo>
                  <a:lnTo>
                    <a:pt x="428878" y="321564"/>
                  </a:lnTo>
                  <a:lnTo>
                    <a:pt x="412610" y="273431"/>
                  </a:lnTo>
                  <a:close/>
                </a:path>
                <a:path w="647065" h="327025">
                  <a:moveTo>
                    <a:pt x="371830" y="152781"/>
                  </a:moveTo>
                  <a:lnTo>
                    <a:pt x="316102" y="152781"/>
                  </a:lnTo>
                  <a:lnTo>
                    <a:pt x="340105" y="230632"/>
                  </a:lnTo>
                  <a:lnTo>
                    <a:pt x="398144" y="230632"/>
                  </a:lnTo>
                  <a:lnTo>
                    <a:pt x="371830" y="152781"/>
                  </a:lnTo>
                  <a:close/>
                </a:path>
                <a:path w="647065" h="327025">
                  <a:moveTo>
                    <a:pt x="508634" y="85598"/>
                  </a:moveTo>
                  <a:lnTo>
                    <a:pt x="449325" y="85598"/>
                  </a:lnTo>
                  <a:lnTo>
                    <a:pt x="449325" y="236347"/>
                  </a:lnTo>
                  <a:lnTo>
                    <a:pt x="455723" y="275224"/>
                  </a:lnTo>
                  <a:lnTo>
                    <a:pt x="489124" y="313551"/>
                  </a:lnTo>
                  <a:lnTo>
                    <a:pt x="525700" y="325068"/>
                  </a:lnTo>
                  <a:lnTo>
                    <a:pt x="548131" y="326517"/>
                  </a:lnTo>
                  <a:lnTo>
                    <a:pt x="571111" y="325044"/>
                  </a:lnTo>
                  <a:lnTo>
                    <a:pt x="608068" y="313336"/>
                  </a:lnTo>
                  <a:lnTo>
                    <a:pt x="637338" y="281432"/>
                  </a:lnTo>
                  <a:lnTo>
                    <a:pt x="548131" y="281432"/>
                  </a:lnTo>
                  <a:lnTo>
                    <a:pt x="538372" y="280689"/>
                  </a:lnTo>
                  <a:lnTo>
                    <a:pt x="510936" y="254222"/>
                  </a:lnTo>
                  <a:lnTo>
                    <a:pt x="508634" y="232791"/>
                  </a:lnTo>
                  <a:lnTo>
                    <a:pt x="508634" y="85598"/>
                  </a:lnTo>
                  <a:close/>
                </a:path>
                <a:path w="647065" h="327025">
                  <a:moveTo>
                    <a:pt x="646937" y="85598"/>
                  </a:moveTo>
                  <a:lnTo>
                    <a:pt x="587755" y="85598"/>
                  </a:lnTo>
                  <a:lnTo>
                    <a:pt x="587755" y="232791"/>
                  </a:lnTo>
                  <a:lnTo>
                    <a:pt x="587140" y="244675"/>
                  </a:lnTo>
                  <a:lnTo>
                    <a:pt x="565832" y="278558"/>
                  </a:lnTo>
                  <a:lnTo>
                    <a:pt x="548131" y="281432"/>
                  </a:lnTo>
                  <a:lnTo>
                    <a:pt x="637338" y="281432"/>
                  </a:lnTo>
                  <a:lnTo>
                    <a:pt x="640730" y="274669"/>
                  </a:lnTo>
                  <a:lnTo>
                    <a:pt x="645388" y="256643"/>
                  </a:lnTo>
                  <a:lnTo>
                    <a:pt x="646918" y="236347"/>
                  </a:lnTo>
                  <a:lnTo>
                    <a:pt x="646937" y="85598"/>
                  </a:lnTo>
                  <a:close/>
                </a:path>
                <a:path w="647065" h="327025">
                  <a:moveTo>
                    <a:pt x="125095" y="80899"/>
                  </a:moveTo>
                  <a:lnTo>
                    <a:pt x="115697" y="80899"/>
                  </a:lnTo>
                  <a:lnTo>
                    <a:pt x="90481" y="82992"/>
                  </a:lnTo>
                  <a:lnTo>
                    <a:pt x="48242" y="99704"/>
                  </a:lnTo>
                  <a:lnTo>
                    <a:pt x="17573" y="132397"/>
                  </a:lnTo>
                  <a:lnTo>
                    <a:pt x="1952" y="177164"/>
                  </a:lnTo>
                  <a:lnTo>
                    <a:pt x="0" y="203835"/>
                  </a:lnTo>
                  <a:lnTo>
                    <a:pt x="1950" y="231265"/>
                  </a:lnTo>
                  <a:lnTo>
                    <a:pt x="17520" y="276361"/>
                  </a:lnTo>
                  <a:lnTo>
                    <a:pt x="48113" y="308080"/>
                  </a:lnTo>
                  <a:lnTo>
                    <a:pt x="90300" y="324133"/>
                  </a:lnTo>
                  <a:lnTo>
                    <a:pt x="115443" y="326136"/>
                  </a:lnTo>
                  <a:lnTo>
                    <a:pt x="123467" y="326036"/>
                  </a:lnTo>
                  <a:lnTo>
                    <a:pt x="162941" y="319405"/>
                  </a:lnTo>
                  <a:lnTo>
                    <a:pt x="186181" y="310134"/>
                  </a:lnTo>
                  <a:lnTo>
                    <a:pt x="191261" y="307848"/>
                  </a:lnTo>
                  <a:lnTo>
                    <a:pt x="195579" y="305816"/>
                  </a:lnTo>
                  <a:lnTo>
                    <a:pt x="195579" y="281940"/>
                  </a:lnTo>
                  <a:lnTo>
                    <a:pt x="117982" y="281940"/>
                  </a:lnTo>
                  <a:lnTo>
                    <a:pt x="110490" y="280670"/>
                  </a:lnTo>
                  <a:lnTo>
                    <a:pt x="77878" y="260171"/>
                  </a:lnTo>
                  <a:lnTo>
                    <a:pt x="62595" y="224250"/>
                  </a:lnTo>
                  <a:lnTo>
                    <a:pt x="61091" y="203835"/>
                  </a:lnTo>
                  <a:lnTo>
                    <a:pt x="61444" y="193839"/>
                  </a:lnTo>
                  <a:lnTo>
                    <a:pt x="73183" y="153828"/>
                  </a:lnTo>
                  <a:lnTo>
                    <a:pt x="108711" y="126492"/>
                  </a:lnTo>
                  <a:lnTo>
                    <a:pt x="116585" y="125222"/>
                  </a:lnTo>
                  <a:lnTo>
                    <a:pt x="195579" y="125222"/>
                  </a:lnTo>
                  <a:lnTo>
                    <a:pt x="195579" y="100584"/>
                  </a:lnTo>
                  <a:lnTo>
                    <a:pt x="155701" y="85090"/>
                  </a:lnTo>
                  <a:lnTo>
                    <a:pt x="133476" y="81534"/>
                  </a:lnTo>
                  <a:lnTo>
                    <a:pt x="125095" y="80899"/>
                  </a:lnTo>
                  <a:close/>
                </a:path>
                <a:path w="647065" h="327025">
                  <a:moveTo>
                    <a:pt x="195579" y="250444"/>
                  </a:moveTo>
                  <a:lnTo>
                    <a:pt x="190119" y="250444"/>
                  </a:lnTo>
                  <a:lnTo>
                    <a:pt x="187198" y="252984"/>
                  </a:lnTo>
                  <a:lnTo>
                    <a:pt x="183769" y="256032"/>
                  </a:lnTo>
                  <a:lnTo>
                    <a:pt x="179704" y="259461"/>
                  </a:lnTo>
                  <a:lnTo>
                    <a:pt x="175641" y="262763"/>
                  </a:lnTo>
                  <a:lnTo>
                    <a:pt x="171069" y="266192"/>
                  </a:lnTo>
                  <a:lnTo>
                    <a:pt x="165734" y="269367"/>
                  </a:lnTo>
                  <a:lnTo>
                    <a:pt x="160908" y="272542"/>
                  </a:lnTo>
                  <a:lnTo>
                    <a:pt x="154940" y="275463"/>
                  </a:lnTo>
                  <a:lnTo>
                    <a:pt x="147827" y="278003"/>
                  </a:lnTo>
                  <a:lnTo>
                    <a:pt x="140716" y="280670"/>
                  </a:lnTo>
                  <a:lnTo>
                    <a:pt x="133350" y="281940"/>
                  </a:lnTo>
                  <a:lnTo>
                    <a:pt x="195579" y="281940"/>
                  </a:lnTo>
                  <a:lnTo>
                    <a:pt x="195579" y="250444"/>
                  </a:lnTo>
                  <a:close/>
                </a:path>
                <a:path w="647065" h="327025">
                  <a:moveTo>
                    <a:pt x="195579" y="125222"/>
                  </a:moveTo>
                  <a:lnTo>
                    <a:pt x="132333" y="125222"/>
                  </a:lnTo>
                  <a:lnTo>
                    <a:pt x="139192" y="126365"/>
                  </a:lnTo>
                  <a:lnTo>
                    <a:pt x="145796" y="128778"/>
                  </a:lnTo>
                  <a:lnTo>
                    <a:pt x="152400" y="131064"/>
                  </a:lnTo>
                  <a:lnTo>
                    <a:pt x="158496" y="133985"/>
                  </a:lnTo>
                  <a:lnTo>
                    <a:pt x="163956" y="137414"/>
                  </a:lnTo>
                  <a:lnTo>
                    <a:pt x="169545" y="140716"/>
                  </a:lnTo>
                  <a:lnTo>
                    <a:pt x="174371" y="144272"/>
                  </a:lnTo>
                  <a:lnTo>
                    <a:pt x="178689" y="147828"/>
                  </a:lnTo>
                  <a:lnTo>
                    <a:pt x="183133" y="151257"/>
                  </a:lnTo>
                  <a:lnTo>
                    <a:pt x="186690" y="154305"/>
                  </a:lnTo>
                  <a:lnTo>
                    <a:pt x="189483" y="156845"/>
                  </a:lnTo>
                  <a:lnTo>
                    <a:pt x="195579" y="156845"/>
                  </a:lnTo>
                  <a:lnTo>
                    <a:pt x="195579" y="125222"/>
                  </a:lnTo>
                  <a:close/>
                </a:path>
                <a:path w="647065" h="327025">
                  <a:moveTo>
                    <a:pt x="336042" y="0"/>
                  </a:moveTo>
                  <a:lnTo>
                    <a:pt x="297815" y="0"/>
                  </a:lnTo>
                  <a:lnTo>
                    <a:pt x="250062" y="62230"/>
                  </a:lnTo>
                  <a:lnTo>
                    <a:pt x="290575" y="62230"/>
                  </a:lnTo>
                  <a:lnTo>
                    <a:pt x="316483" y="28448"/>
                  </a:lnTo>
                  <a:lnTo>
                    <a:pt x="357871" y="28448"/>
                  </a:lnTo>
                  <a:lnTo>
                    <a:pt x="336042" y="0"/>
                  </a:lnTo>
                  <a:close/>
                </a:path>
                <a:path w="647065" h="327025">
                  <a:moveTo>
                    <a:pt x="357871" y="28448"/>
                  </a:moveTo>
                  <a:lnTo>
                    <a:pt x="316483" y="28448"/>
                  </a:lnTo>
                  <a:lnTo>
                    <a:pt x="342646" y="62230"/>
                  </a:lnTo>
                  <a:lnTo>
                    <a:pt x="383794" y="62230"/>
                  </a:lnTo>
                  <a:lnTo>
                    <a:pt x="357871" y="28448"/>
                  </a:lnTo>
                  <a:close/>
                </a:path>
                <a:path w="647065" h="327025">
                  <a:moveTo>
                    <a:pt x="233679" y="0"/>
                  </a:moveTo>
                  <a:lnTo>
                    <a:pt x="193548" y="0"/>
                  </a:lnTo>
                  <a:lnTo>
                    <a:pt x="226441" y="42164"/>
                  </a:lnTo>
                  <a:lnTo>
                    <a:pt x="253237" y="42164"/>
                  </a:lnTo>
                  <a:lnTo>
                    <a:pt x="233679" y="0"/>
                  </a:lnTo>
                  <a:close/>
                </a:path>
              </a:pathLst>
            </a:custGeom>
            <a:solidFill>
              <a:srgbClr val="FBFBFF"/>
            </a:solidFill>
          </p:spPr>
          <p:txBody>
            <a:bodyPr wrap="square" lIns="0" tIns="0" rIns="0" bIns="0" rtlCol="0"/>
            <a:lstStyle/>
            <a:p>
              <a:endParaRPr/>
            </a:p>
          </p:txBody>
        </p:sp>
        <p:sp>
          <p:nvSpPr>
            <p:cNvPr id="22" name="object 22"/>
            <p:cNvSpPr/>
            <p:nvPr/>
          </p:nvSpPr>
          <p:spPr>
            <a:xfrm>
              <a:off x="8154923" y="409956"/>
              <a:ext cx="647065" cy="327025"/>
            </a:xfrm>
            <a:custGeom>
              <a:avLst/>
              <a:gdLst/>
              <a:ahLst/>
              <a:cxnLst/>
              <a:rect l="l" t="t" r="r" b="b"/>
              <a:pathLst>
                <a:path w="647065" h="327025">
                  <a:moveTo>
                    <a:pt x="316102" y="152781"/>
                  </a:moveTo>
                  <a:lnTo>
                    <a:pt x="291973" y="230632"/>
                  </a:lnTo>
                  <a:lnTo>
                    <a:pt x="340105" y="230632"/>
                  </a:lnTo>
                  <a:lnTo>
                    <a:pt x="316102" y="152781"/>
                  </a:lnTo>
                  <a:close/>
                </a:path>
                <a:path w="647065" h="327025">
                  <a:moveTo>
                    <a:pt x="449325" y="85598"/>
                  </a:moveTo>
                  <a:lnTo>
                    <a:pt x="508634" y="85598"/>
                  </a:lnTo>
                  <a:lnTo>
                    <a:pt x="508634" y="232791"/>
                  </a:lnTo>
                  <a:lnTo>
                    <a:pt x="509208" y="244292"/>
                  </a:lnTo>
                  <a:lnTo>
                    <a:pt x="530066" y="278447"/>
                  </a:lnTo>
                  <a:lnTo>
                    <a:pt x="548131" y="281432"/>
                  </a:lnTo>
                  <a:lnTo>
                    <a:pt x="557655" y="280715"/>
                  </a:lnTo>
                  <a:lnTo>
                    <a:pt x="587140" y="244675"/>
                  </a:lnTo>
                  <a:lnTo>
                    <a:pt x="587755" y="232791"/>
                  </a:lnTo>
                  <a:lnTo>
                    <a:pt x="587755" y="85598"/>
                  </a:lnTo>
                  <a:lnTo>
                    <a:pt x="646937" y="85598"/>
                  </a:lnTo>
                  <a:lnTo>
                    <a:pt x="646937" y="236093"/>
                  </a:lnTo>
                  <a:lnTo>
                    <a:pt x="645388" y="256643"/>
                  </a:lnTo>
                  <a:lnTo>
                    <a:pt x="622046" y="303149"/>
                  </a:lnTo>
                  <a:lnTo>
                    <a:pt x="571111" y="325044"/>
                  </a:lnTo>
                  <a:lnTo>
                    <a:pt x="548131" y="326517"/>
                  </a:lnTo>
                  <a:lnTo>
                    <a:pt x="525700" y="325068"/>
                  </a:lnTo>
                  <a:lnTo>
                    <a:pt x="489124" y="313551"/>
                  </a:lnTo>
                  <a:lnTo>
                    <a:pt x="455723" y="275224"/>
                  </a:lnTo>
                  <a:lnTo>
                    <a:pt x="449325" y="236347"/>
                  </a:lnTo>
                  <a:lnTo>
                    <a:pt x="449325" y="85598"/>
                  </a:lnTo>
                  <a:close/>
                </a:path>
                <a:path w="647065" h="327025">
                  <a:moveTo>
                    <a:pt x="284479" y="85598"/>
                  </a:moveTo>
                  <a:lnTo>
                    <a:pt x="349123" y="85598"/>
                  </a:lnTo>
                  <a:lnTo>
                    <a:pt x="428878" y="321564"/>
                  </a:lnTo>
                  <a:lnTo>
                    <a:pt x="367919" y="321564"/>
                  </a:lnTo>
                  <a:lnTo>
                    <a:pt x="353186" y="273431"/>
                  </a:lnTo>
                  <a:lnTo>
                    <a:pt x="279019" y="273431"/>
                  </a:lnTo>
                  <a:lnTo>
                    <a:pt x="264286" y="321564"/>
                  </a:lnTo>
                  <a:lnTo>
                    <a:pt x="204850" y="321564"/>
                  </a:lnTo>
                  <a:lnTo>
                    <a:pt x="284479" y="85598"/>
                  </a:lnTo>
                  <a:close/>
                </a:path>
                <a:path w="647065" h="327025">
                  <a:moveTo>
                    <a:pt x="115697" y="80899"/>
                  </a:moveTo>
                  <a:lnTo>
                    <a:pt x="125095" y="80899"/>
                  </a:lnTo>
                  <a:lnTo>
                    <a:pt x="133476" y="81534"/>
                  </a:lnTo>
                  <a:lnTo>
                    <a:pt x="173862" y="90678"/>
                  </a:lnTo>
                  <a:lnTo>
                    <a:pt x="195579" y="100584"/>
                  </a:lnTo>
                  <a:lnTo>
                    <a:pt x="195579" y="156845"/>
                  </a:lnTo>
                  <a:lnTo>
                    <a:pt x="189483" y="156845"/>
                  </a:lnTo>
                  <a:lnTo>
                    <a:pt x="186690" y="154305"/>
                  </a:lnTo>
                  <a:lnTo>
                    <a:pt x="183133" y="151257"/>
                  </a:lnTo>
                  <a:lnTo>
                    <a:pt x="178689" y="147828"/>
                  </a:lnTo>
                  <a:lnTo>
                    <a:pt x="174371" y="144272"/>
                  </a:lnTo>
                  <a:lnTo>
                    <a:pt x="169545" y="140716"/>
                  </a:lnTo>
                  <a:lnTo>
                    <a:pt x="163956" y="137414"/>
                  </a:lnTo>
                  <a:lnTo>
                    <a:pt x="158496" y="133985"/>
                  </a:lnTo>
                  <a:lnTo>
                    <a:pt x="152400" y="131064"/>
                  </a:lnTo>
                  <a:lnTo>
                    <a:pt x="145796" y="128778"/>
                  </a:lnTo>
                  <a:lnTo>
                    <a:pt x="139192" y="126365"/>
                  </a:lnTo>
                  <a:lnTo>
                    <a:pt x="132333" y="125222"/>
                  </a:lnTo>
                  <a:lnTo>
                    <a:pt x="125222" y="125222"/>
                  </a:lnTo>
                  <a:lnTo>
                    <a:pt x="116585" y="125222"/>
                  </a:lnTo>
                  <a:lnTo>
                    <a:pt x="108711" y="126492"/>
                  </a:lnTo>
                  <a:lnTo>
                    <a:pt x="77017" y="148137"/>
                  </a:lnTo>
                  <a:lnTo>
                    <a:pt x="62515" y="184419"/>
                  </a:lnTo>
                  <a:lnTo>
                    <a:pt x="61086" y="203962"/>
                  </a:lnTo>
                  <a:lnTo>
                    <a:pt x="61466" y="214558"/>
                  </a:lnTo>
                  <a:lnTo>
                    <a:pt x="73787" y="254476"/>
                  </a:lnTo>
                  <a:lnTo>
                    <a:pt x="110490" y="280670"/>
                  </a:lnTo>
                  <a:lnTo>
                    <a:pt x="117982" y="281940"/>
                  </a:lnTo>
                  <a:lnTo>
                    <a:pt x="125475" y="281940"/>
                  </a:lnTo>
                  <a:lnTo>
                    <a:pt x="133350" y="281940"/>
                  </a:lnTo>
                  <a:lnTo>
                    <a:pt x="140716" y="280670"/>
                  </a:lnTo>
                  <a:lnTo>
                    <a:pt x="147827" y="278003"/>
                  </a:lnTo>
                  <a:lnTo>
                    <a:pt x="154940" y="275463"/>
                  </a:lnTo>
                  <a:lnTo>
                    <a:pt x="160908" y="272542"/>
                  </a:lnTo>
                  <a:lnTo>
                    <a:pt x="165734" y="269367"/>
                  </a:lnTo>
                  <a:lnTo>
                    <a:pt x="171069" y="266192"/>
                  </a:lnTo>
                  <a:lnTo>
                    <a:pt x="175641" y="262763"/>
                  </a:lnTo>
                  <a:lnTo>
                    <a:pt x="179704" y="259461"/>
                  </a:lnTo>
                  <a:lnTo>
                    <a:pt x="183769" y="256032"/>
                  </a:lnTo>
                  <a:lnTo>
                    <a:pt x="187198" y="252984"/>
                  </a:lnTo>
                  <a:lnTo>
                    <a:pt x="190119" y="250444"/>
                  </a:lnTo>
                  <a:lnTo>
                    <a:pt x="195579" y="250444"/>
                  </a:lnTo>
                  <a:lnTo>
                    <a:pt x="195579" y="305816"/>
                  </a:lnTo>
                  <a:lnTo>
                    <a:pt x="191261" y="307848"/>
                  </a:lnTo>
                  <a:lnTo>
                    <a:pt x="186181" y="310134"/>
                  </a:lnTo>
                  <a:lnTo>
                    <a:pt x="180467" y="312801"/>
                  </a:lnTo>
                  <a:lnTo>
                    <a:pt x="142112" y="324358"/>
                  </a:lnTo>
                  <a:lnTo>
                    <a:pt x="115443" y="326136"/>
                  </a:lnTo>
                  <a:lnTo>
                    <a:pt x="90300" y="324133"/>
                  </a:lnTo>
                  <a:lnTo>
                    <a:pt x="48113" y="308080"/>
                  </a:lnTo>
                  <a:lnTo>
                    <a:pt x="17520" y="276361"/>
                  </a:lnTo>
                  <a:lnTo>
                    <a:pt x="1950" y="231265"/>
                  </a:lnTo>
                  <a:lnTo>
                    <a:pt x="0" y="203835"/>
                  </a:lnTo>
                  <a:lnTo>
                    <a:pt x="1952" y="177164"/>
                  </a:lnTo>
                  <a:lnTo>
                    <a:pt x="17573" y="132397"/>
                  </a:lnTo>
                  <a:lnTo>
                    <a:pt x="48242" y="99704"/>
                  </a:lnTo>
                  <a:lnTo>
                    <a:pt x="90481" y="82992"/>
                  </a:lnTo>
                  <a:lnTo>
                    <a:pt x="115697" y="80899"/>
                  </a:lnTo>
                  <a:close/>
                </a:path>
                <a:path w="647065" h="327025">
                  <a:moveTo>
                    <a:pt x="297815" y="0"/>
                  </a:moveTo>
                  <a:lnTo>
                    <a:pt x="336042" y="0"/>
                  </a:lnTo>
                  <a:lnTo>
                    <a:pt x="383794" y="62230"/>
                  </a:lnTo>
                  <a:lnTo>
                    <a:pt x="342646" y="62230"/>
                  </a:lnTo>
                  <a:lnTo>
                    <a:pt x="316483" y="28448"/>
                  </a:lnTo>
                  <a:lnTo>
                    <a:pt x="290575" y="62230"/>
                  </a:lnTo>
                  <a:lnTo>
                    <a:pt x="250062" y="62230"/>
                  </a:lnTo>
                  <a:lnTo>
                    <a:pt x="297815" y="0"/>
                  </a:lnTo>
                  <a:close/>
                </a:path>
                <a:path w="647065" h="327025">
                  <a:moveTo>
                    <a:pt x="193548" y="0"/>
                  </a:moveTo>
                  <a:lnTo>
                    <a:pt x="233679" y="0"/>
                  </a:lnTo>
                  <a:lnTo>
                    <a:pt x="253237" y="42164"/>
                  </a:lnTo>
                  <a:lnTo>
                    <a:pt x="226441" y="42164"/>
                  </a:lnTo>
                  <a:lnTo>
                    <a:pt x="193548" y="0"/>
                  </a:lnTo>
                  <a:close/>
                </a:path>
              </a:pathLst>
            </a:custGeom>
            <a:ln w="3175">
              <a:solidFill>
                <a:srgbClr val="1D7CED"/>
              </a:solidFill>
            </a:ln>
          </p:spPr>
          <p:txBody>
            <a:bodyPr wrap="square" lIns="0" tIns="0" rIns="0" bIns="0" rtlCol="0"/>
            <a:lstStyle/>
            <a:p>
              <a:endParaRPr/>
            </a:p>
          </p:txBody>
        </p:sp>
        <p:sp>
          <p:nvSpPr>
            <p:cNvPr id="23" name="object 23"/>
            <p:cNvSpPr/>
            <p:nvPr/>
          </p:nvSpPr>
          <p:spPr>
            <a:xfrm>
              <a:off x="4293108" y="204215"/>
              <a:ext cx="769620" cy="612647"/>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4620767" y="309372"/>
              <a:ext cx="649224" cy="507491"/>
            </a:xfrm>
            <a:prstGeom prst="rect">
              <a:avLst/>
            </a:prstGeom>
            <a:blipFill>
              <a:blip r:embed="rId9" cstate="print"/>
              <a:stretch>
                <a:fillRect/>
              </a:stretch>
            </a:blipFill>
          </p:spPr>
          <p:txBody>
            <a:bodyPr wrap="square" lIns="0" tIns="0" rIns="0" bIns="0" rtlCol="0"/>
            <a:lstStyle/>
            <a:p>
              <a:endParaRPr/>
            </a:p>
          </p:txBody>
        </p:sp>
        <p:sp>
          <p:nvSpPr>
            <p:cNvPr id="25" name="object 25"/>
            <p:cNvSpPr/>
            <p:nvPr/>
          </p:nvSpPr>
          <p:spPr>
            <a:xfrm>
              <a:off x="4992623" y="309372"/>
              <a:ext cx="797051" cy="507491"/>
            </a:xfrm>
            <a:prstGeom prst="rect">
              <a:avLst/>
            </a:prstGeom>
            <a:blipFill>
              <a:blip r:embed="rId10" cstate="print"/>
              <a:stretch>
                <a:fillRect/>
              </a:stretch>
            </a:blipFill>
          </p:spPr>
          <p:txBody>
            <a:bodyPr wrap="square" lIns="0" tIns="0" rIns="0" bIns="0" rtlCol="0"/>
            <a:lstStyle/>
            <a:p>
              <a:endParaRPr/>
            </a:p>
          </p:txBody>
        </p:sp>
        <p:sp>
          <p:nvSpPr>
            <p:cNvPr id="26" name="object 26"/>
            <p:cNvSpPr/>
            <p:nvPr/>
          </p:nvSpPr>
          <p:spPr>
            <a:xfrm>
              <a:off x="5515355" y="309372"/>
              <a:ext cx="1351788" cy="507491"/>
            </a:xfrm>
            <a:prstGeom prst="rect">
              <a:avLst/>
            </a:prstGeom>
            <a:blipFill>
              <a:blip r:embed="rId11" cstate="print"/>
              <a:stretch>
                <a:fillRect/>
              </a:stretch>
            </a:blipFill>
          </p:spPr>
          <p:txBody>
            <a:bodyPr wrap="square" lIns="0" tIns="0" rIns="0" bIns="0" rtlCol="0"/>
            <a:lstStyle/>
            <a:p>
              <a:endParaRPr/>
            </a:p>
          </p:txBody>
        </p:sp>
        <p:sp>
          <p:nvSpPr>
            <p:cNvPr id="27" name="object 27"/>
            <p:cNvSpPr/>
            <p:nvPr/>
          </p:nvSpPr>
          <p:spPr>
            <a:xfrm>
              <a:off x="6594347" y="309372"/>
              <a:ext cx="848868" cy="507491"/>
            </a:xfrm>
            <a:prstGeom prst="rect">
              <a:avLst/>
            </a:prstGeom>
            <a:blipFill>
              <a:blip r:embed="rId12" cstate="print"/>
              <a:stretch>
                <a:fillRect/>
              </a:stretch>
            </a:blipFill>
          </p:spPr>
          <p:txBody>
            <a:bodyPr wrap="square" lIns="0" tIns="0" rIns="0" bIns="0" rtlCol="0"/>
            <a:lstStyle/>
            <a:p>
              <a:endParaRPr/>
            </a:p>
          </p:txBody>
        </p:sp>
        <p:sp>
          <p:nvSpPr>
            <p:cNvPr id="28" name="object 28"/>
            <p:cNvSpPr/>
            <p:nvPr/>
          </p:nvSpPr>
          <p:spPr>
            <a:xfrm>
              <a:off x="7170419" y="309372"/>
              <a:ext cx="1050035" cy="507491"/>
            </a:xfrm>
            <a:prstGeom prst="rect">
              <a:avLst/>
            </a:prstGeom>
            <a:blipFill>
              <a:blip r:embed="rId13" cstate="print"/>
              <a:stretch>
                <a:fillRect/>
              </a:stretch>
            </a:blipFill>
          </p:spPr>
          <p:txBody>
            <a:bodyPr wrap="square" lIns="0" tIns="0" rIns="0" bIns="0" rtlCol="0"/>
            <a:lstStyle/>
            <a:p>
              <a:endParaRPr/>
            </a:p>
          </p:txBody>
        </p:sp>
        <p:sp>
          <p:nvSpPr>
            <p:cNvPr id="29" name="object 29"/>
            <p:cNvSpPr/>
            <p:nvPr/>
          </p:nvSpPr>
          <p:spPr>
            <a:xfrm>
              <a:off x="7947659" y="309372"/>
              <a:ext cx="1071372" cy="507491"/>
            </a:xfrm>
            <a:prstGeom prst="rect">
              <a:avLst/>
            </a:prstGeom>
            <a:blipFill>
              <a:blip r:embed="rId14" cstate="print"/>
              <a:stretch>
                <a:fillRect/>
              </a:stretch>
            </a:blipFill>
          </p:spPr>
          <p:txBody>
            <a:bodyPr wrap="square" lIns="0" tIns="0" rIns="0" bIns="0" rtlCol="0"/>
            <a:lstStyle/>
            <a:p>
              <a:endParaRPr/>
            </a:p>
          </p:txBody>
        </p:sp>
        <p:sp>
          <p:nvSpPr>
            <p:cNvPr id="30" name="object 30"/>
            <p:cNvSpPr/>
            <p:nvPr/>
          </p:nvSpPr>
          <p:spPr>
            <a:xfrm>
              <a:off x="3581400" y="1295400"/>
              <a:ext cx="1905000" cy="914400"/>
            </a:xfrm>
            <a:custGeom>
              <a:avLst/>
              <a:gdLst/>
              <a:ahLst/>
              <a:cxnLst/>
              <a:rect l="l" t="t" r="r" b="b"/>
              <a:pathLst>
                <a:path w="1905000" h="914400">
                  <a:moveTo>
                    <a:pt x="0" y="152400"/>
                  </a:moveTo>
                  <a:lnTo>
                    <a:pt x="7766" y="104217"/>
                  </a:lnTo>
                  <a:lnTo>
                    <a:pt x="29394" y="62380"/>
                  </a:lnTo>
                  <a:lnTo>
                    <a:pt x="62380" y="29394"/>
                  </a:lnTo>
                  <a:lnTo>
                    <a:pt x="104217" y="7766"/>
                  </a:lnTo>
                  <a:lnTo>
                    <a:pt x="152400" y="0"/>
                  </a:lnTo>
                  <a:lnTo>
                    <a:pt x="1752600" y="0"/>
                  </a:lnTo>
                  <a:lnTo>
                    <a:pt x="1800782" y="7766"/>
                  </a:lnTo>
                  <a:lnTo>
                    <a:pt x="1842619" y="29394"/>
                  </a:lnTo>
                  <a:lnTo>
                    <a:pt x="1875605" y="62380"/>
                  </a:lnTo>
                  <a:lnTo>
                    <a:pt x="1897233" y="104217"/>
                  </a:lnTo>
                  <a:lnTo>
                    <a:pt x="1905000" y="152400"/>
                  </a:lnTo>
                  <a:lnTo>
                    <a:pt x="1905000" y="762000"/>
                  </a:lnTo>
                  <a:lnTo>
                    <a:pt x="1897233" y="810182"/>
                  </a:lnTo>
                  <a:lnTo>
                    <a:pt x="1875605" y="852019"/>
                  </a:lnTo>
                  <a:lnTo>
                    <a:pt x="1842619" y="885005"/>
                  </a:lnTo>
                  <a:lnTo>
                    <a:pt x="1800782" y="906633"/>
                  </a:lnTo>
                  <a:lnTo>
                    <a:pt x="1752600" y="914400"/>
                  </a:lnTo>
                  <a:lnTo>
                    <a:pt x="152400" y="914400"/>
                  </a:lnTo>
                  <a:lnTo>
                    <a:pt x="104217" y="906633"/>
                  </a:lnTo>
                  <a:lnTo>
                    <a:pt x="62380" y="885005"/>
                  </a:lnTo>
                  <a:lnTo>
                    <a:pt x="29394" y="852019"/>
                  </a:lnTo>
                  <a:lnTo>
                    <a:pt x="7766" y="810182"/>
                  </a:lnTo>
                  <a:lnTo>
                    <a:pt x="0" y="762000"/>
                  </a:lnTo>
                  <a:lnTo>
                    <a:pt x="0" y="152400"/>
                  </a:lnTo>
                  <a:close/>
                </a:path>
              </a:pathLst>
            </a:custGeom>
            <a:ln w="25400">
              <a:solidFill>
                <a:srgbClr val="F79546"/>
              </a:solidFill>
            </a:ln>
          </p:spPr>
          <p:txBody>
            <a:bodyPr wrap="square" lIns="0" tIns="0" rIns="0" bIns="0" rtlCol="0"/>
            <a:lstStyle/>
            <a:p>
              <a:endParaRPr/>
            </a:p>
          </p:txBody>
        </p:sp>
        <p:sp>
          <p:nvSpPr>
            <p:cNvPr id="31" name="object 31"/>
            <p:cNvSpPr/>
            <p:nvPr/>
          </p:nvSpPr>
          <p:spPr>
            <a:xfrm>
              <a:off x="3817620" y="1499616"/>
              <a:ext cx="1417320" cy="516636"/>
            </a:xfrm>
            <a:prstGeom prst="rect">
              <a:avLst/>
            </a:prstGeom>
            <a:blipFill>
              <a:blip r:embed="rId15" cstate="print"/>
              <a:stretch>
                <a:fillRect/>
              </a:stretch>
            </a:blipFill>
          </p:spPr>
          <p:txBody>
            <a:bodyPr wrap="square" lIns="0" tIns="0" rIns="0" bIns="0" rtlCol="0"/>
            <a:lstStyle/>
            <a:p>
              <a:endParaRPr/>
            </a:p>
          </p:txBody>
        </p:sp>
        <p:sp>
          <p:nvSpPr>
            <p:cNvPr id="32" name="object 32"/>
            <p:cNvSpPr/>
            <p:nvPr/>
          </p:nvSpPr>
          <p:spPr>
            <a:xfrm>
              <a:off x="381000" y="2666999"/>
              <a:ext cx="1905000" cy="914400"/>
            </a:xfrm>
            <a:custGeom>
              <a:avLst/>
              <a:gdLst/>
              <a:ahLst/>
              <a:cxnLst/>
              <a:rect l="l" t="t" r="r" b="b"/>
              <a:pathLst>
                <a:path w="1905000" h="914400">
                  <a:moveTo>
                    <a:pt x="0" y="152400"/>
                  </a:moveTo>
                  <a:lnTo>
                    <a:pt x="7769" y="104217"/>
                  </a:lnTo>
                  <a:lnTo>
                    <a:pt x="29405" y="62380"/>
                  </a:lnTo>
                  <a:lnTo>
                    <a:pt x="62396" y="29394"/>
                  </a:lnTo>
                  <a:lnTo>
                    <a:pt x="104231" y="7766"/>
                  </a:lnTo>
                  <a:lnTo>
                    <a:pt x="152400" y="0"/>
                  </a:lnTo>
                  <a:lnTo>
                    <a:pt x="1752600" y="0"/>
                  </a:lnTo>
                  <a:lnTo>
                    <a:pt x="1800782" y="7766"/>
                  </a:lnTo>
                  <a:lnTo>
                    <a:pt x="1842619" y="29394"/>
                  </a:lnTo>
                  <a:lnTo>
                    <a:pt x="1875605" y="62380"/>
                  </a:lnTo>
                  <a:lnTo>
                    <a:pt x="1897233" y="104217"/>
                  </a:lnTo>
                  <a:lnTo>
                    <a:pt x="1905000" y="152400"/>
                  </a:lnTo>
                  <a:lnTo>
                    <a:pt x="1905000" y="762000"/>
                  </a:lnTo>
                  <a:lnTo>
                    <a:pt x="1897233" y="810182"/>
                  </a:lnTo>
                  <a:lnTo>
                    <a:pt x="1875605" y="852019"/>
                  </a:lnTo>
                  <a:lnTo>
                    <a:pt x="1842619" y="885005"/>
                  </a:lnTo>
                  <a:lnTo>
                    <a:pt x="1800782" y="906633"/>
                  </a:lnTo>
                  <a:lnTo>
                    <a:pt x="1752600" y="914400"/>
                  </a:lnTo>
                  <a:lnTo>
                    <a:pt x="152400" y="914400"/>
                  </a:lnTo>
                  <a:lnTo>
                    <a:pt x="104231" y="906633"/>
                  </a:lnTo>
                  <a:lnTo>
                    <a:pt x="62396" y="885005"/>
                  </a:lnTo>
                  <a:lnTo>
                    <a:pt x="29405" y="852019"/>
                  </a:lnTo>
                  <a:lnTo>
                    <a:pt x="7769" y="810182"/>
                  </a:lnTo>
                  <a:lnTo>
                    <a:pt x="0" y="762000"/>
                  </a:lnTo>
                  <a:lnTo>
                    <a:pt x="0" y="152400"/>
                  </a:lnTo>
                  <a:close/>
                </a:path>
              </a:pathLst>
            </a:custGeom>
            <a:ln w="25400">
              <a:solidFill>
                <a:srgbClr val="F79546"/>
              </a:solidFill>
            </a:ln>
          </p:spPr>
          <p:txBody>
            <a:bodyPr wrap="square" lIns="0" tIns="0" rIns="0" bIns="0" rtlCol="0"/>
            <a:lstStyle/>
            <a:p>
              <a:endParaRPr/>
            </a:p>
          </p:txBody>
        </p:sp>
        <p:sp>
          <p:nvSpPr>
            <p:cNvPr id="33" name="object 33"/>
            <p:cNvSpPr/>
            <p:nvPr/>
          </p:nvSpPr>
          <p:spPr>
            <a:xfrm>
              <a:off x="914400" y="3035808"/>
              <a:ext cx="841247" cy="251460"/>
            </a:xfrm>
            <a:prstGeom prst="rect">
              <a:avLst/>
            </a:prstGeom>
            <a:blipFill>
              <a:blip r:embed="rId16" cstate="print"/>
              <a:stretch>
                <a:fillRect/>
              </a:stretch>
            </a:blipFill>
          </p:spPr>
          <p:txBody>
            <a:bodyPr wrap="square" lIns="0" tIns="0" rIns="0" bIns="0" rtlCol="0"/>
            <a:lstStyle/>
            <a:p>
              <a:endParaRPr/>
            </a:p>
          </p:txBody>
        </p:sp>
        <p:sp>
          <p:nvSpPr>
            <p:cNvPr id="34" name="object 34"/>
            <p:cNvSpPr/>
            <p:nvPr/>
          </p:nvSpPr>
          <p:spPr>
            <a:xfrm>
              <a:off x="2540000" y="2666999"/>
              <a:ext cx="1905000" cy="914400"/>
            </a:xfrm>
            <a:custGeom>
              <a:avLst/>
              <a:gdLst/>
              <a:ahLst/>
              <a:cxnLst/>
              <a:rect l="l" t="t" r="r" b="b"/>
              <a:pathLst>
                <a:path w="1905000" h="914400">
                  <a:moveTo>
                    <a:pt x="0" y="152400"/>
                  </a:moveTo>
                  <a:lnTo>
                    <a:pt x="7766" y="104217"/>
                  </a:lnTo>
                  <a:lnTo>
                    <a:pt x="29394" y="62380"/>
                  </a:lnTo>
                  <a:lnTo>
                    <a:pt x="62380" y="29394"/>
                  </a:lnTo>
                  <a:lnTo>
                    <a:pt x="104217" y="7766"/>
                  </a:lnTo>
                  <a:lnTo>
                    <a:pt x="152400" y="0"/>
                  </a:lnTo>
                  <a:lnTo>
                    <a:pt x="1752600" y="0"/>
                  </a:lnTo>
                  <a:lnTo>
                    <a:pt x="1800782" y="7766"/>
                  </a:lnTo>
                  <a:lnTo>
                    <a:pt x="1842619" y="29394"/>
                  </a:lnTo>
                  <a:lnTo>
                    <a:pt x="1875605" y="62380"/>
                  </a:lnTo>
                  <a:lnTo>
                    <a:pt x="1897233" y="104217"/>
                  </a:lnTo>
                  <a:lnTo>
                    <a:pt x="1905000" y="152400"/>
                  </a:lnTo>
                  <a:lnTo>
                    <a:pt x="1905000" y="762000"/>
                  </a:lnTo>
                  <a:lnTo>
                    <a:pt x="1897233" y="810182"/>
                  </a:lnTo>
                  <a:lnTo>
                    <a:pt x="1875605" y="852019"/>
                  </a:lnTo>
                  <a:lnTo>
                    <a:pt x="1842619" y="885005"/>
                  </a:lnTo>
                  <a:lnTo>
                    <a:pt x="1800782" y="906633"/>
                  </a:lnTo>
                  <a:lnTo>
                    <a:pt x="1752600" y="914400"/>
                  </a:lnTo>
                  <a:lnTo>
                    <a:pt x="152400" y="914400"/>
                  </a:lnTo>
                  <a:lnTo>
                    <a:pt x="104217" y="906633"/>
                  </a:lnTo>
                  <a:lnTo>
                    <a:pt x="62380" y="885005"/>
                  </a:lnTo>
                  <a:lnTo>
                    <a:pt x="29394" y="852019"/>
                  </a:lnTo>
                  <a:lnTo>
                    <a:pt x="7766" y="810182"/>
                  </a:lnTo>
                  <a:lnTo>
                    <a:pt x="0" y="762000"/>
                  </a:lnTo>
                  <a:lnTo>
                    <a:pt x="0" y="152400"/>
                  </a:lnTo>
                  <a:close/>
                </a:path>
              </a:pathLst>
            </a:custGeom>
            <a:ln w="25400">
              <a:solidFill>
                <a:srgbClr val="F79546"/>
              </a:solidFill>
            </a:ln>
          </p:spPr>
          <p:txBody>
            <a:bodyPr wrap="square" lIns="0" tIns="0" rIns="0" bIns="0" rtlCol="0"/>
            <a:lstStyle/>
            <a:p>
              <a:endParaRPr/>
            </a:p>
          </p:txBody>
        </p:sp>
        <p:sp>
          <p:nvSpPr>
            <p:cNvPr id="35" name="object 35"/>
            <p:cNvSpPr/>
            <p:nvPr/>
          </p:nvSpPr>
          <p:spPr>
            <a:xfrm>
              <a:off x="2711195" y="3026664"/>
              <a:ext cx="1554480" cy="228600"/>
            </a:xfrm>
            <a:prstGeom prst="rect">
              <a:avLst/>
            </a:prstGeom>
            <a:blipFill>
              <a:blip r:embed="rId17" cstate="print"/>
              <a:stretch>
                <a:fillRect/>
              </a:stretch>
            </a:blipFill>
          </p:spPr>
          <p:txBody>
            <a:bodyPr wrap="square" lIns="0" tIns="0" rIns="0" bIns="0" rtlCol="0"/>
            <a:lstStyle/>
            <a:p>
              <a:endParaRPr/>
            </a:p>
          </p:txBody>
        </p:sp>
        <p:sp>
          <p:nvSpPr>
            <p:cNvPr id="36" name="object 36"/>
            <p:cNvSpPr/>
            <p:nvPr/>
          </p:nvSpPr>
          <p:spPr>
            <a:xfrm>
              <a:off x="1281811" y="2209799"/>
              <a:ext cx="3258820" cy="457200"/>
            </a:xfrm>
            <a:custGeom>
              <a:avLst/>
              <a:gdLst/>
              <a:ahLst/>
              <a:cxnLst/>
              <a:rect l="l" t="t" r="r" b="b"/>
              <a:pathLst>
                <a:path w="3258820" h="457200">
                  <a:moveTo>
                    <a:pt x="3258439" y="0"/>
                  </a:moveTo>
                  <a:lnTo>
                    <a:pt x="3245739" y="0"/>
                  </a:lnTo>
                  <a:lnTo>
                    <a:pt x="3245739" y="222250"/>
                  </a:lnTo>
                  <a:lnTo>
                    <a:pt x="2207133" y="222250"/>
                  </a:lnTo>
                  <a:lnTo>
                    <a:pt x="48133" y="222250"/>
                  </a:lnTo>
                  <a:lnTo>
                    <a:pt x="45339" y="225044"/>
                  </a:lnTo>
                  <a:lnTo>
                    <a:pt x="45339" y="421208"/>
                  </a:lnTo>
                  <a:lnTo>
                    <a:pt x="10922" y="362204"/>
                  </a:lnTo>
                  <a:lnTo>
                    <a:pt x="7112" y="361188"/>
                  </a:lnTo>
                  <a:lnTo>
                    <a:pt x="1016" y="364744"/>
                  </a:lnTo>
                  <a:lnTo>
                    <a:pt x="0" y="368554"/>
                  </a:lnTo>
                  <a:lnTo>
                    <a:pt x="51689" y="457200"/>
                  </a:lnTo>
                  <a:lnTo>
                    <a:pt x="59016" y="444627"/>
                  </a:lnTo>
                  <a:lnTo>
                    <a:pt x="103378" y="368554"/>
                  </a:lnTo>
                  <a:lnTo>
                    <a:pt x="102362" y="364744"/>
                  </a:lnTo>
                  <a:lnTo>
                    <a:pt x="96266" y="361188"/>
                  </a:lnTo>
                  <a:lnTo>
                    <a:pt x="92456" y="362204"/>
                  </a:lnTo>
                  <a:lnTo>
                    <a:pt x="58039" y="421208"/>
                  </a:lnTo>
                  <a:lnTo>
                    <a:pt x="58039" y="234950"/>
                  </a:lnTo>
                  <a:lnTo>
                    <a:pt x="2204339" y="234950"/>
                  </a:lnTo>
                  <a:lnTo>
                    <a:pt x="2204339" y="421208"/>
                  </a:lnTo>
                  <a:lnTo>
                    <a:pt x="2169922" y="362204"/>
                  </a:lnTo>
                  <a:lnTo>
                    <a:pt x="2166112" y="361188"/>
                  </a:lnTo>
                  <a:lnTo>
                    <a:pt x="2160016" y="364744"/>
                  </a:lnTo>
                  <a:lnTo>
                    <a:pt x="2159000" y="368554"/>
                  </a:lnTo>
                  <a:lnTo>
                    <a:pt x="2210689" y="457200"/>
                  </a:lnTo>
                  <a:lnTo>
                    <a:pt x="2218017" y="444627"/>
                  </a:lnTo>
                  <a:lnTo>
                    <a:pt x="2262378" y="368554"/>
                  </a:lnTo>
                  <a:lnTo>
                    <a:pt x="2261362" y="364744"/>
                  </a:lnTo>
                  <a:lnTo>
                    <a:pt x="2255266" y="361188"/>
                  </a:lnTo>
                  <a:lnTo>
                    <a:pt x="2251456" y="362204"/>
                  </a:lnTo>
                  <a:lnTo>
                    <a:pt x="2217039" y="421208"/>
                  </a:lnTo>
                  <a:lnTo>
                    <a:pt x="2217039" y="234950"/>
                  </a:lnTo>
                  <a:lnTo>
                    <a:pt x="3255645" y="234950"/>
                  </a:lnTo>
                  <a:lnTo>
                    <a:pt x="3258439" y="232156"/>
                  </a:lnTo>
                  <a:lnTo>
                    <a:pt x="3258439" y="222250"/>
                  </a:lnTo>
                  <a:lnTo>
                    <a:pt x="3258439" y="0"/>
                  </a:lnTo>
                  <a:close/>
                </a:path>
              </a:pathLst>
            </a:custGeom>
            <a:solidFill>
              <a:srgbClr val="F69240"/>
            </a:solidFill>
          </p:spPr>
          <p:txBody>
            <a:bodyPr wrap="square" lIns="0" tIns="0" rIns="0" bIns="0" rtlCol="0"/>
            <a:lstStyle/>
            <a:p>
              <a:endParaRPr/>
            </a:p>
          </p:txBody>
        </p:sp>
        <p:sp>
          <p:nvSpPr>
            <p:cNvPr id="37" name="object 37"/>
            <p:cNvSpPr/>
            <p:nvPr/>
          </p:nvSpPr>
          <p:spPr>
            <a:xfrm>
              <a:off x="4699000" y="2666999"/>
              <a:ext cx="1905000" cy="914400"/>
            </a:xfrm>
            <a:custGeom>
              <a:avLst/>
              <a:gdLst/>
              <a:ahLst/>
              <a:cxnLst/>
              <a:rect l="l" t="t" r="r" b="b"/>
              <a:pathLst>
                <a:path w="1905000" h="914400">
                  <a:moveTo>
                    <a:pt x="0" y="152400"/>
                  </a:moveTo>
                  <a:lnTo>
                    <a:pt x="7766" y="104217"/>
                  </a:lnTo>
                  <a:lnTo>
                    <a:pt x="29394" y="62380"/>
                  </a:lnTo>
                  <a:lnTo>
                    <a:pt x="62380" y="29394"/>
                  </a:lnTo>
                  <a:lnTo>
                    <a:pt x="104217" y="7766"/>
                  </a:lnTo>
                  <a:lnTo>
                    <a:pt x="152400" y="0"/>
                  </a:lnTo>
                  <a:lnTo>
                    <a:pt x="1752600" y="0"/>
                  </a:lnTo>
                  <a:lnTo>
                    <a:pt x="1800782" y="7766"/>
                  </a:lnTo>
                  <a:lnTo>
                    <a:pt x="1842619" y="29394"/>
                  </a:lnTo>
                  <a:lnTo>
                    <a:pt x="1875605" y="62380"/>
                  </a:lnTo>
                  <a:lnTo>
                    <a:pt x="1897233" y="104217"/>
                  </a:lnTo>
                  <a:lnTo>
                    <a:pt x="1905000" y="152400"/>
                  </a:lnTo>
                  <a:lnTo>
                    <a:pt x="1905000" y="762000"/>
                  </a:lnTo>
                  <a:lnTo>
                    <a:pt x="1897233" y="810182"/>
                  </a:lnTo>
                  <a:lnTo>
                    <a:pt x="1875605" y="852019"/>
                  </a:lnTo>
                  <a:lnTo>
                    <a:pt x="1842619" y="885005"/>
                  </a:lnTo>
                  <a:lnTo>
                    <a:pt x="1800782" y="906633"/>
                  </a:lnTo>
                  <a:lnTo>
                    <a:pt x="1752600" y="914400"/>
                  </a:lnTo>
                  <a:lnTo>
                    <a:pt x="152400" y="914400"/>
                  </a:lnTo>
                  <a:lnTo>
                    <a:pt x="104217" y="906633"/>
                  </a:lnTo>
                  <a:lnTo>
                    <a:pt x="62380" y="885005"/>
                  </a:lnTo>
                  <a:lnTo>
                    <a:pt x="29394" y="852019"/>
                  </a:lnTo>
                  <a:lnTo>
                    <a:pt x="7766" y="810182"/>
                  </a:lnTo>
                  <a:lnTo>
                    <a:pt x="0" y="762000"/>
                  </a:lnTo>
                  <a:lnTo>
                    <a:pt x="0" y="152400"/>
                  </a:lnTo>
                  <a:close/>
                </a:path>
              </a:pathLst>
            </a:custGeom>
            <a:ln w="25400">
              <a:solidFill>
                <a:srgbClr val="F79546"/>
              </a:solidFill>
            </a:ln>
          </p:spPr>
          <p:txBody>
            <a:bodyPr wrap="square" lIns="0" tIns="0" rIns="0" bIns="0" rtlCol="0"/>
            <a:lstStyle/>
            <a:p>
              <a:endParaRPr/>
            </a:p>
          </p:txBody>
        </p:sp>
        <p:sp>
          <p:nvSpPr>
            <p:cNvPr id="38" name="object 38"/>
            <p:cNvSpPr/>
            <p:nvPr/>
          </p:nvSpPr>
          <p:spPr>
            <a:xfrm>
              <a:off x="5074920" y="2894075"/>
              <a:ext cx="1138428" cy="530351"/>
            </a:xfrm>
            <a:prstGeom prst="rect">
              <a:avLst/>
            </a:prstGeom>
            <a:blipFill>
              <a:blip r:embed="rId18" cstate="print"/>
              <a:stretch>
                <a:fillRect/>
              </a:stretch>
            </a:blipFill>
          </p:spPr>
          <p:txBody>
            <a:bodyPr wrap="square" lIns="0" tIns="0" rIns="0" bIns="0" rtlCol="0"/>
            <a:lstStyle/>
            <a:p>
              <a:endParaRPr/>
            </a:p>
          </p:txBody>
        </p:sp>
        <p:sp>
          <p:nvSpPr>
            <p:cNvPr id="39" name="object 39"/>
            <p:cNvSpPr/>
            <p:nvPr/>
          </p:nvSpPr>
          <p:spPr>
            <a:xfrm>
              <a:off x="6858000" y="2666999"/>
              <a:ext cx="1905000" cy="914400"/>
            </a:xfrm>
            <a:custGeom>
              <a:avLst/>
              <a:gdLst/>
              <a:ahLst/>
              <a:cxnLst/>
              <a:rect l="l" t="t" r="r" b="b"/>
              <a:pathLst>
                <a:path w="1905000" h="914400">
                  <a:moveTo>
                    <a:pt x="0" y="152400"/>
                  </a:moveTo>
                  <a:lnTo>
                    <a:pt x="7766" y="104217"/>
                  </a:lnTo>
                  <a:lnTo>
                    <a:pt x="29394" y="62380"/>
                  </a:lnTo>
                  <a:lnTo>
                    <a:pt x="62380" y="29394"/>
                  </a:lnTo>
                  <a:lnTo>
                    <a:pt x="104217" y="7766"/>
                  </a:lnTo>
                  <a:lnTo>
                    <a:pt x="152400" y="0"/>
                  </a:lnTo>
                  <a:lnTo>
                    <a:pt x="1752600" y="0"/>
                  </a:lnTo>
                  <a:lnTo>
                    <a:pt x="1800782" y="7766"/>
                  </a:lnTo>
                  <a:lnTo>
                    <a:pt x="1842619" y="29394"/>
                  </a:lnTo>
                  <a:lnTo>
                    <a:pt x="1875605" y="62380"/>
                  </a:lnTo>
                  <a:lnTo>
                    <a:pt x="1897233" y="104217"/>
                  </a:lnTo>
                  <a:lnTo>
                    <a:pt x="1905000" y="152400"/>
                  </a:lnTo>
                  <a:lnTo>
                    <a:pt x="1905000" y="762000"/>
                  </a:lnTo>
                  <a:lnTo>
                    <a:pt x="1897233" y="810182"/>
                  </a:lnTo>
                  <a:lnTo>
                    <a:pt x="1875605" y="852019"/>
                  </a:lnTo>
                  <a:lnTo>
                    <a:pt x="1842619" y="885005"/>
                  </a:lnTo>
                  <a:lnTo>
                    <a:pt x="1800782" y="906633"/>
                  </a:lnTo>
                  <a:lnTo>
                    <a:pt x="1752600" y="914400"/>
                  </a:lnTo>
                  <a:lnTo>
                    <a:pt x="152400" y="914400"/>
                  </a:lnTo>
                  <a:lnTo>
                    <a:pt x="104217" y="906633"/>
                  </a:lnTo>
                  <a:lnTo>
                    <a:pt x="62380" y="885005"/>
                  </a:lnTo>
                  <a:lnTo>
                    <a:pt x="29394" y="852019"/>
                  </a:lnTo>
                  <a:lnTo>
                    <a:pt x="7766" y="810182"/>
                  </a:lnTo>
                  <a:lnTo>
                    <a:pt x="0" y="762000"/>
                  </a:lnTo>
                  <a:lnTo>
                    <a:pt x="0" y="152400"/>
                  </a:lnTo>
                  <a:close/>
                </a:path>
              </a:pathLst>
            </a:custGeom>
            <a:ln w="25400">
              <a:solidFill>
                <a:srgbClr val="F79546"/>
              </a:solidFill>
            </a:ln>
          </p:spPr>
          <p:txBody>
            <a:bodyPr wrap="square" lIns="0" tIns="0" rIns="0" bIns="0" rtlCol="0"/>
            <a:lstStyle/>
            <a:p>
              <a:endParaRPr/>
            </a:p>
          </p:txBody>
        </p:sp>
        <p:sp>
          <p:nvSpPr>
            <p:cNvPr id="40" name="object 40"/>
            <p:cNvSpPr/>
            <p:nvPr/>
          </p:nvSpPr>
          <p:spPr>
            <a:xfrm>
              <a:off x="7470647" y="3026664"/>
              <a:ext cx="667511" cy="228600"/>
            </a:xfrm>
            <a:prstGeom prst="rect">
              <a:avLst/>
            </a:prstGeom>
            <a:blipFill>
              <a:blip r:embed="rId19" cstate="print"/>
              <a:stretch>
                <a:fillRect/>
              </a:stretch>
            </a:blipFill>
          </p:spPr>
          <p:txBody>
            <a:bodyPr wrap="square" lIns="0" tIns="0" rIns="0" bIns="0" rtlCol="0"/>
            <a:lstStyle/>
            <a:p>
              <a:endParaRPr/>
            </a:p>
          </p:txBody>
        </p:sp>
        <p:sp>
          <p:nvSpPr>
            <p:cNvPr id="41" name="object 41"/>
            <p:cNvSpPr/>
            <p:nvPr/>
          </p:nvSpPr>
          <p:spPr>
            <a:xfrm>
              <a:off x="4527550" y="2209799"/>
              <a:ext cx="3335020" cy="457200"/>
            </a:xfrm>
            <a:custGeom>
              <a:avLst/>
              <a:gdLst/>
              <a:ahLst/>
              <a:cxnLst/>
              <a:rect l="l" t="t" r="r" b="b"/>
              <a:pathLst>
                <a:path w="3335020" h="457200">
                  <a:moveTo>
                    <a:pt x="3334639" y="368554"/>
                  </a:moveTo>
                  <a:lnTo>
                    <a:pt x="3333623" y="364744"/>
                  </a:lnTo>
                  <a:lnTo>
                    <a:pt x="3327527" y="361188"/>
                  </a:lnTo>
                  <a:lnTo>
                    <a:pt x="3323717" y="362204"/>
                  </a:lnTo>
                  <a:lnTo>
                    <a:pt x="3289300" y="421208"/>
                  </a:lnTo>
                  <a:lnTo>
                    <a:pt x="3289300" y="234950"/>
                  </a:lnTo>
                  <a:lnTo>
                    <a:pt x="3289300" y="225044"/>
                  </a:lnTo>
                  <a:lnTo>
                    <a:pt x="3286506" y="222250"/>
                  </a:lnTo>
                  <a:lnTo>
                    <a:pt x="1127506" y="222250"/>
                  </a:lnTo>
                  <a:lnTo>
                    <a:pt x="12700" y="222250"/>
                  </a:lnTo>
                  <a:lnTo>
                    <a:pt x="12700" y="0"/>
                  </a:lnTo>
                  <a:lnTo>
                    <a:pt x="0" y="0"/>
                  </a:lnTo>
                  <a:lnTo>
                    <a:pt x="0" y="232156"/>
                  </a:lnTo>
                  <a:lnTo>
                    <a:pt x="2794" y="234950"/>
                  </a:lnTo>
                  <a:lnTo>
                    <a:pt x="1117600" y="234950"/>
                  </a:lnTo>
                  <a:lnTo>
                    <a:pt x="1117600" y="421208"/>
                  </a:lnTo>
                  <a:lnTo>
                    <a:pt x="1083183" y="362204"/>
                  </a:lnTo>
                  <a:lnTo>
                    <a:pt x="1079373" y="361188"/>
                  </a:lnTo>
                  <a:lnTo>
                    <a:pt x="1073277" y="364744"/>
                  </a:lnTo>
                  <a:lnTo>
                    <a:pt x="1072261" y="368554"/>
                  </a:lnTo>
                  <a:lnTo>
                    <a:pt x="1123950" y="457200"/>
                  </a:lnTo>
                  <a:lnTo>
                    <a:pt x="1131277" y="444627"/>
                  </a:lnTo>
                  <a:lnTo>
                    <a:pt x="1175639" y="368554"/>
                  </a:lnTo>
                  <a:lnTo>
                    <a:pt x="1174623" y="364744"/>
                  </a:lnTo>
                  <a:lnTo>
                    <a:pt x="1168527" y="361188"/>
                  </a:lnTo>
                  <a:lnTo>
                    <a:pt x="1164717" y="362204"/>
                  </a:lnTo>
                  <a:lnTo>
                    <a:pt x="1130300" y="421208"/>
                  </a:lnTo>
                  <a:lnTo>
                    <a:pt x="1130300" y="234950"/>
                  </a:lnTo>
                  <a:lnTo>
                    <a:pt x="3276600" y="234950"/>
                  </a:lnTo>
                  <a:lnTo>
                    <a:pt x="3276600" y="421208"/>
                  </a:lnTo>
                  <a:lnTo>
                    <a:pt x="3242183" y="362204"/>
                  </a:lnTo>
                  <a:lnTo>
                    <a:pt x="3238373" y="361188"/>
                  </a:lnTo>
                  <a:lnTo>
                    <a:pt x="3232277" y="364744"/>
                  </a:lnTo>
                  <a:lnTo>
                    <a:pt x="3231261" y="368554"/>
                  </a:lnTo>
                  <a:lnTo>
                    <a:pt x="3282950" y="457200"/>
                  </a:lnTo>
                  <a:lnTo>
                    <a:pt x="3290278" y="444627"/>
                  </a:lnTo>
                  <a:lnTo>
                    <a:pt x="3334639" y="368554"/>
                  </a:lnTo>
                  <a:close/>
                </a:path>
              </a:pathLst>
            </a:custGeom>
            <a:solidFill>
              <a:srgbClr val="F69240"/>
            </a:solidFill>
          </p:spPr>
          <p:txBody>
            <a:bodyPr wrap="square" lIns="0" tIns="0" rIns="0" bIns="0" rtlCol="0"/>
            <a:lstStyle/>
            <a:p>
              <a:endParaRPr/>
            </a:p>
          </p:txBody>
        </p:sp>
      </p:grpSp>
      <p:sp>
        <p:nvSpPr>
          <p:cNvPr id="42" name="object 42"/>
          <p:cNvSpPr txBox="1"/>
          <p:nvPr/>
        </p:nvSpPr>
        <p:spPr>
          <a:xfrm>
            <a:off x="278955" y="3624643"/>
            <a:ext cx="8028305" cy="3182280"/>
          </a:xfrm>
          <a:prstGeom prst="rect">
            <a:avLst/>
          </a:prstGeom>
        </p:spPr>
        <p:txBody>
          <a:bodyPr vert="horz" wrap="square" lIns="0" tIns="113664" rIns="0" bIns="0" rtlCol="0">
            <a:spAutoFit/>
          </a:bodyPr>
          <a:lstStyle/>
          <a:p>
            <a:pPr marL="355600" indent="-342900">
              <a:lnSpc>
                <a:spcPct val="100000"/>
              </a:lnSpc>
              <a:spcBef>
                <a:spcPts val="894"/>
              </a:spcBef>
              <a:buClr>
                <a:srgbClr val="006FC0"/>
              </a:buClr>
              <a:buSzPct val="79687"/>
              <a:buFont typeface="Wingdings"/>
              <a:buChar char=""/>
              <a:tabLst>
                <a:tab pos="355600" algn="l"/>
              </a:tabLst>
            </a:pPr>
            <a:r>
              <a:rPr sz="3200" dirty="0">
                <a:latin typeface="Arial"/>
                <a:cs typeface="Arial"/>
              </a:rPr>
              <a:t>Trong MVC có 4 cách để nhận tham số yêu cầu</a:t>
            </a:r>
            <a:endParaRPr sz="3200">
              <a:latin typeface="Arial"/>
              <a:cs typeface="Arial"/>
            </a:endParaRPr>
          </a:p>
          <a:p>
            <a:pPr marL="469900">
              <a:lnSpc>
                <a:spcPct val="100000"/>
              </a:lnSpc>
              <a:spcBef>
                <a:spcPts val="690"/>
              </a:spcBef>
            </a:pPr>
            <a:r>
              <a:rPr sz="2800" dirty="0">
                <a:latin typeface="Wingdings"/>
                <a:cs typeface="Wingdings"/>
              </a:rPr>
              <a:t></a:t>
            </a:r>
            <a:r>
              <a:rPr sz="2800" dirty="0">
                <a:latin typeface="Arial"/>
                <a:cs typeface="Arial"/>
              </a:rPr>
              <a:t>Sử dụng đối tượng ngầm định </a:t>
            </a:r>
            <a:r>
              <a:rPr sz="2800" b="1" dirty="0">
                <a:latin typeface="Carlito"/>
                <a:cs typeface="Carlito"/>
              </a:rPr>
              <a:t>Request</a:t>
            </a:r>
            <a:endParaRPr sz="2800">
              <a:latin typeface="Carlito"/>
              <a:cs typeface="Carlito"/>
            </a:endParaRPr>
          </a:p>
          <a:p>
            <a:pPr marL="469900">
              <a:lnSpc>
                <a:spcPct val="100000"/>
              </a:lnSpc>
              <a:spcBef>
                <a:spcPts val="670"/>
              </a:spcBef>
            </a:pPr>
            <a:r>
              <a:rPr sz="2800" dirty="0">
                <a:latin typeface="Wingdings"/>
                <a:cs typeface="Wingdings"/>
              </a:rPr>
              <a:t></a:t>
            </a:r>
            <a:r>
              <a:rPr sz="2800" dirty="0">
                <a:latin typeface="Arial"/>
                <a:cs typeface="Arial"/>
              </a:rPr>
              <a:t>Sử dụng </a:t>
            </a:r>
            <a:r>
              <a:rPr sz="2800" b="1" dirty="0">
                <a:latin typeface="Arial"/>
                <a:cs typeface="Arial"/>
              </a:rPr>
              <a:t>đối số của </a:t>
            </a:r>
            <a:r>
              <a:rPr sz="2800" b="1" dirty="0">
                <a:latin typeface="Carlito"/>
                <a:cs typeface="Carlito"/>
              </a:rPr>
              <a:t>Action</a:t>
            </a:r>
            <a:endParaRPr sz="2800">
              <a:latin typeface="Carlito"/>
              <a:cs typeface="Carlito"/>
            </a:endParaRPr>
          </a:p>
          <a:p>
            <a:pPr marL="469900">
              <a:lnSpc>
                <a:spcPct val="100000"/>
              </a:lnSpc>
              <a:spcBef>
                <a:spcPts val="675"/>
              </a:spcBef>
            </a:pPr>
            <a:r>
              <a:rPr sz="2800" dirty="0">
                <a:latin typeface="Wingdings"/>
                <a:cs typeface="Wingdings"/>
              </a:rPr>
              <a:t></a:t>
            </a:r>
            <a:r>
              <a:rPr sz="2800" dirty="0">
                <a:latin typeface="Arial"/>
                <a:cs typeface="Arial"/>
              </a:rPr>
              <a:t>Sử dụng tham số </a:t>
            </a:r>
            <a:r>
              <a:rPr sz="2800" b="1" dirty="0">
                <a:latin typeface="Carlito"/>
                <a:cs typeface="Carlito"/>
              </a:rPr>
              <a:t>FormCollection</a:t>
            </a:r>
            <a:endParaRPr sz="2800">
              <a:latin typeface="Carlito"/>
              <a:cs typeface="Carlito"/>
            </a:endParaRPr>
          </a:p>
          <a:p>
            <a:pPr marL="469900">
              <a:lnSpc>
                <a:spcPct val="100000"/>
              </a:lnSpc>
              <a:spcBef>
                <a:spcPts val="670"/>
              </a:spcBef>
            </a:pPr>
            <a:r>
              <a:rPr sz="2800" dirty="0">
                <a:latin typeface="Wingdings"/>
                <a:cs typeface="Wingdings"/>
              </a:rPr>
              <a:t></a:t>
            </a:r>
            <a:r>
              <a:rPr sz="2800" dirty="0">
                <a:latin typeface="Arial"/>
                <a:cs typeface="Arial"/>
              </a:rPr>
              <a:t>Sử dụng </a:t>
            </a:r>
            <a:r>
              <a:rPr sz="2800" b="1" dirty="0">
                <a:latin typeface="Carlito"/>
                <a:cs typeface="Carlito"/>
              </a:rPr>
              <a:t>Model</a:t>
            </a:r>
            <a:endParaRPr sz="2800">
              <a:latin typeface="Carlito"/>
              <a:cs typeface="Carlito"/>
            </a:endParaRPr>
          </a:p>
        </p:txBody>
      </p:sp>
    </p:spTree>
    <p:extLst>
      <p:ext uri="{BB962C8B-B14F-4D97-AF65-F5344CB8AC3E}">
        <p14:creationId xmlns:p14="http://schemas.microsoft.com/office/powerpoint/2010/main" val="1990302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1275715"/>
            <a:chOff x="76200" y="38"/>
            <a:chExt cx="8943340" cy="1275715"/>
          </a:xfrm>
        </p:grpSpPr>
        <p:sp>
          <p:nvSpPr>
            <p:cNvPr id="3" name="object 3"/>
            <p:cNvSpPr/>
            <p:nvPr/>
          </p:nvSpPr>
          <p:spPr>
            <a:xfrm>
              <a:off x="5520690" y="430275"/>
              <a:ext cx="236220" cy="306705"/>
            </a:xfrm>
            <a:custGeom>
              <a:avLst/>
              <a:gdLst/>
              <a:ahLst/>
              <a:cxnLst/>
              <a:rect l="l" t="t" r="r" b="b"/>
              <a:pathLst>
                <a:path w="236220" h="306705">
                  <a:moveTo>
                    <a:pt x="124840" y="0"/>
                  </a:moveTo>
                  <a:lnTo>
                    <a:pt x="76517" y="6461"/>
                  </a:lnTo>
                  <a:lnTo>
                    <a:pt x="36957" y="25781"/>
                  </a:lnTo>
                  <a:lnTo>
                    <a:pt x="10604" y="55419"/>
                  </a:lnTo>
                  <a:lnTo>
                    <a:pt x="1777" y="92963"/>
                  </a:lnTo>
                  <a:lnTo>
                    <a:pt x="2708" y="107749"/>
                  </a:lnTo>
                  <a:lnTo>
                    <a:pt x="16763" y="144272"/>
                  </a:lnTo>
                  <a:lnTo>
                    <a:pt x="50036" y="170310"/>
                  </a:lnTo>
                  <a:lnTo>
                    <a:pt x="89614" y="183715"/>
                  </a:lnTo>
                  <a:lnTo>
                    <a:pt x="114696" y="189261"/>
                  </a:lnTo>
                  <a:lnTo>
                    <a:pt x="138430" y="195325"/>
                  </a:lnTo>
                  <a:lnTo>
                    <a:pt x="145414" y="198627"/>
                  </a:lnTo>
                  <a:lnTo>
                    <a:pt x="157099" y="207899"/>
                  </a:lnTo>
                  <a:lnTo>
                    <a:pt x="160020" y="213995"/>
                  </a:lnTo>
                  <a:lnTo>
                    <a:pt x="160020" y="227964"/>
                  </a:lnTo>
                  <a:lnTo>
                    <a:pt x="158242" y="233299"/>
                  </a:lnTo>
                  <a:lnTo>
                    <a:pt x="151002" y="241426"/>
                  </a:lnTo>
                  <a:lnTo>
                    <a:pt x="146685" y="244601"/>
                  </a:lnTo>
                  <a:lnTo>
                    <a:pt x="141477" y="246761"/>
                  </a:lnTo>
                  <a:lnTo>
                    <a:pt x="137287" y="248793"/>
                  </a:lnTo>
                  <a:lnTo>
                    <a:pt x="131699" y="250189"/>
                  </a:lnTo>
                  <a:lnTo>
                    <a:pt x="124713" y="251206"/>
                  </a:lnTo>
                  <a:lnTo>
                    <a:pt x="112140" y="252602"/>
                  </a:lnTo>
                  <a:lnTo>
                    <a:pt x="107950" y="252602"/>
                  </a:lnTo>
                  <a:lnTo>
                    <a:pt x="69195" y="246870"/>
                  </a:lnTo>
                  <a:lnTo>
                    <a:pt x="30162" y="230155"/>
                  </a:lnTo>
                  <a:lnTo>
                    <a:pt x="6731" y="213487"/>
                  </a:lnTo>
                  <a:lnTo>
                    <a:pt x="0" y="213487"/>
                  </a:lnTo>
                  <a:lnTo>
                    <a:pt x="0" y="283718"/>
                  </a:lnTo>
                  <a:lnTo>
                    <a:pt x="11265" y="288385"/>
                  </a:lnTo>
                  <a:lnTo>
                    <a:pt x="47751" y="300100"/>
                  </a:lnTo>
                  <a:lnTo>
                    <a:pt x="91060" y="306173"/>
                  </a:lnTo>
                  <a:lnTo>
                    <a:pt x="107569" y="306577"/>
                  </a:lnTo>
                  <a:lnTo>
                    <a:pt x="135499" y="304909"/>
                  </a:lnTo>
                  <a:lnTo>
                    <a:pt x="182310" y="291522"/>
                  </a:lnTo>
                  <a:lnTo>
                    <a:pt x="216336" y="265279"/>
                  </a:lnTo>
                  <a:lnTo>
                    <a:pt x="233672" y="229846"/>
                  </a:lnTo>
                  <a:lnTo>
                    <a:pt x="235838" y="208914"/>
                  </a:lnTo>
                  <a:lnTo>
                    <a:pt x="234908" y="194244"/>
                  </a:lnTo>
                  <a:lnTo>
                    <a:pt x="212349" y="150379"/>
                  </a:lnTo>
                  <a:lnTo>
                    <a:pt x="175006" y="129412"/>
                  </a:lnTo>
                  <a:lnTo>
                    <a:pt x="106263" y="111305"/>
                  </a:lnTo>
                  <a:lnTo>
                    <a:pt x="97567" y="108410"/>
                  </a:lnTo>
                  <a:lnTo>
                    <a:pt x="90729" y="105348"/>
                  </a:lnTo>
                  <a:lnTo>
                    <a:pt x="85725" y="102108"/>
                  </a:lnTo>
                  <a:lnTo>
                    <a:pt x="80390" y="97662"/>
                  </a:lnTo>
                  <a:lnTo>
                    <a:pt x="77724" y="91694"/>
                  </a:lnTo>
                  <a:lnTo>
                    <a:pt x="77724" y="78866"/>
                  </a:lnTo>
                  <a:lnTo>
                    <a:pt x="116205" y="54356"/>
                  </a:lnTo>
                  <a:lnTo>
                    <a:pt x="122047" y="53848"/>
                  </a:lnTo>
                  <a:lnTo>
                    <a:pt x="128524" y="53848"/>
                  </a:lnTo>
                  <a:lnTo>
                    <a:pt x="177292" y="63626"/>
                  </a:lnTo>
                  <a:lnTo>
                    <a:pt x="217550" y="87502"/>
                  </a:lnTo>
                  <a:lnTo>
                    <a:pt x="224155" y="87502"/>
                  </a:lnTo>
                  <a:lnTo>
                    <a:pt x="224155" y="19938"/>
                  </a:lnTo>
                  <a:lnTo>
                    <a:pt x="213457" y="15605"/>
                  </a:lnTo>
                  <a:lnTo>
                    <a:pt x="164220" y="3053"/>
                  </a:lnTo>
                  <a:lnTo>
                    <a:pt x="137983" y="335"/>
                  </a:lnTo>
                  <a:lnTo>
                    <a:pt x="124840" y="0"/>
                  </a:lnTo>
                  <a:close/>
                </a:path>
              </a:pathLst>
            </a:custGeom>
            <a:solidFill>
              <a:srgbClr val="FBFBFF"/>
            </a:solidFill>
          </p:spPr>
          <p:txBody>
            <a:bodyPr wrap="square" lIns="0" tIns="0" rIns="0" bIns="0" rtlCol="0"/>
            <a:lstStyle/>
            <a:p>
              <a:endParaRPr/>
            </a:p>
          </p:txBody>
        </p:sp>
        <p:sp>
          <p:nvSpPr>
            <p:cNvPr id="4" name="object 4"/>
            <p:cNvSpPr/>
            <p:nvPr/>
          </p:nvSpPr>
          <p:spPr>
            <a:xfrm>
              <a:off x="5520690" y="430275"/>
              <a:ext cx="236220" cy="306705"/>
            </a:xfrm>
            <a:custGeom>
              <a:avLst/>
              <a:gdLst/>
              <a:ahLst/>
              <a:cxnLst/>
              <a:rect l="l" t="t" r="r" b="b"/>
              <a:pathLst>
                <a:path w="236220" h="306705">
                  <a:moveTo>
                    <a:pt x="124840" y="0"/>
                  </a:moveTo>
                  <a:lnTo>
                    <a:pt x="164220" y="3053"/>
                  </a:lnTo>
                  <a:lnTo>
                    <a:pt x="202104" y="11747"/>
                  </a:lnTo>
                  <a:lnTo>
                    <a:pt x="224155" y="19938"/>
                  </a:lnTo>
                  <a:lnTo>
                    <a:pt x="224155" y="87502"/>
                  </a:lnTo>
                  <a:lnTo>
                    <a:pt x="217550" y="87502"/>
                  </a:lnTo>
                  <a:lnTo>
                    <a:pt x="208885" y="80718"/>
                  </a:lnTo>
                  <a:lnTo>
                    <a:pt x="199278" y="74469"/>
                  </a:lnTo>
                  <a:lnTo>
                    <a:pt x="153289" y="56308"/>
                  </a:lnTo>
                  <a:lnTo>
                    <a:pt x="128524" y="53848"/>
                  </a:lnTo>
                  <a:lnTo>
                    <a:pt x="122047" y="53848"/>
                  </a:lnTo>
                  <a:lnTo>
                    <a:pt x="82804" y="70103"/>
                  </a:lnTo>
                  <a:lnTo>
                    <a:pt x="79375" y="74295"/>
                  </a:lnTo>
                  <a:lnTo>
                    <a:pt x="77724" y="78866"/>
                  </a:lnTo>
                  <a:lnTo>
                    <a:pt x="77724" y="84074"/>
                  </a:lnTo>
                  <a:lnTo>
                    <a:pt x="77724" y="91694"/>
                  </a:lnTo>
                  <a:lnTo>
                    <a:pt x="116839" y="114046"/>
                  </a:lnTo>
                  <a:lnTo>
                    <a:pt x="131476" y="117395"/>
                  </a:lnTo>
                  <a:lnTo>
                    <a:pt x="138592" y="119028"/>
                  </a:lnTo>
                  <a:lnTo>
                    <a:pt x="189438" y="135433"/>
                  </a:lnTo>
                  <a:lnTo>
                    <a:pt x="220852" y="159258"/>
                  </a:lnTo>
                  <a:lnTo>
                    <a:pt x="235838" y="208914"/>
                  </a:lnTo>
                  <a:lnTo>
                    <a:pt x="233672" y="229846"/>
                  </a:lnTo>
                  <a:lnTo>
                    <a:pt x="216336" y="265279"/>
                  </a:lnTo>
                  <a:lnTo>
                    <a:pt x="182310" y="291522"/>
                  </a:lnTo>
                  <a:lnTo>
                    <a:pt x="135499" y="304909"/>
                  </a:lnTo>
                  <a:lnTo>
                    <a:pt x="107569" y="306577"/>
                  </a:lnTo>
                  <a:lnTo>
                    <a:pt x="91060" y="306173"/>
                  </a:lnTo>
                  <a:lnTo>
                    <a:pt x="47751" y="300100"/>
                  </a:lnTo>
                  <a:lnTo>
                    <a:pt x="11265" y="288385"/>
                  </a:lnTo>
                  <a:lnTo>
                    <a:pt x="0" y="283718"/>
                  </a:lnTo>
                  <a:lnTo>
                    <a:pt x="0" y="213487"/>
                  </a:lnTo>
                  <a:lnTo>
                    <a:pt x="6731" y="213487"/>
                  </a:lnTo>
                  <a:lnTo>
                    <a:pt x="18161" y="222369"/>
                  </a:lnTo>
                  <a:lnTo>
                    <a:pt x="30162" y="230155"/>
                  </a:lnTo>
                  <a:lnTo>
                    <a:pt x="69195" y="246870"/>
                  </a:lnTo>
                  <a:lnTo>
                    <a:pt x="107950" y="252602"/>
                  </a:lnTo>
                  <a:lnTo>
                    <a:pt x="112140" y="252602"/>
                  </a:lnTo>
                  <a:lnTo>
                    <a:pt x="141477" y="246761"/>
                  </a:lnTo>
                  <a:lnTo>
                    <a:pt x="146685" y="244601"/>
                  </a:lnTo>
                  <a:lnTo>
                    <a:pt x="151002" y="241426"/>
                  </a:lnTo>
                  <a:lnTo>
                    <a:pt x="154559" y="237362"/>
                  </a:lnTo>
                  <a:lnTo>
                    <a:pt x="158242" y="233299"/>
                  </a:lnTo>
                  <a:lnTo>
                    <a:pt x="160020" y="227964"/>
                  </a:lnTo>
                  <a:lnTo>
                    <a:pt x="160020" y="221361"/>
                  </a:lnTo>
                  <a:lnTo>
                    <a:pt x="160020" y="213995"/>
                  </a:lnTo>
                  <a:lnTo>
                    <a:pt x="157099" y="207899"/>
                  </a:lnTo>
                  <a:lnTo>
                    <a:pt x="151257" y="203326"/>
                  </a:lnTo>
                  <a:lnTo>
                    <a:pt x="145414" y="198627"/>
                  </a:lnTo>
                  <a:lnTo>
                    <a:pt x="106495" y="187380"/>
                  </a:lnTo>
                  <a:lnTo>
                    <a:pt x="98044" y="185547"/>
                  </a:lnTo>
                  <a:lnTo>
                    <a:pt x="89614" y="183715"/>
                  </a:lnTo>
                  <a:lnTo>
                    <a:pt x="50036" y="170310"/>
                  </a:lnTo>
                  <a:lnTo>
                    <a:pt x="16763" y="144272"/>
                  </a:lnTo>
                  <a:lnTo>
                    <a:pt x="2708" y="107749"/>
                  </a:lnTo>
                  <a:lnTo>
                    <a:pt x="1777" y="92963"/>
                  </a:lnTo>
                  <a:lnTo>
                    <a:pt x="3988" y="73197"/>
                  </a:lnTo>
                  <a:lnTo>
                    <a:pt x="36957" y="25781"/>
                  </a:lnTo>
                  <a:lnTo>
                    <a:pt x="76517" y="6461"/>
                  </a:lnTo>
                  <a:lnTo>
                    <a:pt x="99571" y="1617"/>
                  </a:lnTo>
                  <a:lnTo>
                    <a:pt x="124840" y="0"/>
                  </a:lnTo>
                  <a:close/>
                </a:path>
              </a:pathLst>
            </a:custGeom>
            <a:ln w="3175">
              <a:solidFill>
                <a:srgbClr val="1D7CED"/>
              </a:solidFill>
            </a:ln>
          </p:spPr>
          <p:txBody>
            <a:bodyPr wrap="square" lIns="0" tIns="0" rIns="0" bIns="0" rtlCol="0"/>
            <a:lstStyle/>
            <a:p>
              <a:endParaRPr/>
            </a:p>
          </p:txBody>
        </p:sp>
        <p:sp>
          <p:nvSpPr>
            <p:cNvPr id="5" name="object 5"/>
            <p:cNvSpPr/>
            <p:nvPr/>
          </p:nvSpPr>
          <p:spPr>
            <a:xfrm>
              <a:off x="5784850" y="406781"/>
              <a:ext cx="252095" cy="330200"/>
            </a:xfrm>
            <a:custGeom>
              <a:avLst/>
              <a:gdLst/>
              <a:ahLst/>
              <a:cxnLst/>
              <a:rect l="l" t="t" r="r" b="b"/>
              <a:pathLst>
                <a:path w="252095" h="330200">
                  <a:moveTo>
                    <a:pt x="59309" y="88773"/>
                  </a:moveTo>
                  <a:lnTo>
                    <a:pt x="0" y="88773"/>
                  </a:lnTo>
                  <a:lnTo>
                    <a:pt x="0" y="239522"/>
                  </a:lnTo>
                  <a:lnTo>
                    <a:pt x="6397" y="278399"/>
                  </a:lnTo>
                  <a:lnTo>
                    <a:pt x="39798" y="316726"/>
                  </a:lnTo>
                  <a:lnTo>
                    <a:pt x="76374" y="328243"/>
                  </a:lnTo>
                  <a:lnTo>
                    <a:pt x="98805" y="329692"/>
                  </a:lnTo>
                  <a:lnTo>
                    <a:pt x="121785" y="328219"/>
                  </a:lnTo>
                  <a:lnTo>
                    <a:pt x="158742" y="316511"/>
                  </a:lnTo>
                  <a:lnTo>
                    <a:pt x="188012" y="284607"/>
                  </a:lnTo>
                  <a:lnTo>
                    <a:pt x="98805" y="284607"/>
                  </a:lnTo>
                  <a:lnTo>
                    <a:pt x="89046" y="283864"/>
                  </a:lnTo>
                  <a:lnTo>
                    <a:pt x="61610" y="257397"/>
                  </a:lnTo>
                  <a:lnTo>
                    <a:pt x="59309" y="235966"/>
                  </a:lnTo>
                  <a:lnTo>
                    <a:pt x="59309" y="88773"/>
                  </a:lnTo>
                  <a:close/>
                </a:path>
                <a:path w="252095" h="330200">
                  <a:moveTo>
                    <a:pt x="247776" y="39116"/>
                  </a:moveTo>
                  <a:lnTo>
                    <a:pt x="216026" y="39116"/>
                  </a:lnTo>
                  <a:lnTo>
                    <a:pt x="216084" y="42291"/>
                  </a:lnTo>
                  <a:lnTo>
                    <a:pt x="217170" y="44704"/>
                  </a:lnTo>
                  <a:lnTo>
                    <a:pt x="218439" y="48006"/>
                  </a:lnTo>
                  <a:lnTo>
                    <a:pt x="219710" y="52070"/>
                  </a:lnTo>
                  <a:lnTo>
                    <a:pt x="220979" y="56261"/>
                  </a:lnTo>
                  <a:lnTo>
                    <a:pt x="221557" y="60071"/>
                  </a:lnTo>
                  <a:lnTo>
                    <a:pt x="221614" y="72136"/>
                  </a:lnTo>
                  <a:lnTo>
                    <a:pt x="219837" y="77978"/>
                  </a:lnTo>
                  <a:lnTo>
                    <a:pt x="216153" y="82296"/>
                  </a:lnTo>
                  <a:lnTo>
                    <a:pt x="212598" y="86614"/>
                  </a:lnTo>
                  <a:lnTo>
                    <a:pt x="206501" y="88773"/>
                  </a:lnTo>
                  <a:lnTo>
                    <a:pt x="138429" y="88773"/>
                  </a:lnTo>
                  <a:lnTo>
                    <a:pt x="138429" y="235966"/>
                  </a:lnTo>
                  <a:lnTo>
                    <a:pt x="128777" y="273050"/>
                  </a:lnTo>
                  <a:lnTo>
                    <a:pt x="98805" y="284607"/>
                  </a:lnTo>
                  <a:lnTo>
                    <a:pt x="188012" y="284607"/>
                  </a:lnTo>
                  <a:lnTo>
                    <a:pt x="191404" y="277844"/>
                  </a:lnTo>
                  <a:lnTo>
                    <a:pt x="196062" y="259818"/>
                  </a:lnTo>
                  <a:lnTo>
                    <a:pt x="197592" y="239522"/>
                  </a:lnTo>
                  <a:lnTo>
                    <a:pt x="197612" y="118110"/>
                  </a:lnTo>
                  <a:lnTo>
                    <a:pt x="198120" y="118110"/>
                  </a:lnTo>
                  <a:lnTo>
                    <a:pt x="237616" y="106045"/>
                  </a:lnTo>
                  <a:lnTo>
                    <a:pt x="251587" y="69723"/>
                  </a:lnTo>
                  <a:lnTo>
                    <a:pt x="251587" y="65913"/>
                  </a:lnTo>
                  <a:lnTo>
                    <a:pt x="251205" y="60706"/>
                  </a:lnTo>
                  <a:lnTo>
                    <a:pt x="249682" y="47752"/>
                  </a:lnTo>
                  <a:lnTo>
                    <a:pt x="248792" y="42672"/>
                  </a:lnTo>
                  <a:lnTo>
                    <a:pt x="247776" y="39116"/>
                  </a:lnTo>
                  <a:close/>
                </a:path>
                <a:path w="252095" h="330200">
                  <a:moveTo>
                    <a:pt x="131190" y="18161"/>
                  </a:moveTo>
                  <a:lnTo>
                    <a:pt x="89408" y="18161"/>
                  </a:lnTo>
                  <a:lnTo>
                    <a:pt x="92201" y="18923"/>
                  </a:lnTo>
                  <a:lnTo>
                    <a:pt x="94107" y="20447"/>
                  </a:lnTo>
                  <a:lnTo>
                    <a:pt x="96138" y="21971"/>
                  </a:lnTo>
                  <a:lnTo>
                    <a:pt x="97154" y="24003"/>
                  </a:lnTo>
                  <a:lnTo>
                    <a:pt x="97154" y="30734"/>
                  </a:lnTo>
                  <a:lnTo>
                    <a:pt x="95885" y="34036"/>
                  </a:lnTo>
                  <a:lnTo>
                    <a:pt x="90804" y="39116"/>
                  </a:lnTo>
                  <a:lnTo>
                    <a:pt x="87122" y="41021"/>
                  </a:lnTo>
                  <a:lnTo>
                    <a:pt x="82041" y="42291"/>
                  </a:lnTo>
                  <a:lnTo>
                    <a:pt x="82041" y="60071"/>
                  </a:lnTo>
                  <a:lnTo>
                    <a:pt x="110362" y="60071"/>
                  </a:lnTo>
                  <a:lnTo>
                    <a:pt x="110362" y="50673"/>
                  </a:lnTo>
                  <a:lnTo>
                    <a:pt x="116332" y="48514"/>
                  </a:lnTo>
                  <a:lnTo>
                    <a:pt x="121285" y="45593"/>
                  </a:lnTo>
                  <a:lnTo>
                    <a:pt x="125349" y="41783"/>
                  </a:lnTo>
                  <a:lnTo>
                    <a:pt x="129286" y="37846"/>
                  </a:lnTo>
                  <a:lnTo>
                    <a:pt x="131190" y="32131"/>
                  </a:lnTo>
                  <a:lnTo>
                    <a:pt x="131190" y="18161"/>
                  </a:lnTo>
                  <a:close/>
                </a:path>
                <a:path w="252095" h="330200">
                  <a:moveTo>
                    <a:pt x="93090" y="0"/>
                  </a:moveTo>
                  <a:lnTo>
                    <a:pt x="88519" y="0"/>
                  </a:lnTo>
                  <a:lnTo>
                    <a:pt x="84200" y="254"/>
                  </a:lnTo>
                  <a:lnTo>
                    <a:pt x="75946" y="1524"/>
                  </a:lnTo>
                  <a:lnTo>
                    <a:pt x="72898" y="2159"/>
                  </a:lnTo>
                  <a:lnTo>
                    <a:pt x="70865" y="2794"/>
                  </a:lnTo>
                  <a:lnTo>
                    <a:pt x="70865" y="21082"/>
                  </a:lnTo>
                  <a:lnTo>
                    <a:pt x="71374" y="21082"/>
                  </a:lnTo>
                  <a:lnTo>
                    <a:pt x="73913" y="20066"/>
                  </a:lnTo>
                  <a:lnTo>
                    <a:pt x="76073" y="19431"/>
                  </a:lnTo>
                  <a:lnTo>
                    <a:pt x="78104" y="18923"/>
                  </a:lnTo>
                  <a:lnTo>
                    <a:pt x="80010" y="18415"/>
                  </a:lnTo>
                  <a:lnTo>
                    <a:pt x="82676" y="18161"/>
                  </a:lnTo>
                  <a:lnTo>
                    <a:pt x="131190" y="18161"/>
                  </a:lnTo>
                  <a:lnTo>
                    <a:pt x="131190" y="17780"/>
                  </a:lnTo>
                  <a:lnTo>
                    <a:pt x="101967" y="452"/>
                  </a:lnTo>
                  <a:lnTo>
                    <a:pt x="93090" y="0"/>
                  </a:lnTo>
                  <a:close/>
                </a:path>
              </a:pathLst>
            </a:custGeom>
            <a:solidFill>
              <a:srgbClr val="FBFBFF"/>
            </a:solidFill>
          </p:spPr>
          <p:txBody>
            <a:bodyPr wrap="square" lIns="0" tIns="0" rIns="0" bIns="0" rtlCol="0"/>
            <a:lstStyle/>
            <a:p>
              <a:endParaRPr/>
            </a:p>
          </p:txBody>
        </p:sp>
        <p:sp>
          <p:nvSpPr>
            <p:cNvPr id="6" name="object 6"/>
            <p:cNvSpPr/>
            <p:nvPr/>
          </p:nvSpPr>
          <p:spPr>
            <a:xfrm>
              <a:off x="5784850" y="406781"/>
              <a:ext cx="252095" cy="330200"/>
            </a:xfrm>
            <a:custGeom>
              <a:avLst/>
              <a:gdLst/>
              <a:ahLst/>
              <a:cxnLst/>
              <a:rect l="l" t="t" r="r" b="b"/>
              <a:pathLst>
                <a:path w="252095" h="330200">
                  <a:moveTo>
                    <a:pt x="216026" y="39116"/>
                  </a:moveTo>
                  <a:lnTo>
                    <a:pt x="247776" y="39116"/>
                  </a:lnTo>
                  <a:lnTo>
                    <a:pt x="248792" y="42672"/>
                  </a:lnTo>
                  <a:lnTo>
                    <a:pt x="249682" y="47752"/>
                  </a:lnTo>
                  <a:lnTo>
                    <a:pt x="250444" y="54229"/>
                  </a:lnTo>
                  <a:lnTo>
                    <a:pt x="251205" y="60706"/>
                  </a:lnTo>
                  <a:lnTo>
                    <a:pt x="251587" y="65913"/>
                  </a:lnTo>
                  <a:lnTo>
                    <a:pt x="251587" y="69723"/>
                  </a:lnTo>
                  <a:lnTo>
                    <a:pt x="237616" y="106045"/>
                  </a:lnTo>
                  <a:lnTo>
                    <a:pt x="198120" y="118110"/>
                  </a:lnTo>
                  <a:lnTo>
                    <a:pt x="197612" y="118110"/>
                  </a:lnTo>
                  <a:lnTo>
                    <a:pt x="197612" y="239268"/>
                  </a:lnTo>
                  <a:lnTo>
                    <a:pt x="191404" y="277844"/>
                  </a:lnTo>
                  <a:lnTo>
                    <a:pt x="158742" y="316511"/>
                  </a:lnTo>
                  <a:lnTo>
                    <a:pt x="121785" y="328219"/>
                  </a:lnTo>
                  <a:lnTo>
                    <a:pt x="98805" y="329692"/>
                  </a:lnTo>
                  <a:lnTo>
                    <a:pt x="76374" y="328243"/>
                  </a:lnTo>
                  <a:lnTo>
                    <a:pt x="39798" y="316726"/>
                  </a:lnTo>
                  <a:lnTo>
                    <a:pt x="6397" y="278399"/>
                  </a:lnTo>
                  <a:lnTo>
                    <a:pt x="0" y="239522"/>
                  </a:lnTo>
                  <a:lnTo>
                    <a:pt x="0" y="88773"/>
                  </a:lnTo>
                  <a:lnTo>
                    <a:pt x="59309" y="88773"/>
                  </a:lnTo>
                  <a:lnTo>
                    <a:pt x="59309" y="235966"/>
                  </a:lnTo>
                  <a:lnTo>
                    <a:pt x="59882" y="247467"/>
                  </a:lnTo>
                  <a:lnTo>
                    <a:pt x="80740" y="281622"/>
                  </a:lnTo>
                  <a:lnTo>
                    <a:pt x="98805" y="284607"/>
                  </a:lnTo>
                  <a:lnTo>
                    <a:pt x="108329" y="283890"/>
                  </a:lnTo>
                  <a:lnTo>
                    <a:pt x="137814" y="247850"/>
                  </a:lnTo>
                  <a:lnTo>
                    <a:pt x="138429" y="235966"/>
                  </a:lnTo>
                  <a:lnTo>
                    <a:pt x="138429" y="88773"/>
                  </a:lnTo>
                  <a:lnTo>
                    <a:pt x="197865" y="88773"/>
                  </a:lnTo>
                  <a:lnTo>
                    <a:pt x="206501" y="88773"/>
                  </a:lnTo>
                  <a:lnTo>
                    <a:pt x="212598" y="86614"/>
                  </a:lnTo>
                  <a:lnTo>
                    <a:pt x="216153" y="82296"/>
                  </a:lnTo>
                  <a:lnTo>
                    <a:pt x="219837" y="77978"/>
                  </a:lnTo>
                  <a:lnTo>
                    <a:pt x="221614" y="72136"/>
                  </a:lnTo>
                  <a:lnTo>
                    <a:pt x="221614" y="64643"/>
                  </a:lnTo>
                  <a:lnTo>
                    <a:pt x="221614" y="60452"/>
                  </a:lnTo>
                  <a:lnTo>
                    <a:pt x="216026" y="42164"/>
                  </a:lnTo>
                  <a:lnTo>
                    <a:pt x="216026" y="39116"/>
                  </a:lnTo>
                  <a:close/>
                </a:path>
                <a:path w="252095" h="330200">
                  <a:moveTo>
                    <a:pt x="93090" y="0"/>
                  </a:moveTo>
                  <a:lnTo>
                    <a:pt x="131190" y="17780"/>
                  </a:lnTo>
                  <a:lnTo>
                    <a:pt x="131190" y="24384"/>
                  </a:lnTo>
                  <a:lnTo>
                    <a:pt x="131190" y="32131"/>
                  </a:lnTo>
                  <a:lnTo>
                    <a:pt x="110362" y="50673"/>
                  </a:lnTo>
                  <a:lnTo>
                    <a:pt x="110362" y="60071"/>
                  </a:lnTo>
                  <a:lnTo>
                    <a:pt x="82041" y="60071"/>
                  </a:lnTo>
                  <a:lnTo>
                    <a:pt x="82041" y="42291"/>
                  </a:lnTo>
                  <a:lnTo>
                    <a:pt x="87122" y="41021"/>
                  </a:lnTo>
                  <a:lnTo>
                    <a:pt x="90804" y="39116"/>
                  </a:lnTo>
                  <a:lnTo>
                    <a:pt x="93345" y="36576"/>
                  </a:lnTo>
                  <a:lnTo>
                    <a:pt x="95885" y="34036"/>
                  </a:lnTo>
                  <a:lnTo>
                    <a:pt x="97154" y="30734"/>
                  </a:lnTo>
                  <a:lnTo>
                    <a:pt x="97154" y="26543"/>
                  </a:lnTo>
                  <a:lnTo>
                    <a:pt x="97154" y="24003"/>
                  </a:lnTo>
                  <a:lnTo>
                    <a:pt x="96138" y="21971"/>
                  </a:lnTo>
                  <a:lnTo>
                    <a:pt x="94107" y="20447"/>
                  </a:lnTo>
                  <a:lnTo>
                    <a:pt x="92201" y="18923"/>
                  </a:lnTo>
                  <a:lnTo>
                    <a:pt x="89408" y="18161"/>
                  </a:lnTo>
                  <a:lnTo>
                    <a:pt x="85851" y="18161"/>
                  </a:lnTo>
                  <a:lnTo>
                    <a:pt x="82676" y="18161"/>
                  </a:lnTo>
                  <a:lnTo>
                    <a:pt x="80010" y="18415"/>
                  </a:lnTo>
                  <a:lnTo>
                    <a:pt x="78104" y="18923"/>
                  </a:lnTo>
                  <a:lnTo>
                    <a:pt x="76073" y="19431"/>
                  </a:lnTo>
                  <a:lnTo>
                    <a:pt x="73913" y="20066"/>
                  </a:lnTo>
                  <a:lnTo>
                    <a:pt x="71374" y="21082"/>
                  </a:lnTo>
                  <a:lnTo>
                    <a:pt x="70865" y="21082"/>
                  </a:lnTo>
                  <a:lnTo>
                    <a:pt x="70865" y="2794"/>
                  </a:lnTo>
                  <a:lnTo>
                    <a:pt x="72898" y="2159"/>
                  </a:lnTo>
                  <a:lnTo>
                    <a:pt x="75946" y="1524"/>
                  </a:lnTo>
                  <a:lnTo>
                    <a:pt x="80010" y="889"/>
                  </a:lnTo>
                  <a:lnTo>
                    <a:pt x="84200" y="254"/>
                  </a:lnTo>
                  <a:lnTo>
                    <a:pt x="88519" y="0"/>
                  </a:lnTo>
                  <a:lnTo>
                    <a:pt x="93090" y="0"/>
                  </a:lnTo>
                  <a:close/>
                </a:path>
              </a:pathLst>
            </a:custGeom>
            <a:ln w="3175">
              <a:solidFill>
                <a:srgbClr val="1D7CED"/>
              </a:solidFill>
            </a:ln>
          </p:spPr>
          <p:txBody>
            <a:bodyPr wrap="square" lIns="0" tIns="0" rIns="0" bIns="0" rtlCol="0"/>
            <a:lstStyle/>
            <a:p>
              <a:endParaRPr/>
            </a:p>
          </p:txBody>
        </p:sp>
        <p:sp>
          <p:nvSpPr>
            <p:cNvPr id="7" name="object 7"/>
            <p:cNvSpPr/>
            <p:nvPr/>
          </p:nvSpPr>
          <p:spPr>
            <a:xfrm>
              <a:off x="6161532" y="490854"/>
              <a:ext cx="932180" cy="307975"/>
            </a:xfrm>
            <a:custGeom>
              <a:avLst/>
              <a:gdLst/>
              <a:ahLst/>
              <a:cxnLst/>
              <a:rect l="l" t="t" r="r" b="b"/>
              <a:pathLst>
                <a:path w="932179" h="307975">
                  <a:moveTo>
                    <a:pt x="368045" y="264414"/>
                  </a:moveTo>
                  <a:lnTo>
                    <a:pt x="311022" y="264414"/>
                  </a:lnTo>
                  <a:lnTo>
                    <a:pt x="311022" y="307721"/>
                  </a:lnTo>
                  <a:lnTo>
                    <a:pt x="368045" y="307721"/>
                  </a:lnTo>
                  <a:lnTo>
                    <a:pt x="368045" y="264414"/>
                  </a:lnTo>
                  <a:close/>
                </a:path>
                <a:path w="932179" h="307975">
                  <a:moveTo>
                    <a:pt x="73278" y="4699"/>
                  </a:moveTo>
                  <a:lnTo>
                    <a:pt x="0" y="4699"/>
                  </a:lnTo>
                  <a:lnTo>
                    <a:pt x="0" y="240665"/>
                  </a:lnTo>
                  <a:lnTo>
                    <a:pt x="73913" y="240665"/>
                  </a:lnTo>
                  <a:lnTo>
                    <a:pt x="85937" y="240450"/>
                  </a:lnTo>
                  <a:lnTo>
                    <a:pt x="130532" y="234997"/>
                  </a:lnTo>
                  <a:lnTo>
                    <a:pt x="170465" y="214262"/>
                  </a:lnTo>
                  <a:lnTo>
                    <a:pt x="186947" y="196469"/>
                  </a:lnTo>
                  <a:lnTo>
                    <a:pt x="59308" y="196469"/>
                  </a:lnTo>
                  <a:lnTo>
                    <a:pt x="59308" y="48768"/>
                  </a:lnTo>
                  <a:lnTo>
                    <a:pt x="187907" y="48768"/>
                  </a:lnTo>
                  <a:lnTo>
                    <a:pt x="181419" y="40687"/>
                  </a:lnTo>
                  <a:lnTo>
                    <a:pt x="150909" y="17696"/>
                  </a:lnTo>
                  <a:lnTo>
                    <a:pt x="108819" y="6467"/>
                  </a:lnTo>
                  <a:lnTo>
                    <a:pt x="85490" y="4891"/>
                  </a:lnTo>
                  <a:lnTo>
                    <a:pt x="73278" y="4699"/>
                  </a:lnTo>
                  <a:close/>
                </a:path>
                <a:path w="932179" h="307975">
                  <a:moveTo>
                    <a:pt x="187907" y="48768"/>
                  </a:moveTo>
                  <a:lnTo>
                    <a:pt x="60451" y="48768"/>
                  </a:lnTo>
                  <a:lnTo>
                    <a:pt x="77501" y="48895"/>
                  </a:lnTo>
                  <a:lnTo>
                    <a:pt x="85097" y="49089"/>
                  </a:lnTo>
                  <a:lnTo>
                    <a:pt x="125108" y="61761"/>
                  </a:lnTo>
                  <a:lnTo>
                    <a:pt x="147986" y="100822"/>
                  </a:lnTo>
                  <a:lnTo>
                    <a:pt x="149987" y="122428"/>
                  </a:lnTo>
                  <a:lnTo>
                    <a:pt x="149510" y="133617"/>
                  </a:lnTo>
                  <a:lnTo>
                    <a:pt x="133016" y="176323"/>
                  </a:lnTo>
                  <a:lnTo>
                    <a:pt x="94106" y="195707"/>
                  </a:lnTo>
                  <a:lnTo>
                    <a:pt x="59308" y="196469"/>
                  </a:lnTo>
                  <a:lnTo>
                    <a:pt x="186947" y="196469"/>
                  </a:lnTo>
                  <a:lnTo>
                    <a:pt x="207216" y="154178"/>
                  </a:lnTo>
                  <a:lnTo>
                    <a:pt x="210819" y="122936"/>
                  </a:lnTo>
                  <a:lnTo>
                    <a:pt x="209984" y="106360"/>
                  </a:lnTo>
                  <a:lnTo>
                    <a:pt x="207470" y="90916"/>
                  </a:lnTo>
                  <a:lnTo>
                    <a:pt x="203265" y="76590"/>
                  </a:lnTo>
                  <a:lnTo>
                    <a:pt x="197357" y="63373"/>
                  </a:lnTo>
                  <a:lnTo>
                    <a:pt x="189995" y="51369"/>
                  </a:lnTo>
                  <a:lnTo>
                    <a:pt x="187907" y="48768"/>
                  </a:lnTo>
                  <a:close/>
                </a:path>
                <a:path w="932179" h="307975">
                  <a:moveTo>
                    <a:pt x="557402" y="4699"/>
                  </a:moveTo>
                  <a:lnTo>
                    <a:pt x="484632" y="4699"/>
                  </a:lnTo>
                  <a:lnTo>
                    <a:pt x="484632" y="240665"/>
                  </a:lnTo>
                  <a:lnTo>
                    <a:pt x="538861" y="240665"/>
                  </a:lnTo>
                  <a:lnTo>
                    <a:pt x="538861" y="76200"/>
                  </a:lnTo>
                  <a:lnTo>
                    <a:pt x="597252" y="76200"/>
                  </a:lnTo>
                  <a:lnTo>
                    <a:pt x="557402" y="4699"/>
                  </a:lnTo>
                  <a:close/>
                </a:path>
                <a:path w="932179" h="307975">
                  <a:moveTo>
                    <a:pt x="597252" y="76200"/>
                  </a:moveTo>
                  <a:lnTo>
                    <a:pt x="538861" y="76200"/>
                  </a:lnTo>
                  <a:lnTo>
                    <a:pt x="629792" y="240665"/>
                  </a:lnTo>
                  <a:lnTo>
                    <a:pt x="686942" y="240665"/>
                  </a:lnTo>
                  <a:lnTo>
                    <a:pt x="686942" y="139827"/>
                  </a:lnTo>
                  <a:lnTo>
                    <a:pt x="632713" y="139827"/>
                  </a:lnTo>
                  <a:lnTo>
                    <a:pt x="597252" y="76200"/>
                  </a:lnTo>
                  <a:close/>
                </a:path>
                <a:path w="932179" h="307975">
                  <a:moveTo>
                    <a:pt x="686942" y="4699"/>
                  </a:moveTo>
                  <a:lnTo>
                    <a:pt x="632713" y="4699"/>
                  </a:lnTo>
                  <a:lnTo>
                    <a:pt x="632713" y="139827"/>
                  </a:lnTo>
                  <a:lnTo>
                    <a:pt x="686942" y="139827"/>
                  </a:lnTo>
                  <a:lnTo>
                    <a:pt x="686942" y="4699"/>
                  </a:lnTo>
                  <a:close/>
                </a:path>
                <a:path w="932179" h="307975">
                  <a:moveTo>
                    <a:pt x="301370" y="4699"/>
                  </a:moveTo>
                  <a:lnTo>
                    <a:pt x="242062" y="4699"/>
                  </a:lnTo>
                  <a:lnTo>
                    <a:pt x="242062" y="155448"/>
                  </a:lnTo>
                  <a:lnTo>
                    <a:pt x="248459" y="194325"/>
                  </a:lnTo>
                  <a:lnTo>
                    <a:pt x="281860" y="232652"/>
                  </a:lnTo>
                  <a:lnTo>
                    <a:pt x="318436" y="244169"/>
                  </a:lnTo>
                  <a:lnTo>
                    <a:pt x="340867" y="245618"/>
                  </a:lnTo>
                  <a:lnTo>
                    <a:pt x="363847" y="244145"/>
                  </a:lnTo>
                  <a:lnTo>
                    <a:pt x="400804" y="232437"/>
                  </a:lnTo>
                  <a:lnTo>
                    <a:pt x="430074" y="200533"/>
                  </a:lnTo>
                  <a:lnTo>
                    <a:pt x="340867" y="200533"/>
                  </a:lnTo>
                  <a:lnTo>
                    <a:pt x="331108" y="199790"/>
                  </a:lnTo>
                  <a:lnTo>
                    <a:pt x="303672" y="173323"/>
                  </a:lnTo>
                  <a:lnTo>
                    <a:pt x="301370" y="151892"/>
                  </a:lnTo>
                  <a:lnTo>
                    <a:pt x="301370" y="4699"/>
                  </a:lnTo>
                  <a:close/>
                </a:path>
                <a:path w="932179" h="307975">
                  <a:moveTo>
                    <a:pt x="439673" y="4699"/>
                  </a:moveTo>
                  <a:lnTo>
                    <a:pt x="380491" y="4699"/>
                  </a:lnTo>
                  <a:lnTo>
                    <a:pt x="380491" y="151892"/>
                  </a:lnTo>
                  <a:lnTo>
                    <a:pt x="379876" y="163776"/>
                  </a:lnTo>
                  <a:lnTo>
                    <a:pt x="358568" y="197659"/>
                  </a:lnTo>
                  <a:lnTo>
                    <a:pt x="340867" y="200533"/>
                  </a:lnTo>
                  <a:lnTo>
                    <a:pt x="430074" y="200533"/>
                  </a:lnTo>
                  <a:lnTo>
                    <a:pt x="433466" y="193770"/>
                  </a:lnTo>
                  <a:lnTo>
                    <a:pt x="438124" y="175744"/>
                  </a:lnTo>
                  <a:lnTo>
                    <a:pt x="439654" y="155448"/>
                  </a:lnTo>
                  <a:lnTo>
                    <a:pt x="439673" y="4699"/>
                  </a:lnTo>
                  <a:close/>
                </a:path>
                <a:path w="932179" h="307975">
                  <a:moveTo>
                    <a:pt x="844295" y="0"/>
                  </a:moveTo>
                  <a:lnTo>
                    <a:pt x="792988" y="8382"/>
                  </a:lnTo>
                  <a:lnTo>
                    <a:pt x="753871" y="33528"/>
                  </a:lnTo>
                  <a:lnTo>
                    <a:pt x="729075" y="72453"/>
                  </a:lnTo>
                  <a:lnTo>
                    <a:pt x="720851" y="122428"/>
                  </a:lnTo>
                  <a:lnTo>
                    <a:pt x="722903" y="150193"/>
                  </a:lnTo>
                  <a:lnTo>
                    <a:pt x="739390" y="195722"/>
                  </a:lnTo>
                  <a:lnTo>
                    <a:pt x="771777" y="227508"/>
                  </a:lnTo>
                  <a:lnTo>
                    <a:pt x="816111" y="243597"/>
                  </a:lnTo>
                  <a:lnTo>
                    <a:pt x="842517" y="245618"/>
                  </a:lnTo>
                  <a:lnTo>
                    <a:pt x="854640" y="245237"/>
                  </a:lnTo>
                  <a:lnTo>
                    <a:pt x="903223" y="236525"/>
                  </a:lnTo>
                  <a:lnTo>
                    <a:pt x="931798" y="227203"/>
                  </a:lnTo>
                  <a:lnTo>
                    <a:pt x="931798" y="202184"/>
                  </a:lnTo>
                  <a:lnTo>
                    <a:pt x="859536" y="202184"/>
                  </a:lnTo>
                  <a:lnTo>
                    <a:pt x="842486" y="200947"/>
                  </a:lnTo>
                  <a:lnTo>
                    <a:pt x="802766" y="182499"/>
                  </a:lnTo>
                  <a:lnTo>
                    <a:pt x="783246" y="140797"/>
                  </a:lnTo>
                  <a:lnTo>
                    <a:pt x="781938" y="121412"/>
                  </a:lnTo>
                  <a:lnTo>
                    <a:pt x="782292" y="112077"/>
                  </a:lnTo>
                  <a:lnTo>
                    <a:pt x="793877" y="74263"/>
                  </a:lnTo>
                  <a:lnTo>
                    <a:pt x="824611" y="48895"/>
                  </a:lnTo>
                  <a:lnTo>
                    <a:pt x="852296" y="44069"/>
                  </a:lnTo>
                  <a:lnTo>
                    <a:pt x="930783" y="44069"/>
                  </a:lnTo>
                  <a:lnTo>
                    <a:pt x="930783" y="20955"/>
                  </a:lnTo>
                  <a:lnTo>
                    <a:pt x="892428" y="5715"/>
                  </a:lnTo>
                  <a:lnTo>
                    <a:pt x="858389" y="357"/>
                  </a:lnTo>
                  <a:lnTo>
                    <a:pt x="844295" y="0"/>
                  </a:lnTo>
                  <a:close/>
                </a:path>
                <a:path w="932179" h="307975">
                  <a:moveTo>
                    <a:pt x="931798" y="110998"/>
                  </a:moveTo>
                  <a:lnTo>
                    <a:pt x="828547" y="110998"/>
                  </a:lnTo>
                  <a:lnTo>
                    <a:pt x="828547" y="155194"/>
                  </a:lnTo>
                  <a:lnTo>
                    <a:pt x="874394" y="155194"/>
                  </a:lnTo>
                  <a:lnTo>
                    <a:pt x="874394" y="201549"/>
                  </a:lnTo>
                  <a:lnTo>
                    <a:pt x="872236" y="201675"/>
                  </a:lnTo>
                  <a:lnTo>
                    <a:pt x="869822" y="201930"/>
                  </a:lnTo>
                  <a:lnTo>
                    <a:pt x="866901" y="201930"/>
                  </a:lnTo>
                  <a:lnTo>
                    <a:pt x="861567" y="202184"/>
                  </a:lnTo>
                  <a:lnTo>
                    <a:pt x="931798" y="202184"/>
                  </a:lnTo>
                  <a:lnTo>
                    <a:pt x="931798" y="110998"/>
                  </a:lnTo>
                  <a:close/>
                </a:path>
                <a:path w="932179" h="307975">
                  <a:moveTo>
                    <a:pt x="930783" y="44069"/>
                  </a:moveTo>
                  <a:lnTo>
                    <a:pt x="861060" y="44069"/>
                  </a:lnTo>
                  <a:lnTo>
                    <a:pt x="869188" y="45339"/>
                  </a:lnTo>
                  <a:lnTo>
                    <a:pt x="884809" y="50165"/>
                  </a:lnTo>
                  <a:lnTo>
                    <a:pt x="891666" y="53086"/>
                  </a:lnTo>
                  <a:lnTo>
                    <a:pt x="897509" y="56515"/>
                  </a:lnTo>
                  <a:lnTo>
                    <a:pt x="902588" y="59309"/>
                  </a:lnTo>
                  <a:lnTo>
                    <a:pt x="907795" y="62737"/>
                  </a:lnTo>
                  <a:lnTo>
                    <a:pt x="913129" y="66929"/>
                  </a:lnTo>
                  <a:lnTo>
                    <a:pt x="918463" y="70993"/>
                  </a:lnTo>
                  <a:lnTo>
                    <a:pt x="922527" y="74041"/>
                  </a:lnTo>
                  <a:lnTo>
                    <a:pt x="925448" y="76327"/>
                  </a:lnTo>
                  <a:lnTo>
                    <a:pt x="930783" y="76327"/>
                  </a:lnTo>
                  <a:lnTo>
                    <a:pt x="930783" y="44069"/>
                  </a:lnTo>
                  <a:close/>
                </a:path>
              </a:pathLst>
            </a:custGeom>
            <a:solidFill>
              <a:srgbClr val="FBFBFF"/>
            </a:solidFill>
          </p:spPr>
          <p:txBody>
            <a:bodyPr wrap="square" lIns="0" tIns="0" rIns="0" bIns="0" rtlCol="0"/>
            <a:lstStyle/>
            <a:p>
              <a:endParaRPr/>
            </a:p>
          </p:txBody>
        </p:sp>
        <p:sp>
          <p:nvSpPr>
            <p:cNvPr id="8" name="object 8"/>
            <p:cNvSpPr/>
            <p:nvPr/>
          </p:nvSpPr>
          <p:spPr>
            <a:xfrm>
              <a:off x="6220840" y="539622"/>
              <a:ext cx="309245" cy="259079"/>
            </a:xfrm>
            <a:custGeom>
              <a:avLst/>
              <a:gdLst/>
              <a:ahLst/>
              <a:cxnLst/>
              <a:rect l="l" t="t" r="r" b="b"/>
              <a:pathLst>
                <a:path w="309245" h="259079">
                  <a:moveTo>
                    <a:pt x="251713" y="215646"/>
                  </a:moveTo>
                  <a:lnTo>
                    <a:pt x="308737" y="215646"/>
                  </a:lnTo>
                  <a:lnTo>
                    <a:pt x="308737" y="258952"/>
                  </a:lnTo>
                  <a:lnTo>
                    <a:pt x="251713" y="258952"/>
                  </a:lnTo>
                  <a:lnTo>
                    <a:pt x="251713" y="215646"/>
                  </a:lnTo>
                  <a:close/>
                </a:path>
                <a:path w="309245" h="259079">
                  <a:moveTo>
                    <a:pt x="0" y="0"/>
                  </a:moveTo>
                  <a:lnTo>
                    <a:pt x="0" y="147700"/>
                  </a:lnTo>
                  <a:lnTo>
                    <a:pt x="1143" y="147700"/>
                  </a:lnTo>
                  <a:lnTo>
                    <a:pt x="41562" y="146127"/>
                  </a:lnTo>
                  <a:lnTo>
                    <a:pt x="78817" y="120802"/>
                  </a:lnTo>
                  <a:lnTo>
                    <a:pt x="90678" y="73660"/>
                  </a:lnTo>
                  <a:lnTo>
                    <a:pt x="90177" y="62446"/>
                  </a:lnTo>
                  <a:lnTo>
                    <a:pt x="78130" y="25947"/>
                  </a:lnTo>
                  <a:lnTo>
                    <a:pt x="45688" y="2730"/>
                  </a:lnTo>
                  <a:lnTo>
                    <a:pt x="1143" y="0"/>
                  </a:lnTo>
                  <a:lnTo>
                    <a:pt x="0" y="0"/>
                  </a:lnTo>
                  <a:close/>
                </a:path>
              </a:pathLst>
            </a:custGeom>
            <a:ln w="3175">
              <a:solidFill>
                <a:srgbClr val="1D7CED"/>
              </a:solidFill>
            </a:ln>
          </p:spPr>
          <p:txBody>
            <a:bodyPr wrap="square" lIns="0" tIns="0" rIns="0" bIns="0" rtlCol="0"/>
            <a:lstStyle/>
            <a:p>
              <a:endParaRPr/>
            </a:p>
          </p:txBody>
        </p:sp>
        <p:sp>
          <p:nvSpPr>
            <p:cNvPr id="9" name="object 9"/>
            <p:cNvSpPr/>
            <p:nvPr/>
          </p:nvSpPr>
          <p:spPr>
            <a:xfrm>
              <a:off x="6645275" y="494664"/>
              <a:ext cx="204089" cy="23774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161532" y="495553"/>
              <a:ext cx="440055" cy="241300"/>
            </a:xfrm>
            <a:custGeom>
              <a:avLst/>
              <a:gdLst/>
              <a:ahLst/>
              <a:cxnLst/>
              <a:rect l="l" t="t" r="r" b="b"/>
              <a:pathLst>
                <a:path w="440054" h="241300">
                  <a:moveTo>
                    <a:pt x="242062" y="0"/>
                  </a:moveTo>
                  <a:lnTo>
                    <a:pt x="301370" y="0"/>
                  </a:lnTo>
                  <a:lnTo>
                    <a:pt x="301370" y="147193"/>
                  </a:lnTo>
                  <a:lnTo>
                    <a:pt x="301944" y="158694"/>
                  </a:lnTo>
                  <a:lnTo>
                    <a:pt x="322802" y="192849"/>
                  </a:lnTo>
                  <a:lnTo>
                    <a:pt x="340867" y="195834"/>
                  </a:lnTo>
                  <a:lnTo>
                    <a:pt x="350391" y="195117"/>
                  </a:lnTo>
                  <a:lnTo>
                    <a:pt x="379876" y="159077"/>
                  </a:lnTo>
                  <a:lnTo>
                    <a:pt x="380491" y="147193"/>
                  </a:lnTo>
                  <a:lnTo>
                    <a:pt x="380491" y="0"/>
                  </a:lnTo>
                  <a:lnTo>
                    <a:pt x="439673" y="0"/>
                  </a:lnTo>
                  <a:lnTo>
                    <a:pt x="439673" y="150495"/>
                  </a:lnTo>
                  <a:lnTo>
                    <a:pt x="438124" y="171045"/>
                  </a:lnTo>
                  <a:lnTo>
                    <a:pt x="414782" y="217550"/>
                  </a:lnTo>
                  <a:lnTo>
                    <a:pt x="363847" y="239446"/>
                  </a:lnTo>
                  <a:lnTo>
                    <a:pt x="340867" y="240919"/>
                  </a:lnTo>
                  <a:lnTo>
                    <a:pt x="318436" y="239470"/>
                  </a:lnTo>
                  <a:lnTo>
                    <a:pt x="281860" y="227953"/>
                  </a:lnTo>
                  <a:lnTo>
                    <a:pt x="248459" y="189626"/>
                  </a:lnTo>
                  <a:lnTo>
                    <a:pt x="242062" y="150749"/>
                  </a:lnTo>
                  <a:lnTo>
                    <a:pt x="242062" y="0"/>
                  </a:lnTo>
                  <a:close/>
                </a:path>
                <a:path w="440054" h="241300">
                  <a:moveTo>
                    <a:pt x="0" y="0"/>
                  </a:moveTo>
                  <a:lnTo>
                    <a:pt x="73278" y="0"/>
                  </a:lnTo>
                  <a:lnTo>
                    <a:pt x="85490" y="192"/>
                  </a:lnTo>
                  <a:lnTo>
                    <a:pt x="130577" y="5290"/>
                  </a:lnTo>
                  <a:lnTo>
                    <a:pt x="171604" y="26616"/>
                  </a:lnTo>
                  <a:lnTo>
                    <a:pt x="197357" y="58674"/>
                  </a:lnTo>
                  <a:lnTo>
                    <a:pt x="209984" y="101661"/>
                  </a:lnTo>
                  <a:lnTo>
                    <a:pt x="210819" y="118237"/>
                  </a:lnTo>
                  <a:lnTo>
                    <a:pt x="209917" y="134286"/>
                  </a:lnTo>
                  <a:lnTo>
                    <a:pt x="196468" y="177292"/>
                  </a:lnTo>
                  <a:lnTo>
                    <a:pt x="170465" y="209563"/>
                  </a:lnTo>
                  <a:lnTo>
                    <a:pt x="130532" y="230298"/>
                  </a:lnTo>
                  <a:lnTo>
                    <a:pt x="85937" y="235751"/>
                  </a:lnTo>
                  <a:lnTo>
                    <a:pt x="73913" y="235966"/>
                  </a:lnTo>
                  <a:lnTo>
                    <a:pt x="0" y="235966"/>
                  </a:lnTo>
                  <a:lnTo>
                    <a:pt x="0" y="0"/>
                  </a:lnTo>
                  <a:close/>
                </a:path>
              </a:pathLst>
            </a:custGeom>
            <a:ln w="3175">
              <a:solidFill>
                <a:srgbClr val="1D7CED"/>
              </a:solidFill>
            </a:ln>
          </p:spPr>
          <p:txBody>
            <a:bodyPr wrap="square" lIns="0" tIns="0" rIns="0" bIns="0" rtlCol="0"/>
            <a:lstStyle/>
            <a:p>
              <a:endParaRPr/>
            </a:p>
          </p:txBody>
        </p:sp>
        <p:sp>
          <p:nvSpPr>
            <p:cNvPr id="11" name="object 11"/>
            <p:cNvSpPr/>
            <p:nvPr/>
          </p:nvSpPr>
          <p:spPr>
            <a:xfrm>
              <a:off x="6881494" y="489965"/>
              <a:ext cx="212725" cy="247396"/>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264145" y="434847"/>
              <a:ext cx="1559814" cy="364616"/>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5260847" y="204215"/>
              <a:ext cx="748284" cy="612647"/>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5567171" y="309372"/>
              <a:ext cx="649224" cy="507491"/>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5940552" y="309372"/>
              <a:ext cx="1370076" cy="507491"/>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6989064" y="204215"/>
              <a:ext cx="786383" cy="612647"/>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7333488" y="309372"/>
              <a:ext cx="1685544" cy="507491"/>
            </a:xfrm>
            <a:prstGeom prst="rect">
              <a:avLst/>
            </a:prstGeom>
            <a:blipFill>
              <a:blip r:embed="rId9" cstate="print"/>
              <a:stretch>
                <a:fillRect/>
              </a:stretch>
            </a:blipFill>
          </p:spPr>
          <p:txBody>
            <a:bodyPr wrap="square" lIns="0" tIns="0" rIns="0" bIns="0" rtlCol="0"/>
            <a:lstStyle/>
            <a:p>
              <a:endParaRPr/>
            </a:p>
          </p:txBody>
        </p:sp>
      </p:grpSp>
      <p:sp>
        <p:nvSpPr>
          <p:cNvPr id="18" name="object 18"/>
          <p:cNvSpPr txBox="1"/>
          <p:nvPr/>
        </p:nvSpPr>
        <p:spPr>
          <a:xfrm>
            <a:off x="307340" y="1150365"/>
            <a:ext cx="8025130" cy="3281026"/>
          </a:xfrm>
          <a:prstGeom prst="rect">
            <a:avLst/>
          </a:prstGeom>
        </p:spPr>
        <p:txBody>
          <a:bodyPr vert="horz" wrap="square" lIns="0" tIns="13335" rIns="0" bIns="0" rtlCol="0">
            <a:spAutoFit/>
          </a:bodyPr>
          <a:lstStyle/>
          <a:p>
            <a:pPr marL="355600" marR="59690" indent="-342900">
              <a:lnSpc>
                <a:spcPct val="100000"/>
              </a:lnSpc>
              <a:spcBef>
                <a:spcPts val="105"/>
              </a:spcBef>
              <a:buClr>
                <a:srgbClr val="006FC0"/>
              </a:buClr>
              <a:buSzPct val="79687"/>
              <a:buFont typeface="Wingdings"/>
              <a:buChar char=""/>
              <a:tabLst>
                <a:tab pos="355600" algn="l"/>
              </a:tabLst>
            </a:pPr>
            <a:r>
              <a:rPr sz="2800" dirty="0">
                <a:latin typeface="Arial"/>
                <a:cs typeface="Arial"/>
              </a:rPr>
              <a:t>Trong phương </a:t>
            </a:r>
            <a:r>
              <a:rPr sz="2800">
                <a:latin typeface="Arial"/>
                <a:cs typeface="Arial"/>
              </a:rPr>
              <a:t>thức </a:t>
            </a:r>
            <a:r>
              <a:rPr lang="en-US" sz="2800" b="1">
                <a:latin typeface="Arial"/>
                <a:cs typeface="Arial"/>
              </a:rPr>
              <a:t>action</a:t>
            </a:r>
            <a:r>
              <a:rPr lang="en-US" sz="2800">
                <a:latin typeface="Arial"/>
                <a:cs typeface="Arial"/>
              </a:rPr>
              <a:t> </a:t>
            </a:r>
            <a:r>
              <a:rPr sz="2800">
                <a:latin typeface="Arial"/>
                <a:cs typeface="Arial"/>
              </a:rPr>
              <a:t>bạn </a:t>
            </a:r>
            <a:r>
              <a:rPr sz="2800" dirty="0">
                <a:latin typeface="Arial"/>
                <a:cs typeface="Arial"/>
              </a:rPr>
              <a:t>có thể viết  một trong số cách sau đây để nhận tham số</a:t>
            </a:r>
            <a:endParaRPr sz="2800">
              <a:latin typeface="Arial"/>
              <a:cs typeface="Arial"/>
            </a:endParaRPr>
          </a:p>
          <a:p>
            <a:pPr marL="469900">
              <a:lnSpc>
                <a:spcPct val="100000"/>
              </a:lnSpc>
              <a:spcBef>
                <a:spcPts val="690"/>
              </a:spcBef>
            </a:pPr>
            <a:r>
              <a:rPr sz="2400" dirty="0">
                <a:latin typeface="Wingdings"/>
                <a:cs typeface="Wingdings"/>
              </a:rPr>
              <a:t></a:t>
            </a:r>
            <a:r>
              <a:rPr sz="2400" dirty="0">
                <a:latin typeface="Arial"/>
                <a:cs typeface="Arial"/>
              </a:rPr>
              <a:t>String value = </a:t>
            </a:r>
            <a:r>
              <a:rPr sz="2400" dirty="0">
                <a:solidFill>
                  <a:srgbClr val="FF0000"/>
                </a:solidFill>
                <a:latin typeface="Arial"/>
                <a:cs typeface="Arial"/>
              </a:rPr>
              <a:t>Request </a:t>
            </a:r>
            <a:r>
              <a:rPr sz="2400" dirty="0">
                <a:latin typeface="Arial"/>
                <a:cs typeface="Arial"/>
              </a:rPr>
              <a:t>[“&lt;tham số&gt;"];</a:t>
            </a:r>
            <a:endParaRPr sz="2400">
              <a:latin typeface="Arial"/>
              <a:cs typeface="Arial"/>
            </a:endParaRPr>
          </a:p>
          <a:p>
            <a:pPr marL="469900">
              <a:lnSpc>
                <a:spcPct val="100000"/>
              </a:lnSpc>
              <a:spcBef>
                <a:spcPts val="670"/>
              </a:spcBef>
            </a:pPr>
            <a:r>
              <a:rPr sz="2400" dirty="0">
                <a:latin typeface="Wingdings"/>
                <a:cs typeface="Wingdings"/>
              </a:rPr>
              <a:t></a:t>
            </a:r>
            <a:r>
              <a:rPr sz="2400" dirty="0">
                <a:latin typeface="Arial"/>
                <a:cs typeface="Arial"/>
              </a:rPr>
              <a:t>String value = </a:t>
            </a:r>
            <a:r>
              <a:rPr sz="2400" dirty="0">
                <a:solidFill>
                  <a:srgbClr val="FF0000"/>
                </a:solidFill>
                <a:latin typeface="Arial"/>
                <a:cs typeface="Arial"/>
              </a:rPr>
              <a:t>Request.QueryString </a:t>
            </a:r>
            <a:r>
              <a:rPr sz="2400" dirty="0">
                <a:latin typeface="Arial"/>
                <a:cs typeface="Arial"/>
              </a:rPr>
              <a:t>["&lt;tham số&gt;"];</a:t>
            </a:r>
            <a:endParaRPr sz="2400">
              <a:latin typeface="Arial"/>
              <a:cs typeface="Arial"/>
            </a:endParaRPr>
          </a:p>
          <a:p>
            <a:pPr marL="469900">
              <a:lnSpc>
                <a:spcPct val="100000"/>
              </a:lnSpc>
              <a:spcBef>
                <a:spcPts val="675"/>
              </a:spcBef>
            </a:pPr>
            <a:r>
              <a:rPr sz="2400" dirty="0">
                <a:latin typeface="Wingdings"/>
                <a:cs typeface="Wingdings"/>
              </a:rPr>
              <a:t></a:t>
            </a:r>
            <a:r>
              <a:rPr sz="2400" dirty="0">
                <a:latin typeface="Arial"/>
                <a:cs typeface="Arial"/>
              </a:rPr>
              <a:t>String value = </a:t>
            </a:r>
            <a:r>
              <a:rPr sz="2400" dirty="0">
                <a:solidFill>
                  <a:srgbClr val="FF0000"/>
                </a:solidFill>
                <a:latin typeface="Arial"/>
                <a:cs typeface="Arial"/>
              </a:rPr>
              <a:t>Request.Form </a:t>
            </a:r>
            <a:r>
              <a:rPr sz="2400" dirty="0">
                <a:latin typeface="Arial"/>
                <a:cs typeface="Arial"/>
              </a:rPr>
              <a:t>["&lt;tham số&gt;"];</a:t>
            </a:r>
            <a:endParaRPr sz="2400">
              <a:latin typeface="Arial"/>
              <a:cs typeface="Arial"/>
            </a:endParaRPr>
          </a:p>
          <a:p>
            <a:pPr marL="469900">
              <a:lnSpc>
                <a:spcPct val="100000"/>
              </a:lnSpc>
              <a:spcBef>
                <a:spcPts val="670"/>
              </a:spcBef>
            </a:pPr>
            <a:r>
              <a:rPr sz="2400" dirty="0">
                <a:latin typeface="Wingdings"/>
                <a:cs typeface="Wingdings"/>
              </a:rPr>
              <a:t></a:t>
            </a:r>
            <a:r>
              <a:rPr sz="2400" dirty="0">
                <a:latin typeface="Arial"/>
                <a:cs typeface="Arial"/>
              </a:rPr>
              <a:t>String value = </a:t>
            </a:r>
            <a:r>
              <a:rPr sz="2400" dirty="0">
                <a:solidFill>
                  <a:srgbClr val="FF0000"/>
                </a:solidFill>
                <a:latin typeface="Arial"/>
                <a:cs typeface="Arial"/>
              </a:rPr>
              <a:t>Request.Params </a:t>
            </a:r>
            <a:r>
              <a:rPr sz="2400" dirty="0">
                <a:latin typeface="Arial"/>
                <a:cs typeface="Arial"/>
              </a:rPr>
              <a:t>["&lt;tham số&gt;"];</a:t>
            </a:r>
            <a:endParaRPr sz="2400">
              <a:latin typeface="Arial"/>
              <a:cs typeface="Arial"/>
            </a:endParaRPr>
          </a:p>
          <a:p>
            <a:pPr marL="355600" indent="-342900">
              <a:lnSpc>
                <a:spcPct val="100000"/>
              </a:lnSpc>
              <a:spcBef>
                <a:spcPts val="585"/>
              </a:spcBef>
              <a:buClr>
                <a:srgbClr val="006FC0"/>
              </a:buClr>
              <a:buSzPct val="79687"/>
              <a:buFont typeface="Wingdings"/>
              <a:buChar char=""/>
              <a:tabLst>
                <a:tab pos="355600" algn="l"/>
              </a:tabLst>
            </a:pPr>
            <a:r>
              <a:rPr sz="2800" dirty="0">
                <a:latin typeface="Arial"/>
                <a:cs typeface="Arial"/>
              </a:rPr>
              <a:t>Ví dụ sau sẽ nhận tham số</a:t>
            </a:r>
            <a:endParaRPr sz="2800">
              <a:latin typeface="Arial"/>
              <a:cs typeface="Arial"/>
            </a:endParaRPr>
          </a:p>
        </p:txBody>
      </p:sp>
      <p:sp>
        <p:nvSpPr>
          <p:cNvPr id="19" name="object 19"/>
          <p:cNvSpPr/>
          <p:nvPr/>
        </p:nvSpPr>
        <p:spPr>
          <a:xfrm>
            <a:off x="610107" y="4790958"/>
            <a:ext cx="7722363" cy="987188"/>
          </a:xfrm>
          <a:prstGeom prst="rect">
            <a:avLst/>
          </a:prstGeom>
          <a:blipFill>
            <a:blip r:embed="rId10"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4010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1275715"/>
            <a:chOff x="76200" y="38"/>
            <a:chExt cx="8943340" cy="1275715"/>
          </a:xfrm>
        </p:grpSpPr>
        <p:sp>
          <p:nvSpPr>
            <p:cNvPr id="3" name="object 3"/>
            <p:cNvSpPr/>
            <p:nvPr/>
          </p:nvSpPr>
          <p:spPr>
            <a:xfrm>
              <a:off x="3931158" y="430275"/>
              <a:ext cx="236220" cy="306705"/>
            </a:xfrm>
            <a:custGeom>
              <a:avLst/>
              <a:gdLst/>
              <a:ahLst/>
              <a:cxnLst/>
              <a:rect l="l" t="t" r="r" b="b"/>
              <a:pathLst>
                <a:path w="236220" h="306705">
                  <a:moveTo>
                    <a:pt x="124840" y="0"/>
                  </a:moveTo>
                  <a:lnTo>
                    <a:pt x="76517" y="6461"/>
                  </a:lnTo>
                  <a:lnTo>
                    <a:pt x="36956" y="25781"/>
                  </a:lnTo>
                  <a:lnTo>
                    <a:pt x="10604" y="55419"/>
                  </a:lnTo>
                  <a:lnTo>
                    <a:pt x="1777" y="92963"/>
                  </a:lnTo>
                  <a:lnTo>
                    <a:pt x="2708" y="107749"/>
                  </a:lnTo>
                  <a:lnTo>
                    <a:pt x="16763" y="144272"/>
                  </a:lnTo>
                  <a:lnTo>
                    <a:pt x="50036" y="170310"/>
                  </a:lnTo>
                  <a:lnTo>
                    <a:pt x="89614" y="183715"/>
                  </a:lnTo>
                  <a:lnTo>
                    <a:pt x="114696" y="189261"/>
                  </a:lnTo>
                  <a:lnTo>
                    <a:pt x="138429" y="195325"/>
                  </a:lnTo>
                  <a:lnTo>
                    <a:pt x="145414" y="198627"/>
                  </a:lnTo>
                  <a:lnTo>
                    <a:pt x="157099" y="207899"/>
                  </a:lnTo>
                  <a:lnTo>
                    <a:pt x="160019" y="213995"/>
                  </a:lnTo>
                  <a:lnTo>
                    <a:pt x="160019" y="227964"/>
                  </a:lnTo>
                  <a:lnTo>
                    <a:pt x="158241" y="233299"/>
                  </a:lnTo>
                  <a:lnTo>
                    <a:pt x="151002" y="241426"/>
                  </a:lnTo>
                  <a:lnTo>
                    <a:pt x="146684" y="244601"/>
                  </a:lnTo>
                  <a:lnTo>
                    <a:pt x="141477" y="246761"/>
                  </a:lnTo>
                  <a:lnTo>
                    <a:pt x="137287" y="248793"/>
                  </a:lnTo>
                  <a:lnTo>
                    <a:pt x="131699" y="250189"/>
                  </a:lnTo>
                  <a:lnTo>
                    <a:pt x="124713" y="251206"/>
                  </a:lnTo>
                  <a:lnTo>
                    <a:pt x="112140" y="252602"/>
                  </a:lnTo>
                  <a:lnTo>
                    <a:pt x="107950" y="252602"/>
                  </a:lnTo>
                  <a:lnTo>
                    <a:pt x="69195" y="246870"/>
                  </a:lnTo>
                  <a:lnTo>
                    <a:pt x="30162" y="230155"/>
                  </a:lnTo>
                  <a:lnTo>
                    <a:pt x="6730" y="213487"/>
                  </a:lnTo>
                  <a:lnTo>
                    <a:pt x="0" y="213487"/>
                  </a:lnTo>
                  <a:lnTo>
                    <a:pt x="0" y="283718"/>
                  </a:lnTo>
                  <a:lnTo>
                    <a:pt x="11265" y="288385"/>
                  </a:lnTo>
                  <a:lnTo>
                    <a:pt x="47751" y="300100"/>
                  </a:lnTo>
                  <a:lnTo>
                    <a:pt x="91060" y="306173"/>
                  </a:lnTo>
                  <a:lnTo>
                    <a:pt x="107568" y="306577"/>
                  </a:lnTo>
                  <a:lnTo>
                    <a:pt x="135499" y="304909"/>
                  </a:lnTo>
                  <a:lnTo>
                    <a:pt x="182310" y="291522"/>
                  </a:lnTo>
                  <a:lnTo>
                    <a:pt x="216336" y="265279"/>
                  </a:lnTo>
                  <a:lnTo>
                    <a:pt x="233672" y="229846"/>
                  </a:lnTo>
                  <a:lnTo>
                    <a:pt x="235838" y="208914"/>
                  </a:lnTo>
                  <a:lnTo>
                    <a:pt x="234908" y="194244"/>
                  </a:lnTo>
                  <a:lnTo>
                    <a:pt x="212349" y="150379"/>
                  </a:lnTo>
                  <a:lnTo>
                    <a:pt x="175005" y="129412"/>
                  </a:lnTo>
                  <a:lnTo>
                    <a:pt x="106263" y="111305"/>
                  </a:lnTo>
                  <a:lnTo>
                    <a:pt x="97567" y="108410"/>
                  </a:lnTo>
                  <a:lnTo>
                    <a:pt x="90729" y="105348"/>
                  </a:lnTo>
                  <a:lnTo>
                    <a:pt x="85725" y="102108"/>
                  </a:lnTo>
                  <a:lnTo>
                    <a:pt x="80390" y="97662"/>
                  </a:lnTo>
                  <a:lnTo>
                    <a:pt x="77724" y="91694"/>
                  </a:lnTo>
                  <a:lnTo>
                    <a:pt x="77724" y="78866"/>
                  </a:lnTo>
                  <a:lnTo>
                    <a:pt x="116204" y="54356"/>
                  </a:lnTo>
                  <a:lnTo>
                    <a:pt x="122046" y="53848"/>
                  </a:lnTo>
                  <a:lnTo>
                    <a:pt x="128524" y="53848"/>
                  </a:lnTo>
                  <a:lnTo>
                    <a:pt x="177291" y="63626"/>
                  </a:lnTo>
                  <a:lnTo>
                    <a:pt x="217550" y="87502"/>
                  </a:lnTo>
                  <a:lnTo>
                    <a:pt x="224154" y="87502"/>
                  </a:lnTo>
                  <a:lnTo>
                    <a:pt x="224154" y="19938"/>
                  </a:lnTo>
                  <a:lnTo>
                    <a:pt x="213457" y="15605"/>
                  </a:lnTo>
                  <a:lnTo>
                    <a:pt x="164220" y="3053"/>
                  </a:lnTo>
                  <a:lnTo>
                    <a:pt x="137983" y="335"/>
                  </a:lnTo>
                  <a:lnTo>
                    <a:pt x="124840" y="0"/>
                  </a:lnTo>
                  <a:close/>
                </a:path>
              </a:pathLst>
            </a:custGeom>
            <a:solidFill>
              <a:srgbClr val="FBFBFF"/>
            </a:solidFill>
          </p:spPr>
          <p:txBody>
            <a:bodyPr wrap="square" lIns="0" tIns="0" rIns="0" bIns="0" rtlCol="0"/>
            <a:lstStyle/>
            <a:p>
              <a:endParaRPr/>
            </a:p>
          </p:txBody>
        </p:sp>
        <p:sp>
          <p:nvSpPr>
            <p:cNvPr id="4" name="object 4"/>
            <p:cNvSpPr/>
            <p:nvPr/>
          </p:nvSpPr>
          <p:spPr>
            <a:xfrm>
              <a:off x="3931158" y="430275"/>
              <a:ext cx="236220" cy="306705"/>
            </a:xfrm>
            <a:custGeom>
              <a:avLst/>
              <a:gdLst/>
              <a:ahLst/>
              <a:cxnLst/>
              <a:rect l="l" t="t" r="r" b="b"/>
              <a:pathLst>
                <a:path w="236220" h="306705">
                  <a:moveTo>
                    <a:pt x="124840" y="0"/>
                  </a:moveTo>
                  <a:lnTo>
                    <a:pt x="164220" y="3053"/>
                  </a:lnTo>
                  <a:lnTo>
                    <a:pt x="202104" y="11747"/>
                  </a:lnTo>
                  <a:lnTo>
                    <a:pt x="224154" y="19938"/>
                  </a:lnTo>
                  <a:lnTo>
                    <a:pt x="224154" y="87502"/>
                  </a:lnTo>
                  <a:lnTo>
                    <a:pt x="217550" y="87502"/>
                  </a:lnTo>
                  <a:lnTo>
                    <a:pt x="208885" y="80718"/>
                  </a:lnTo>
                  <a:lnTo>
                    <a:pt x="199278" y="74469"/>
                  </a:lnTo>
                  <a:lnTo>
                    <a:pt x="153288" y="56308"/>
                  </a:lnTo>
                  <a:lnTo>
                    <a:pt x="128524" y="53848"/>
                  </a:lnTo>
                  <a:lnTo>
                    <a:pt x="122046" y="53848"/>
                  </a:lnTo>
                  <a:lnTo>
                    <a:pt x="82803" y="70103"/>
                  </a:lnTo>
                  <a:lnTo>
                    <a:pt x="79375" y="74295"/>
                  </a:lnTo>
                  <a:lnTo>
                    <a:pt x="77724" y="78866"/>
                  </a:lnTo>
                  <a:lnTo>
                    <a:pt x="77724" y="84074"/>
                  </a:lnTo>
                  <a:lnTo>
                    <a:pt x="77724" y="91694"/>
                  </a:lnTo>
                  <a:lnTo>
                    <a:pt x="116839" y="114046"/>
                  </a:lnTo>
                  <a:lnTo>
                    <a:pt x="131476" y="117395"/>
                  </a:lnTo>
                  <a:lnTo>
                    <a:pt x="138592" y="119028"/>
                  </a:lnTo>
                  <a:lnTo>
                    <a:pt x="189438" y="135433"/>
                  </a:lnTo>
                  <a:lnTo>
                    <a:pt x="220852" y="159258"/>
                  </a:lnTo>
                  <a:lnTo>
                    <a:pt x="235838" y="208914"/>
                  </a:lnTo>
                  <a:lnTo>
                    <a:pt x="233672" y="229846"/>
                  </a:lnTo>
                  <a:lnTo>
                    <a:pt x="216336" y="265279"/>
                  </a:lnTo>
                  <a:lnTo>
                    <a:pt x="182310" y="291522"/>
                  </a:lnTo>
                  <a:lnTo>
                    <a:pt x="135499" y="304909"/>
                  </a:lnTo>
                  <a:lnTo>
                    <a:pt x="107568" y="306577"/>
                  </a:lnTo>
                  <a:lnTo>
                    <a:pt x="91060" y="306173"/>
                  </a:lnTo>
                  <a:lnTo>
                    <a:pt x="47751" y="300100"/>
                  </a:lnTo>
                  <a:lnTo>
                    <a:pt x="11265" y="288385"/>
                  </a:lnTo>
                  <a:lnTo>
                    <a:pt x="0" y="283718"/>
                  </a:lnTo>
                  <a:lnTo>
                    <a:pt x="0" y="213487"/>
                  </a:lnTo>
                  <a:lnTo>
                    <a:pt x="6730" y="213487"/>
                  </a:lnTo>
                  <a:lnTo>
                    <a:pt x="18160" y="222369"/>
                  </a:lnTo>
                  <a:lnTo>
                    <a:pt x="30162" y="230155"/>
                  </a:lnTo>
                  <a:lnTo>
                    <a:pt x="69195" y="246870"/>
                  </a:lnTo>
                  <a:lnTo>
                    <a:pt x="107950" y="252602"/>
                  </a:lnTo>
                  <a:lnTo>
                    <a:pt x="112140" y="252602"/>
                  </a:lnTo>
                  <a:lnTo>
                    <a:pt x="141477" y="246761"/>
                  </a:lnTo>
                  <a:lnTo>
                    <a:pt x="146684" y="244601"/>
                  </a:lnTo>
                  <a:lnTo>
                    <a:pt x="151002" y="241426"/>
                  </a:lnTo>
                  <a:lnTo>
                    <a:pt x="154558" y="237362"/>
                  </a:lnTo>
                  <a:lnTo>
                    <a:pt x="158241" y="233299"/>
                  </a:lnTo>
                  <a:lnTo>
                    <a:pt x="160019" y="227964"/>
                  </a:lnTo>
                  <a:lnTo>
                    <a:pt x="160019" y="221361"/>
                  </a:lnTo>
                  <a:lnTo>
                    <a:pt x="160019" y="213995"/>
                  </a:lnTo>
                  <a:lnTo>
                    <a:pt x="157099" y="207899"/>
                  </a:lnTo>
                  <a:lnTo>
                    <a:pt x="151256" y="203326"/>
                  </a:lnTo>
                  <a:lnTo>
                    <a:pt x="145414" y="198627"/>
                  </a:lnTo>
                  <a:lnTo>
                    <a:pt x="106495" y="187380"/>
                  </a:lnTo>
                  <a:lnTo>
                    <a:pt x="98043" y="185547"/>
                  </a:lnTo>
                  <a:lnTo>
                    <a:pt x="89614" y="183715"/>
                  </a:lnTo>
                  <a:lnTo>
                    <a:pt x="50036" y="170310"/>
                  </a:lnTo>
                  <a:lnTo>
                    <a:pt x="16763" y="144272"/>
                  </a:lnTo>
                  <a:lnTo>
                    <a:pt x="2708" y="107749"/>
                  </a:lnTo>
                  <a:lnTo>
                    <a:pt x="1777" y="92963"/>
                  </a:lnTo>
                  <a:lnTo>
                    <a:pt x="3988" y="73197"/>
                  </a:lnTo>
                  <a:lnTo>
                    <a:pt x="36956" y="25781"/>
                  </a:lnTo>
                  <a:lnTo>
                    <a:pt x="76517" y="6461"/>
                  </a:lnTo>
                  <a:lnTo>
                    <a:pt x="99571" y="1617"/>
                  </a:lnTo>
                  <a:lnTo>
                    <a:pt x="124840" y="0"/>
                  </a:lnTo>
                  <a:close/>
                </a:path>
              </a:pathLst>
            </a:custGeom>
            <a:ln w="3175">
              <a:solidFill>
                <a:srgbClr val="1D7CED"/>
              </a:solidFill>
            </a:ln>
          </p:spPr>
          <p:txBody>
            <a:bodyPr wrap="square" lIns="0" tIns="0" rIns="0" bIns="0" rtlCol="0"/>
            <a:lstStyle/>
            <a:p>
              <a:endParaRPr/>
            </a:p>
          </p:txBody>
        </p:sp>
        <p:sp>
          <p:nvSpPr>
            <p:cNvPr id="5" name="object 5"/>
            <p:cNvSpPr/>
            <p:nvPr/>
          </p:nvSpPr>
          <p:spPr>
            <a:xfrm>
              <a:off x="4195317" y="406781"/>
              <a:ext cx="252095" cy="330200"/>
            </a:xfrm>
            <a:custGeom>
              <a:avLst/>
              <a:gdLst/>
              <a:ahLst/>
              <a:cxnLst/>
              <a:rect l="l" t="t" r="r" b="b"/>
              <a:pathLst>
                <a:path w="252095" h="330200">
                  <a:moveTo>
                    <a:pt x="59309" y="88773"/>
                  </a:moveTo>
                  <a:lnTo>
                    <a:pt x="0" y="88773"/>
                  </a:lnTo>
                  <a:lnTo>
                    <a:pt x="0" y="239522"/>
                  </a:lnTo>
                  <a:lnTo>
                    <a:pt x="6397" y="278399"/>
                  </a:lnTo>
                  <a:lnTo>
                    <a:pt x="39798" y="316726"/>
                  </a:lnTo>
                  <a:lnTo>
                    <a:pt x="76374" y="328243"/>
                  </a:lnTo>
                  <a:lnTo>
                    <a:pt x="98806" y="329692"/>
                  </a:lnTo>
                  <a:lnTo>
                    <a:pt x="121785" y="328219"/>
                  </a:lnTo>
                  <a:lnTo>
                    <a:pt x="158742" y="316511"/>
                  </a:lnTo>
                  <a:lnTo>
                    <a:pt x="188012" y="284607"/>
                  </a:lnTo>
                  <a:lnTo>
                    <a:pt x="98806" y="284607"/>
                  </a:lnTo>
                  <a:lnTo>
                    <a:pt x="89046" y="283864"/>
                  </a:lnTo>
                  <a:lnTo>
                    <a:pt x="61610" y="257397"/>
                  </a:lnTo>
                  <a:lnTo>
                    <a:pt x="59309" y="235966"/>
                  </a:lnTo>
                  <a:lnTo>
                    <a:pt x="59309" y="88773"/>
                  </a:lnTo>
                  <a:close/>
                </a:path>
                <a:path w="252095" h="330200">
                  <a:moveTo>
                    <a:pt x="247777" y="39116"/>
                  </a:moveTo>
                  <a:lnTo>
                    <a:pt x="216027" y="39116"/>
                  </a:lnTo>
                  <a:lnTo>
                    <a:pt x="216084" y="42291"/>
                  </a:lnTo>
                  <a:lnTo>
                    <a:pt x="217170" y="44704"/>
                  </a:lnTo>
                  <a:lnTo>
                    <a:pt x="218440" y="48006"/>
                  </a:lnTo>
                  <a:lnTo>
                    <a:pt x="219710" y="52070"/>
                  </a:lnTo>
                  <a:lnTo>
                    <a:pt x="220980" y="56261"/>
                  </a:lnTo>
                  <a:lnTo>
                    <a:pt x="221557" y="60071"/>
                  </a:lnTo>
                  <a:lnTo>
                    <a:pt x="221615" y="72136"/>
                  </a:lnTo>
                  <a:lnTo>
                    <a:pt x="219837" y="77978"/>
                  </a:lnTo>
                  <a:lnTo>
                    <a:pt x="216154" y="82296"/>
                  </a:lnTo>
                  <a:lnTo>
                    <a:pt x="212598" y="86614"/>
                  </a:lnTo>
                  <a:lnTo>
                    <a:pt x="206502" y="88773"/>
                  </a:lnTo>
                  <a:lnTo>
                    <a:pt x="138430" y="88773"/>
                  </a:lnTo>
                  <a:lnTo>
                    <a:pt x="138430" y="235966"/>
                  </a:lnTo>
                  <a:lnTo>
                    <a:pt x="128778" y="273050"/>
                  </a:lnTo>
                  <a:lnTo>
                    <a:pt x="98806" y="284607"/>
                  </a:lnTo>
                  <a:lnTo>
                    <a:pt x="188012" y="284607"/>
                  </a:lnTo>
                  <a:lnTo>
                    <a:pt x="191404" y="277844"/>
                  </a:lnTo>
                  <a:lnTo>
                    <a:pt x="196062" y="259818"/>
                  </a:lnTo>
                  <a:lnTo>
                    <a:pt x="197592" y="239522"/>
                  </a:lnTo>
                  <a:lnTo>
                    <a:pt x="197612" y="118110"/>
                  </a:lnTo>
                  <a:lnTo>
                    <a:pt x="198120" y="118110"/>
                  </a:lnTo>
                  <a:lnTo>
                    <a:pt x="237617" y="106045"/>
                  </a:lnTo>
                  <a:lnTo>
                    <a:pt x="251587" y="69723"/>
                  </a:lnTo>
                  <a:lnTo>
                    <a:pt x="251587" y="65913"/>
                  </a:lnTo>
                  <a:lnTo>
                    <a:pt x="251206" y="60706"/>
                  </a:lnTo>
                  <a:lnTo>
                    <a:pt x="249682" y="47752"/>
                  </a:lnTo>
                  <a:lnTo>
                    <a:pt x="248793" y="42672"/>
                  </a:lnTo>
                  <a:lnTo>
                    <a:pt x="247777" y="39116"/>
                  </a:lnTo>
                  <a:close/>
                </a:path>
                <a:path w="252095" h="330200">
                  <a:moveTo>
                    <a:pt x="131191" y="18161"/>
                  </a:moveTo>
                  <a:lnTo>
                    <a:pt x="89408" y="18161"/>
                  </a:lnTo>
                  <a:lnTo>
                    <a:pt x="92202" y="18923"/>
                  </a:lnTo>
                  <a:lnTo>
                    <a:pt x="94107" y="20447"/>
                  </a:lnTo>
                  <a:lnTo>
                    <a:pt x="96139" y="21971"/>
                  </a:lnTo>
                  <a:lnTo>
                    <a:pt x="97155" y="24003"/>
                  </a:lnTo>
                  <a:lnTo>
                    <a:pt x="97155" y="30734"/>
                  </a:lnTo>
                  <a:lnTo>
                    <a:pt x="95885" y="34036"/>
                  </a:lnTo>
                  <a:lnTo>
                    <a:pt x="90805" y="39116"/>
                  </a:lnTo>
                  <a:lnTo>
                    <a:pt x="87122" y="41021"/>
                  </a:lnTo>
                  <a:lnTo>
                    <a:pt x="82042" y="42291"/>
                  </a:lnTo>
                  <a:lnTo>
                    <a:pt x="82042" y="60071"/>
                  </a:lnTo>
                  <a:lnTo>
                    <a:pt x="110362" y="60071"/>
                  </a:lnTo>
                  <a:lnTo>
                    <a:pt x="110362" y="50673"/>
                  </a:lnTo>
                  <a:lnTo>
                    <a:pt x="116332" y="48514"/>
                  </a:lnTo>
                  <a:lnTo>
                    <a:pt x="121285" y="45593"/>
                  </a:lnTo>
                  <a:lnTo>
                    <a:pt x="125349" y="41783"/>
                  </a:lnTo>
                  <a:lnTo>
                    <a:pt x="129286" y="37846"/>
                  </a:lnTo>
                  <a:lnTo>
                    <a:pt x="131191" y="32131"/>
                  </a:lnTo>
                  <a:lnTo>
                    <a:pt x="131191" y="18161"/>
                  </a:lnTo>
                  <a:close/>
                </a:path>
                <a:path w="252095" h="330200">
                  <a:moveTo>
                    <a:pt x="93091" y="0"/>
                  </a:moveTo>
                  <a:lnTo>
                    <a:pt x="88519" y="0"/>
                  </a:lnTo>
                  <a:lnTo>
                    <a:pt x="84201" y="254"/>
                  </a:lnTo>
                  <a:lnTo>
                    <a:pt x="75946" y="1524"/>
                  </a:lnTo>
                  <a:lnTo>
                    <a:pt x="72898" y="2159"/>
                  </a:lnTo>
                  <a:lnTo>
                    <a:pt x="70866" y="2794"/>
                  </a:lnTo>
                  <a:lnTo>
                    <a:pt x="70866" y="21082"/>
                  </a:lnTo>
                  <a:lnTo>
                    <a:pt x="71374" y="21082"/>
                  </a:lnTo>
                  <a:lnTo>
                    <a:pt x="73914" y="20066"/>
                  </a:lnTo>
                  <a:lnTo>
                    <a:pt x="76073" y="19431"/>
                  </a:lnTo>
                  <a:lnTo>
                    <a:pt x="78105" y="18923"/>
                  </a:lnTo>
                  <a:lnTo>
                    <a:pt x="80010" y="18415"/>
                  </a:lnTo>
                  <a:lnTo>
                    <a:pt x="82677" y="18161"/>
                  </a:lnTo>
                  <a:lnTo>
                    <a:pt x="131191" y="18161"/>
                  </a:lnTo>
                  <a:lnTo>
                    <a:pt x="131191" y="17780"/>
                  </a:lnTo>
                  <a:lnTo>
                    <a:pt x="101967" y="452"/>
                  </a:lnTo>
                  <a:lnTo>
                    <a:pt x="93091" y="0"/>
                  </a:lnTo>
                  <a:close/>
                </a:path>
              </a:pathLst>
            </a:custGeom>
            <a:solidFill>
              <a:srgbClr val="FBFBFF"/>
            </a:solidFill>
          </p:spPr>
          <p:txBody>
            <a:bodyPr wrap="square" lIns="0" tIns="0" rIns="0" bIns="0" rtlCol="0"/>
            <a:lstStyle/>
            <a:p>
              <a:endParaRPr/>
            </a:p>
          </p:txBody>
        </p:sp>
        <p:sp>
          <p:nvSpPr>
            <p:cNvPr id="6" name="object 6"/>
            <p:cNvSpPr/>
            <p:nvPr/>
          </p:nvSpPr>
          <p:spPr>
            <a:xfrm>
              <a:off x="4195317" y="406781"/>
              <a:ext cx="252095" cy="330200"/>
            </a:xfrm>
            <a:custGeom>
              <a:avLst/>
              <a:gdLst/>
              <a:ahLst/>
              <a:cxnLst/>
              <a:rect l="l" t="t" r="r" b="b"/>
              <a:pathLst>
                <a:path w="252095" h="330200">
                  <a:moveTo>
                    <a:pt x="216027" y="39116"/>
                  </a:moveTo>
                  <a:lnTo>
                    <a:pt x="247777" y="39116"/>
                  </a:lnTo>
                  <a:lnTo>
                    <a:pt x="248793" y="42672"/>
                  </a:lnTo>
                  <a:lnTo>
                    <a:pt x="249682" y="47752"/>
                  </a:lnTo>
                  <a:lnTo>
                    <a:pt x="250444" y="54229"/>
                  </a:lnTo>
                  <a:lnTo>
                    <a:pt x="251206" y="60706"/>
                  </a:lnTo>
                  <a:lnTo>
                    <a:pt x="251587" y="65913"/>
                  </a:lnTo>
                  <a:lnTo>
                    <a:pt x="251587" y="69723"/>
                  </a:lnTo>
                  <a:lnTo>
                    <a:pt x="237617" y="106045"/>
                  </a:lnTo>
                  <a:lnTo>
                    <a:pt x="198120" y="118110"/>
                  </a:lnTo>
                  <a:lnTo>
                    <a:pt x="197612" y="118110"/>
                  </a:lnTo>
                  <a:lnTo>
                    <a:pt x="197612" y="239268"/>
                  </a:lnTo>
                  <a:lnTo>
                    <a:pt x="191404" y="277844"/>
                  </a:lnTo>
                  <a:lnTo>
                    <a:pt x="158742" y="316511"/>
                  </a:lnTo>
                  <a:lnTo>
                    <a:pt x="121785" y="328219"/>
                  </a:lnTo>
                  <a:lnTo>
                    <a:pt x="98806" y="329692"/>
                  </a:lnTo>
                  <a:lnTo>
                    <a:pt x="76374" y="328243"/>
                  </a:lnTo>
                  <a:lnTo>
                    <a:pt x="39798" y="316726"/>
                  </a:lnTo>
                  <a:lnTo>
                    <a:pt x="6397" y="278399"/>
                  </a:lnTo>
                  <a:lnTo>
                    <a:pt x="0" y="239522"/>
                  </a:lnTo>
                  <a:lnTo>
                    <a:pt x="0" y="88773"/>
                  </a:lnTo>
                  <a:lnTo>
                    <a:pt x="59309" y="88773"/>
                  </a:lnTo>
                  <a:lnTo>
                    <a:pt x="59309" y="235966"/>
                  </a:lnTo>
                  <a:lnTo>
                    <a:pt x="59882" y="247467"/>
                  </a:lnTo>
                  <a:lnTo>
                    <a:pt x="80740" y="281622"/>
                  </a:lnTo>
                  <a:lnTo>
                    <a:pt x="98806" y="284607"/>
                  </a:lnTo>
                  <a:lnTo>
                    <a:pt x="108329" y="283890"/>
                  </a:lnTo>
                  <a:lnTo>
                    <a:pt x="137814" y="247850"/>
                  </a:lnTo>
                  <a:lnTo>
                    <a:pt x="138430" y="235966"/>
                  </a:lnTo>
                  <a:lnTo>
                    <a:pt x="138430" y="88773"/>
                  </a:lnTo>
                  <a:lnTo>
                    <a:pt x="197866" y="88773"/>
                  </a:lnTo>
                  <a:lnTo>
                    <a:pt x="206502" y="88773"/>
                  </a:lnTo>
                  <a:lnTo>
                    <a:pt x="212598" y="86614"/>
                  </a:lnTo>
                  <a:lnTo>
                    <a:pt x="216154" y="82296"/>
                  </a:lnTo>
                  <a:lnTo>
                    <a:pt x="219837" y="77978"/>
                  </a:lnTo>
                  <a:lnTo>
                    <a:pt x="221615" y="72136"/>
                  </a:lnTo>
                  <a:lnTo>
                    <a:pt x="221615" y="64643"/>
                  </a:lnTo>
                  <a:lnTo>
                    <a:pt x="221615" y="60452"/>
                  </a:lnTo>
                  <a:lnTo>
                    <a:pt x="216027" y="42164"/>
                  </a:lnTo>
                  <a:lnTo>
                    <a:pt x="216027" y="39116"/>
                  </a:lnTo>
                  <a:close/>
                </a:path>
                <a:path w="252095" h="330200">
                  <a:moveTo>
                    <a:pt x="93091" y="0"/>
                  </a:moveTo>
                  <a:lnTo>
                    <a:pt x="131191" y="17780"/>
                  </a:lnTo>
                  <a:lnTo>
                    <a:pt x="131191" y="24384"/>
                  </a:lnTo>
                  <a:lnTo>
                    <a:pt x="131191" y="32131"/>
                  </a:lnTo>
                  <a:lnTo>
                    <a:pt x="110362" y="50673"/>
                  </a:lnTo>
                  <a:lnTo>
                    <a:pt x="110362" y="60071"/>
                  </a:lnTo>
                  <a:lnTo>
                    <a:pt x="82042" y="60071"/>
                  </a:lnTo>
                  <a:lnTo>
                    <a:pt x="82042" y="42291"/>
                  </a:lnTo>
                  <a:lnTo>
                    <a:pt x="87122" y="41021"/>
                  </a:lnTo>
                  <a:lnTo>
                    <a:pt x="90805" y="39116"/>
                  </a:lnTo>
                  <a:lnTo>
                    <a:pt x="93345" y="36576"/>
                  </a:lnTo>
                  <a:lnTo>
                    <a:pt x="95885" y="34036"/>
                  </a:lnTo>
                  <a:lnTo>
                    <a:pt x="97155" y="30734"/>
                  </a:lnTo>
                  <a:lnTo>
                    <a:pt x="97155" y="26543"/>
                  </a:lnTo>
                  <a:lnTo>
                    <a:pt x="97155" y="24003"/>
                  </a:lnTo>
                  <a:lnTo>
                    <a:pt x="96139" y="21971"/>
                  </a:lnTo>
                  <a:lnTo>
                    <a:pt x="94107" y="20447"/>
                  </a:lnTo>
                  <a:lnTo>
                    <a:pt x="92202" y="18923"/>
                  </a:lnTo>
                  <a:lnTo>
                    <a:pt x="89408" y="18161"/>
                  </a:lnTo>
                  <a:lnTo>
                    <a:pt x="85852" y="18161"/>
                  </a:lnTo>
                  <a:lnTo>
                    <a:pt x="82677" y="18161"/>
                  </a:lnTo>
                  <a:lnTo>
                    <a:pt x="80010" y="18415"/>
                  </a:lnTo>
                  <a:lnTo>
                    <a:pt x="78105" y="18923"/>
                  </a:lnTo>
                  <a:lnTo>
                    <a:pt x="76073" y="19431"/>
                  </a:lnTo>
                  <a:lnTo>
                    <a:pt x="73914" y="20066"/>
                  </a:lnTo>
                  <a:lnTo>
                    <a:pt x="71374" y="21082"/>
                  </a:lnTo>
                  <a:lnTo>
                    <a:pt x="70866" y="21082"/>
                  </a:lnTo>
                  <a:lnTo>
                    <a:pt x="70866" y="2794"/>
                  </a:lnTo>
                  <a:lnTo>
                    <a:pt x="72898" y="2159"/>
                  </a:lnTo>
                  <a:lnTo>
                    <a:pt x="75946" y="1524"/>
                  </a:lnTo>
                  <a:lnTo>
                    <a:pt x="80010" y="889"/>
                  </a:lnTo>
                  <a:lnTo>
                    <a:pt x="84201" y="254"/>
                  </a:lnTo>
                  <a:lnTo>
                    <a:pt x="88519" y="0"/>
                  </a:lnTo>
                  <a:lnTo>
                    <a:pt x="93091" y="0"/>
                  </a:lnTo>
                  <a:close/>
                </a:path>
              </a:pathLst>
            </a:custGeom>
            <a:ln w="3175">
              <a:solidFill>
                <a:srgbClr val="1D7CED"/>
              </a:solidFill>
            </a:ln>
          </p:spPr>
          <p:txBody>
            <a:bodyPr wrap="square" lIns="0" tIns="0" rIns="0" bIns="0" rtlCol="0"/>
            <a:lstStyle/>
            <a:p>
              <a:endParaRPr/>
            </a:p>
          </p:txBody>
        </p:sp>
        <p:sp>
          <p:nvSpPr>
            <p:cNvPr id="7" name="object 7"/>
            <p:cNvSpPr/>
            <p:nvPr/>
          </p:nvSpPr>
          <p:spPr>
            <a:xfrm>
              <a:off x="4572000" y="490854"/>
              <a:ext cx="932180" cy="307975"/>
            </a:xfrm>
            <a:custGeom>
              <a:avLst/>
              <a:gdLst/>
              <a:ahLst/>
              <a:cxnLst/>
              <a:rect l="l" t="t" r="r" b="b"/>
              <a:pathLst>
                <a:path w="932179" h="307975">
                  <a:moveTo>
                    <a:pt x="368046" y="264414"/>
                  </a:moveTo>
                  <a:lnTo>
                    <a:pt x="311023" y="264414"/>
                  </a:lnTo>
                  <a:lnTo>
                    <a:pt x="311023" y="307721"/>
                  </a:lnTo>
                  <a:lnTo>
                    <a:pt x="368046" y="307721"/>
                  </a:lnTo>
                  <a:lnTo>
                    <a:pt x="368046" y="264414"/>
                  </a:lnTo>
                  <a:close/>
                </a:path>
                <a:path w="932179" h="307975">
                  <a:moveTo>
                    <a:pt x="73278" y="4699"/>
                  </a:moveTo>
                  <a:lnTo>
                    <a:pt x="0" y="4699"/>
                  </a:lnTo>
                  <a:lnTo>
                    <a:pt x="0" y="240665"/>
                  </a:lnTo>
                  <a:lnTo>
                    <a:pt x="73913" y="240665"/>
                  </a:lnTo>
                  <a:lnTo>
                    <a:pt x="85937" y="240450"/>
                  </a:lnTo>
                  <a:lnTo>
                    <a:pt x="130532" y="234997"/>
                  </a:lnTo>
                  <a:lnTo>
                    <a:pt x="170465" y="214262"/>
                  </a:lnTo>
                  <a:lnTo>
                    <a:pt x="186947" y="196469"/>
                  </a:lnTo>
                  <a:lnTo>
                    <a:pt x="59309" y="196469"/>
                  </a:lnTo>
                  <a:lnTo>
                    <a:pt x="59309" y="48768"/>
                  </a:lnTo>
                  <a:lnTo>
                    <a:pt x="187907" y="48768"/>
                  </a:lnTo>
                  <a:lnTo>
                    <a:pt x="181419" y="40687"/>
                  </a:lnTo>
                  <a:lnTo>
                    <a:pt x="150909" y="17696"/>
                  </a:lnTo>
                  <a:lnTo>
                    <a:pt x="108819" y="6467"/>
                  </a:lnTo>
                  <a:lnTo>
                    <a:pt x="85490" y="4891"/>
                  </a:lnTo>
                  <a:lnTo>
                    <a:pt x="73278" y="4699"/>
                  </a:lnTo>
                  <a:close/>
                </a:path>
                <a:path w="932179" h="307975">
                  <a:moveTo>
                    <a:pt x="187907" y="48768"/>
                  </a:moveTo>
                  <a:lnTo>
                    <a:pt x="60451" y="48768"/>
                  </a:lnTo>
                  <a:lnTo>
                    <a:pt x="77501" y="48895"/>
                  </a:lnTo>
                  <a:lnTo>
                    <a:pt x="85097" y="49089"/>
                  </a:lnTo>
                  <a:lnTo>
                    <a:pt x="125108" y="61761"/>
                  </a:lnTo>
                  <a:lnTo>
                    <a:pt x="147986" y="100822"/>
                  </a:lnTo>
                  <a:lnTo>
                    <a:pt x="149987" y="122428"/>
                  </a:lnTo>
                  <a:lnTo>
                    <a:pt x="149510" y="133617"/>
                  </a:lnTo>
                  <a:lnTo>
                    <a:pt x="133016" y="176323"/>
                  </a:lnTo>
                  <a:lnTo>
                    <a:pt x="94107" y="195707"/>
                  </a:lnTo>
                  <a:lnTo>
                    <a:pt x="59309" y="196469"/>
                  </a:lnTo>
                  <a:lnTo>
                    <a:pt x="186947" y="196469"/>
                  </a:lnTo>
                  <a:lnTo>
                    <a:pt x="207216" y="154178"/>
                  </a:lnTo>
                  <a:lnTo>
                    <a:pt x="210820" y="122936"/>
                  </a:lnTo>
                  <a:lnTo>
                    <a:pt x="209984" y="106360"/>
                  </a:lnTo>
                  <a:lnTo>
                    <a:pt x="207470" y="90916"/>
                  </a:lnTo>
                  <a:lnTo>
                    <a:pt x="203265" y="76590"/>
                  </a:lnTo>
                  <a:lnTo>
                    <a:pt x="197358" y="63373"/>
                  </a:lnTo>
                  <a:lnTo>
                    <a:pt x="189995" y="51369"/>
                  </a:lnTo>
                  <a:lnTo>
                    <a:pt x="187907" y="48768"/>
                  </a:lnTo>
                  <a:close/>
                </a:path>
                <a:path w="932179" h="307975">
                  <a:moveTo>
                    <a:pt x="557402" y="4699"/>
                  </a:moveTo>
                  <a:lnTo>
                    <a:pt x="484632" y="4699"/>
                  </a:lnTo>
                  <a:lnTo>
                    <a:pt x="484632" y="240665"/>
                  </a:lnTo>
                  <a:lnTo>
                    <a:pt x="538861" y="240665"/>
                  </a:lnTo>
                  <a:lnTo>
                    <a:pt x="538861" y="76200"/>
                  </a:lnTo>
                  <a:lnTo>
                    <a:pt x="597252" y="76200"/>
                  </a:lnTo>
                  <a:lnTo>
                    <a:pt x="557402" y="4699"/>
                  </a:lnTo>
                  <a:close/>
                </a:path>
                <a:path w="932179" h="307975">
                  <a:moveTo>
                    <a:pt x="597252" y="76200"/>
                  </a:moveTo>
                  <a:lnTo>
                    <a:pt x="538861" y="76200"/>
                  </a:lnTo>
                  <a:lnTo>
                    <a:pt x="629792" y="240665"/>
                  </a:lnTo>
                  <a:lnTo>
                    <a:pt x="686942" y="240665"/>
                  </a:lnTo>
                  <a:lnTo>
                    <a:pt x="686942" y="139827"/>
                  </a:lnTo>
                  <a:lnTo>
                    <a:pt x="632713" y="139827"/>
                  </a:lnTo>
                  <a:lnTo>
                    <a:pt x="597252" y="76200"/>
                  </a:lnTo>
                  <a:close/>
                </a:path>
                <a:path w="932179" h="307975">
                  <a:moveTo>
                    <a:pt x="686942" y="4699"/>
                  </a:moveTo>
                  <a:lnTo>
                    <a:pt x="632713" y="4699"/>
                  </a:lnTo>
                  <a:lnTo>
                    <a:pt x="632713" y="139827"/>
                  </a:lnTo>
                  <a:lnTo>
                    <a:pt x="686942" y="139827"/>
                  </a:lnTo>
                  <a:lnTo>
                    <a:pt x="686942" y="4699"/>
                  </a:lnTo>
                  <a:close/>
                </a:path>
                <a:path w="932179" h="307975">
                  <a:moveTo>
                    <a:pt x="301371" y="4699"/>
                  </a:moveTo>
                  <a:lnTo>
                    <a:pt x="242062" y="4699"/>
                  </a:lnTo>
                  <a:lnTo>
                    <a:pt x="242062" y="155448"/>
                  </a:lnTo>
                  <a:lnTo>
                    <a:pt x="248459" y="194325"/>
                  </a:lnTo>
                  <a:lnTo>
                    <a:pt x="281860" y="232652"/>
                  </a:lnTo>
                  <a:lnTo>
                    <a:pt x="318436" y="244169"/>
                  </a:lnTo>
                  <a:lnTo>
                    <a:pt x="340867" y="245618"/>
                  </a:lnTo>
                  <a:lnTo>
                    <a:pt x="363847" y="244145"/>
                  </a:lnTo>
                  <a:lnTo>
                    <a:pt x="400804" y="232437"/>
                  </a:lnTo>
                  <a:lnTo>
                    <a:pt x="430074" y="200533"/>
                  </a:lnTo>
                  <a:lnTo>
                    <a:pt x="340867" y="200533"/>
                  </a:lnTo>
                  <a:lnTo>
                    <a:pt x="331108" y="199790"/>
                  </a:lnTo>
                  <a:lnTo>
                    <a:pt x="303672" y="173323"/>
                  </a:lnTo>
                  <a:lnTo>
                    <a:pt x="301371" y="151892"/>
                  </a:lnTo>
                  <a:lnTo>
                    <a:pt x="301371" y="4699"/>
                  </a:lnTo>
                  <a:close/>
                </a:path>
                <a:path w="932179" h="307975">
                  <a:moveTo>
                    <a:pt x="439674" y="4699"/>
                  </a:moveTo>
                  <a:lnTo>
                    <a:pt x="380491" y="4699"/>
                  </a:lnTo>
                  <a:lnTo>
                    <a:pt x="380491" y="151892"/>
                  </a:lnTo>
                  <a:lnTo>
                    <a:pt x="379876" y="163776"/>
                  </a:lnTo>
                  <a:lnTo>
                    <a:pt x="358568" y="197659"/>
                  </a:lnTo>
                  <a:lnTo>
                    <a:pt x="340867" y="200533"/>
                  </a:lnTo>
                  <a:lnTo>
                    <a:pt x="430074" y="200533"/>
                  </a:lnTo>
                  <a:lnTo>
                    <a:pt x="433466" y="193770"/>
                  </a:lnTo>
                  <a:lnTo>
                    <a:pt x="438124" y="175744"/>
                  </a:lnTo>
                  <a:lnTo>
                    <a:pt x="439654" y="155448"/>
                  </a:lnTo>
                  <a:lnTo>
                    <a:pt x="439674" y="4699"/>
                  </a:lnTo>
                  <a:close/>
                </a:path>
                <a:path w="932179" h="307975">
                  <a:moveTo>
                    <a:pt x="844296" y="0"/>
                  </a:moveTo>
                  <a:lnTo>
                    <a:pt x="792988" y="8382"/>
                  </a:lnTo>
                  <a:lnTo>
                    <a:pt x="753872" y="33528"/>
                  </a:lnTo>
                  <a:lnTo>
                    <a:pt x="729075" y="72453"/>
                  </a:lnTo>
                  <a:lnTo>
                    <a:pt x="720851" y="122428"/>
                  </a:lnTo>
                  <a:lnTo>
                    <a:pt x="722903" y="150193"/>
                  </a:lnTo>
                  <a:lnTo>
                    <a:pt x="739390" y="195722"/>
                  </a:lnTo>
                  <a:lnTo>
                    <a:pt x="771777" y="227508"/>
                  </a:lnTo>
                  <a:lnTo>
                    <a:pt x="816111" y="243597"/>
                  </a:lnTo>
                  <a:lnTo>
                    <a:pt x="842517" y="245618"/>
                  </a:lnTo>
                  <a:lnTo>
                    <a:pt x="854640" y="245237"/>
                  </a:lnTo>
                  <a:lnTo>
                    <a:pt x="903224" y="236525"/>
                  </a:lnTo>
                  <a:lnTo>
                    <a:pt x="931799" y="227203"/>
                  </a:lnTo>
                  <a:lnTo>
                    <a:pt x="931799" y="202184"/>
                  </a:lnTo>
                  <a:lnTo>
                    <a:pt x="859536" y="202184"/>
                  </a:lnTo>
                  <a:lnTo>
                    <a:pt x="842486" y="200947"/>
                  </a:lnTo>
                  <a:lnTo>
                    <a:pt x="802766" y="182499"/>
                  </a:lnTo>
                  <a:lnTo>
                    <a:pt x="783246" y="140797"/>
                  </a:lnTo>
                  <a:lnTo>
                    <a:pt x="781938" y="121412"/>
                  </a:lnTo>
                  <a:lnTo>
                    <a:pt x="782292" y="112077"/>
                  </a:lnTo>
                  <a:lnTo>
                    <a:pt x="793877" y="74263"/>
                  </a:lnTo>
                  <a:lnTo>
                    <a:pt x="824611" y="48895"/>
                  </a:lnTo>
                  <a:lnTo>
                    <a:pt x="852297" y="44069"/>
                  </a:lnTo>
                  <a:lnTo>
                    <a:pt x="930783" y="44069"/>
                  </a:lnTo>
                  <a:lnTo>
                    <a:pt x="930783" y="20955"/>
                  </a:lnTo>
                  <a:lnTo>
                    <a:pt x="892428" y="5715"/>
                  </a:lnTo>
                  <a:lnTo>
                    <a:pt x="858389" y="357"/>
                  </a:lnTo>
                  <a:lnTo>
                    <a:pt x="844296" y="0"/>
                  </a:lnTo>
                  <a:close/>
                </a:path>
                <a:path w="932179" h="307975">
                  <a:moveTo>
                    <a:pt x="931799" y="110998"/>
                  </a:moveTo>
                  <a:lnTo>
                    <a:pt x="828548" y="110998"/>
                  </a:lnTo>
                  <a:lnTo>
                    <a:pt x="828548" y="155194"/>
                  </a:lnTo>
                  <a:lnTo>
                    <a:pt x="874395" y="155194"/>
                  </a:lnTo>
                  <a:lnTo>
                    <a:pt x="874395" y="201549"/>
                  </a:lnTo>
                  <a:lnTo>
                    <a:pt x="872236" y="201675"/>
                  </a:lnTo>
                  <a:lnTo>
                    <a:pt x="869823" y="201930"/>
                  </a:lnTo>
                  <a:lnTo>
                    <a:pt x="866901" y="201930"/>
                  </a:lnTo>
                  <a:lnTo>
                    <a:pt x="861567" y="202184"/>
                  </a:lnTo>
                  <a:lnTo>
                    <a:pt x="931799" y="202184"/>
                  </a:lnTo>
                  <a:lnTo>
                    <a:pt x="931799" y="110998"/>
                  </a:lnTo>
                  <a:close/>
                </a:path>
                <a:path w="932179" h="307975">
                  <a:moveTo>
                    <a:pt x="930783" y="44069"/>
                  </a:moveTo>
                  <a:lnTo>
                    <a:pt x="861060" y="44069"/>
                  </a:lnTo>
                  <a:lnTo>
                    <a:pt x="869188" y="45339"/>
                  </a:lnTo>
                  <a:lnTo>
                    <a:pt x="884809" y="50165"/>
                  </a:lnTo>
                  <a:lnTo>
                    <a:pt x="891666" y="53086"/>
                  </a:lnTo>
                  <a:lnTo>
                    <a:pt x="897509" y="56515"/>
                  </a:lnTo>
                  <a:lnTo>
                    <a:pt x="902588" y="59309"/>
                  </a:lnTo>
                  <a:lnTo>
                    <a:pt x="907796" y="62737"/>
                  </a:lnTo>
                  <a:lnTo>
                    <a:pt x="913129" y="66929"/>
                  </a:lnTo>
                  <a:lnTo>
                    <a:pt x="918463" y="70993"/>
                  </a:lnTo>
                  <a:lnTo>
                    <a:pt x="922527" y="74041"/>
                  </a:lnTo>
                  <a:lnTo>
                    <a:pt x="925449" y="76327"/>
                  </a:lnTo>
                  <a:lnTo>
                    <a:pt x="930783" y="76327"/>
                  </a:lnTo>
                  <a:lnTo>
                    <a:pt x="930783" y="44069"/>
                  </a:lnTo>
                  <a:close/>
                </a:path>
              </a:pathLst>
            </a:custGeom>
            <a:solidFill>
              <a:srgbClr val="FBFBFF"/>
            </a:solidFill>
          </p:spPr>
          <p:txBody>
            <a:bodyPr wrap="square" lIns="0" tIns="0" rIns="0" bIns="0" rtlCol="0"/>
            <a:lstStyle/>
            <a:p>
              <a:endParaRPr/>
            </a:p>
          </p:txBody>
        </p:sp>
        <p:sp>
          <p:nvSpPr>
            <p:cNvPr id="8" name="object 8"/>
            <p:cNvSpPr/>
            <p:nvPr/>
          </p:nvSpPr>
          <p:spPr>
            <a:xfrm>
              <a:off x="4631309" y="539622"/>
              <a:ext cx="309245" cy="259079"/>
            </a:xfrm>
            <a:custGeom>
              <a:avLst/>
              <a:gdLst/>
              <a:ahLst/>
              <a:cxnLst/>
              <a:rect l="l" t="t" r="r" b="b"/>
              <a:pathLst>
                <a:path w="309245" h="259079">
                  <a:moveTo>
                    <a:pt x="251713" y="215646"/>
                  </a:moveTo>
                  <a:lnTo>
                    <a:pt x="308737" y="215646"/>
                  </a:lnTo>
                  <a:lnTo>
                    <a:pt x="308737" y="258952"/>
                  </a:lnTo>
                  <a:lnTo>
                    <a:pt x="251713" y="258952"/>
                  </a:lnTo>
                  <a:lnTo>
                    <a:pt x="251713" y="215646"/>
                  </a:lnTo>
                  <a:close/>
                </a:path>
                <a:path w="309245" h="259079">
                  <a:moveTo>
                    <a:pt x="0" y="0"/>
                  </a:moveTo>
                  <a:lnTo>
                    <a:pt x="0" y="147700"/>
                  </a:lnTo>
                  <a:lnTo>
                    <a:pt x="1142" y="147700"/>
                  </a:lnTo>
                  <a:lnTo>
                    <a:pt x="41562" y="146127"/>
                  </a:lnTo>
                  <a:lnTo>
                    <a:pt x="78817" y="120802"/>
                  </a:lnTo>
                  <a:lnTo>
                    <a:pt x="90677" y="73660"/>
                  </a:lnTo>
                  <a:lnTo>
                    <a:pt x="90177" y="62446"/>
                  </a:lnTo>
                  <a:lnTo>
                    <a:pt x="78130" y="25947"/>
                  </a:lnTo>
                  <a:lnTo>
                    <a:pt x="45688" y="2730"/>
                  </a:lnTo>
                  <a:lnTo>
                    <a:pt x="1142" y="0"/>
                  </a:lnTo>
                  <a:lnTo>
                    <a:pt x="0" y="0"/>
                  </a:lnTo>
                  <a:close/>
                </a:path>
              </a:pathLst>
            </a:custGeom>
            <a:ln w="3175">
              <a:solidFill>
                <a:srgbClr val="1D7CED"/>
              </a:solidFill>
            </a:ln>
          </p:spPr>
          <p:txBody>
            <a:bodyPr wrap="square" lIns="0" tIns="0" rIns="0" bIns="0" rtlCol="0"/>
            <a:lstStyle/>
            <a:p>
              <a:endParaRPr/>
            </a:p>
          </p:txBody>
        </p:sp>
        <p:sp>
          <p:nvSpPr>
            <p:cNvPr id="9" name="object 9"/>
            <p:cNvSpPr/>
            <p:nvPr/>
          </p:nvSpPr>
          <p:spPr>
            <a:xfrm>
              <a:off x="5055742" y="494664"/>
              <a:ext cx="204088" cy="23774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572000" y="495553"/>
              <a:ext cx="440055" cy="241300"/>
            </a:xfrm>
            <a:custGeom>
              <a:avLst/>
              <a:gdLst/>
              <a:ahLst/>
              <a:cxnLst/>
              <a:rect l="l" t="t" r="r" b="b"/>
              <a:pathLst>
                <a:path w="440054" h="241300">
                  <a:moveTo>
                    <a:pt x="242062" y="0"/>
                  </a:moveTo>
                  <a:lnTo>
                    <a:pt x="301371" y="0"/>
                  </a:lnTo>
                  <a:lnTo>
                    <a:pt x="301371" y="147193"/>
                  </a:lnTo>
                  <a:lnTo>
                    <a:pt x="301944" y="158694"/>
                  </a:lnTo>
                  <a:lnTo>
                    <a:pt x="322802" y="192849"/>
                  </a:lnTo>
                  <a:lnTo>
                    <a:pt x="340867" y="195834"/>
                  </a:lnTo>
                  <a:lnTo>
                    <a:pt x="350391" y="195117"/>
                  </a:lnTo>
                  <a:lnTo>
                    <a:pt x="379876" y="159077"/>
                  </a:lnTo>
                  <a:lnTo>
                    <a:pt x="380491" y="147193"/>
                  </a:lnTo>
                  <a:lnTo>
                    <a:pt x="380491" y="0"/>
                  </a:lnTo>
                  <a:lnTo>
                    <a:pt x="439674" y="0"/>
                  </a:lnTo>
                  <a:lnTo>
                    <a:pt x="439674" y="150495"/>
                  </a:lnTo>
                  <a:lnTo>
                    <a:pt x="438124" y="171045"/>
                  </a:lnTo>
                  <a:lnTo>
                    <a:pt x="414782" y="217550"/>
                  </a:lnTo>
                  <a:lnTo>
                    <a:pt x="363847" y="239446"/>
                  </a:lnTo>
                  <a:lnTo>
                    <a:pt x="340867" y="240919"/>
                  </a:lnTo>
                  <a:lnTo>
                    <a:pt x="318436" y="239470"/>
                  </a:lnTo>
                  <a:lnTo>
                    <a:pt x="281860" y="227953"/>
                  </a:lnTo>
                  <a:lnTo>
                    <a:pt x="248459" y="189626"/>
                  </a:lnTo>
                  <a:lnTo>
                    <a:pt x="242062" y="150749"/>
                  </a:lnTo>
                  <a:lnTo>
                    <a:pt x="242062" y="0"/>
                  </a:lnTo>
                  <a:close/>
                </a:path>
                <a:path w="440054" h="241300">
                  <a:moveTo>
                    <a:pt x="0" y="0"/>
                  </a:moveTo>
                  <a:lnTo>
                    <a:pt x="73278" y="0"/>
                  </a:lnTo>
                  <a:lnTo>
                    <a:pt x="85490" y="192"/>
                  </a:lnTo>
                  <a:lnTo>
                    <a:pt x="130577" y="5290"/>
                  </a:lnTo>
                  <a:lnTo>
                    <a:pt x="171604" y="26616"/>
                  </a:lnTo>
                  <a:lnTo>
                    <a:pt x="197358" y="58674"/>
                  </a:lnTo>
                  <a:lnTo>
                    <a:pt x="209984" y="101661"/>
                  </a:lnTo>
                  <a:lnTo>
                    <a:pt x="210820" y="118237"/>
                  </a:lnTo>
                  <a:lnTo>
                    <a:pt x="209917" y="134286"/>
                  </a:lnTo>
                  <a:lnTo>
                    <a:pt x="196469" y="177292"/>
                  </a:lnTo>
                  <a:lnTo>
                    <a:pt x="170465" y="209563"/>
                  </a:lnTo>
                  <a:lnTo>
                    <a:pt x="130532" y="230298"/>
                  </a:lnTo>
                  <a:lnTo>
                    <a:pt x="85937" y="235751"/>
                  </a:lnTo>
                  <a:lnTo>
                    <a:pt x="73913" y="235966"/>
                  </a:lnTo>
                  <a:lnTo>
                    <a:pt x="0" y="235966"/>
                  </a:lnTo>
                  <a:lnTo>
                    <a:pt x="0" y="0"/>
                  </a:lnTo>
                  <a:close/>
                </a:path>
              </a:pathLst>
            </a:custGeom>
            <a:ln w="3175">
              <a:solidFill>
                <a:srgbClr val="1D7CED"/>
              </a:solidFill>
            </a:ln>
          </p:spPr>
          <p:txBody>
            <a:bodyPr wrap="square" lIns="0" tIns="0" rIns="0" bIns="0" rtlCol="0"/>
            <a:lstStyle/>
            <a:p>
              <a:endParaRPr/>
            </a:p>
          </p:txBody>
        </p:sp>
        <p:sp>
          <p:nvSpPr>
            <p:cNvPr id="11" name="object 11"/>
            <p:cNvSpPr/>
            <p:nvPr/>
          </p:nvSpPr>
          <p:spPr>
            <a:xfrm>
              <a:off x="5291963" y="489965"/>
              <a:ext cx="212725" cy="247396"/>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5675503" y="435609"/>
              <a:ext cx="198120" cy="295910"/>
            </a:xfrm>
            <a:custGeom>
              <a:avLst/>
              <a:gdLst/>
              <a:ahLst/>
              <a:cxnLst/>
              <a:rect l="l" t="t" r="r" b="b"/>
              <a:pathLst>
                <a:path w="198120" h="295909">
                  <a:moveTo>
                    <a:pt x="198120" y="0"/>
                  </a:moveTo>
                  <a:lnTo>
                    <a:pt x="0" y="0"/>
                  </a:lnTo>
                  <a:lnTo>
                    <a:pt x="0" y="57150"/>
                  </a:lnTo>
                  <a:lnTo>
                    <a:pt x="0" y="111760"/>
                  </a:lnTo>
                  <a:lnTo>
                    <a:pt x="0" y="168910"/>
                  </a:lnTo>
                  <a:lnTo>
                    <a:pt x="0" y="295910"/>
                  </a:lnTo>
                  <a:lnTo>
                    <a:pt x="73914" y="295910"/>
                  </a:lnTo>
                  <a:lnTo>
                    <a:pt x="73914" y="168910"/>
                  </a:lnTo>
                  <a:lnTo>
                    <a:pt x="188087" y="168910"/>
                  </a:lnTo>
                  <a:lnTo>
                    <a:pt x="188087" y="111760"/>
                  </a:lnTo>
                  <a:lnTo>
                    <a:pt x="73914" y="111760"/>
                  </a:lnTo>
                  <a:lnTo>
                    <a:pt x="73914" y="57150"/>
                  </a:lnTo>
                  <a:lnTo>
                    <a:pt x="198120" y="57150"/>
                  </a:lnTo>
                  <a:lnTo>
                    <a:pt x="198120" y="0"/>
                  </a:lnTo>
                  <a:close/>
                </a:path>
              </a:pathLst>
            </a:custGeom>
            <a:solidFill>
              <a:srgbClr val="FBFBFF"/>
            </a:solidFill>
          </p:spPr>
          <p:txBody>
            <a:bodyPr wrap="square" lIns="0" tIns="0" rIns="0" bIns="0" rtlCol="0"/>
            <a:lstStyle/>
            <a:p>
              <a:endParaRPr/>
            </a:p>
          </p:txBody>
        </p:sp>
        <p:sp>
          <p:nvSpPr>
            <p:cNvPr id="13" name="object 13"/>
            <p:cNvSpPr/>
            <p:nvPr/>
          </p:nvSpPr>
          <p:spPr>
            <a:xfrm>
              <a:off x="5675503" y="435736"/>
              <a:ext cx="198120" cy="295910"/>
            </a:xfrm>
            <a:custGeom>
              <a:avLst/>
              <a:gdLst/>
              <a:ahLst/>
              <a:cxnLst/>
              <a:rect l="l" t="t" r="r" b="b"/>
              <a:pathLst>
                <a:path w="198120" h="295909">
                  <a:moveTo>
                    <a:pt x="0" y="0"/>
                  </a:moveTo>
                  <a:lnTo>
                    <a:pt x="198120" y="0"/>
                  </a:lnTo>
                  <a:lnTo>
                    <a:pt x="198120" y="56387"/>
                  </a:lnTo>
                  <a:lnTo>
                    <a:pt x="73913" y="56387"/>
                  </a:lnTo>
                  <a:lnTo>
                    <a:pt x="73913" y="112140"/>
                  </a:lnTo>
                  <a:lnTo>
                    <a:pt x="188087" y="112140"/>
                  </a:lnTo>
                  <a:lnTo>
                    <a:pt x="188087" y="168655"/>
                  </a:lnTo>
                  <a:lnTo>
                    <a:pt x="73913" y="168655"/>
                  </a:lnTo>
                  <a:lnTo>
                    <a:pt x="73913" y="295783"/>
                  </a:lnTo>
                  <a:lnTo>
                    <a:pt x="0" y="295783"/>
                  </a:lnTo>
                  <a:lnTo>
                    <a:pt x="0" y="0"/>
                  </a:lnTo>
                  <a:close/>
                </a:path>
              </a:pathLst>
            </a:custGeom>
            <a:ln w="3175">
              <a:solidFill>
                <a:srgbClr val="1D7CED"/>
              </a:solidFill>
            </a:ln>
          </p:spPr>
          <p:txBody>
            <a:bodyPr wrap="square" lIns="0" tIns="0" rIns="0" bIns="0" rtlCol="0"/>
            <a:lstStyle/>
            <a:p>
              <a:endParaRPr/>
            </a:p>
          </p:txBody>
        </p:sp>
        <p:sp>
          <p:nvSpPr>
            <p:cNvPr id="14" name="object 14"/>
            <p:cNvSpPr/>
            <p:nvPr/>
          </p:nvSpPr>
          <p:spPr>
            <a:xfrm>
              <a:off x="5891784" y="490600"/>
              <a:ext cx="741045" cy="246379"/>
            </a:xfrm>
            <a:custGeom>
              <a:avLst/>
              <a:gdLst/>
              <a:ahLst/>
              <a:cxnLst/>
              <a:rect l="l" t="t" r="r" b="b"/>
              <a:pathLst>
                <a:path w="741045" h="246379">
                  <a:moveTo>
                    <a:pt x="358648" y="4952"/>
                  </a:moveTo>
                  <a:lnTo>
                    <a:pt x="263651" y="4952"/>
                  </a:lnTo>
                  <a:lnTo>
                    <a:pt x="263651" y="240919"/>
                  </a:lnTo>
                  <a:lnTo>
                    <a:pt x="322579" y="240919"/>
                  </a:lnTo>
                  <a:lnTo>
                    <a:pt x="322579" y="154432"/>
                  </a:lnTo>
                  <a:lnTo>
                    <a:pt x="413432" y="154432"/>
                  </a:lnTo>
                  <a:lnTo>
                    <a:pt x="402463" y="140588"/>
                  </a:lnTo>
                  <a:lnTo>
                    <a:pt x="412226" y="135185"/>
                  </a:lnTo>
                  <a:lnTo>
                    <a:pt x="420941" y="128889"/>
                  </a:lnTo>
                  <a:lnTo>
                    <a:pt x="428609" y="121711"/>
                  </a:lnTo>
                  <a:lnTo>
                    <a:pt x="435228" y="113664"/>
                  </a:lnTo>
                  <a:lnTo>
                    <a:pt x="436277" y="111887"/>
                  </a:lnTo>
                  <a:lnTo>
                    <a:pt x="322579" y="111887"/>
                  </a:lnTo>
                  <a:lnTo>
                    <a:pt x="322579" y="48387"/>
                  </a:lnTo>
                  <a:lnTo>
                    <a:pt x="444337" y="48387"/>
                  </a:lnTo>
                  <a:lnTo>
                    <a:pt x="443188" y="44719"/>
                  </a:lnTo>
                  <a:lnTo>
                    <a:pt x="413527" y="14081"/>
                  </a:lnTo>
                  <a:lnTo>
                    <a:pt x="368147" y="5097"/>
                  </a:lnTo>
                  <a:lnTo>
                    <a:pt x="358648" y="4952"/>
                  </a:lnTo>
                  <a:close/>
                </a:path>
                <a:path w="741045" h="246379">
                  <a:moveTo>
                    <a:pt x="413432" y="154432"/>
                  </a:moveTo>
                  <a:lnTo>
                    <a:pt x="343915" y="154432"/>
                  </a:lnTo>
                  <a:lnTo>
                    <a:pt x="409701" y="240919"/>
                  </a:lnTo>
                  <a:lnTo>
                    <a:pt x="481964" y="240919"/>
                  </a:lnTo>
                  <a:lnTo>
                    <a:pt x="413432" y="154432"/>
                  </a:lnTo>
                  <a:close/>
                </a:path>
                <a:path w="741045" h="246379">
                  <a:moveTo>
                    <a:pt x="444337" y="48387"/>
                  </a:moveTo>
                  <a:lnTo>
                    <a:pt x="349250" y="48387"/>
                  </a:lnTo>
                  <a:lnTo>
                    <a:pt x="354838" y="48513"/>
                  </a:lnTo>
                  <a:lnTo>
                    <a:pt x="359410" y="49022"/>
                  </a:lnTo>
                  <a:lnTo>
                    <a:pt x="386461" y="71247"/>
                  </a:lnTo>
                  <a:lnTo>
                    <a:pt x="386461" y="83820"/>
                  </a:lnTo>
                  <a:lnTo>
                    <a:pt x="354838" y="111378"/>
                  </a:lnTo>
                  <a:lnTo>
                    <a:pt x="347852" y="111887"/>
                  </a:lnTo>
                  <a:lnTo>
                    <a:pt x="436277" y="111887"/>
                  </a:lnTo>
                  <a:lnTo>
                    <a:pt x="440562" y="104620"/>
                  </a:lnTo>
                  <a:lnTo>
                    <a:pt x="444372" y="94265"/>
                  </a:lnTo>
                  <a:lnTo>
                    <a:pt x="446658" y="82625"/>
                  </a:lnTo>
                  <a:lnTo>
                    <a:pt x="447420" y="69723"/>
                  </a:lnTo>
                  <a:lnTo>
                    <a:pt x="446946" y="60531"/>
                  </a:lnTo>
                  <a:lnTo>
                    <a:pt x="445531" y="52197"/>
                  </a:lnTo>
                  <a:lnTo>
                    <a:pt x="444337" y="48387"/>
                  </a:lnTo>
                  <a:close/>
                </a:path>
                <a:path w="741045" h="246379">
                  <a:moveTo>
                    <a:pt x="114173" y="0"/>
                  </a:moveTo>
                  <a:lnTo>
                    <a:pt x="66548" y="8270"/>
                  </a:lnTo>
                  <a:lnTo>
                    <a:pt x="30352" y="33020"/>
                  </a:lnTo>
                  <a:lnTo>
                    <a:pt x="7556" y="72072"/>
                  </a:lnTo>
                  <a:lnTo>
                    <a:pt x="0" y="122936"/>
                  </a:lnTo>
                  <a:lnTo>
                    <a:pt x="1885" y="149750"/>
                  </a:lnTo>
                  <a:lnTo>
                    <a:pt x="17037" y="194569"/>
                  </a:lnTo>
                  <a:lnTo>
                    <a:pt x="47021" y="227173"/>
                  </a:lnTo>
                  <a:lnTo>
                    <a:pt x="88931" y="243798"/>
                  </a:lnTo>
                  <a:lnTo>
                    <a:pt x="114173" y="245872"/>
                  </a:lnTo>
                  <a:lnTo>
                    <a:pt x="139416" y="243822"/>
                  </a:lnTo>
                  <a:lnTo>
                    <a:pt x="161813" y="237664"/>
                  </a:lnTo>
                  <a:lnTo>
                    <a:pt x="181377" y="227387"/>
                  </a:lnTo>
                  <a:lnTo>
                    <a:pt x="198119" y="212978"/>
                  </a:lnTo>
                  <a:lnTo>
                    <a:pt x="206832" y="201295"/>
                  </a:lnTo>
                  <a:lnTo>
                    <a:pt x="107568" y="201295"/>
                  </a:lnTo>
                  <a:lnTo>
                    <a:pt x="100837" y="199898"/>
                  </a:lnTo>
                  <a:lnTo>
                    <a:pt x="70485" y="172243"/>
                  </a:lnTo>
                  <a:lnTo>
                    <a:pt x="61368" y="133340"/>
                  </a:lnTo>
                  <a:lnTo>
                    <a:pt x="61090" y="122809"/>
                  </a:lnTo>
                  <a:lnTo>
                    <a:pt x="61383" y="112694"/>
                  </a:lnTo>
                  <a:lnTo>
                    <a:pt x="70897" y="73009"/>
                  </a:lnTo>
                  <a:lnTo>
                    <a:pt x="100456" y="45847"/>
                  </a:lnTo>
                  <a:lnTo>
                    <a:pt x="107061" y="44576"/>
                  </a:lnTo>
                  <a:lnTo>
                    <a:pt x="206798" y="44576"/>
                  </a:lnTo>
                  <a:lnTo>
                    <a:pt x="198119" y="32893"/>
                  </a:lnTo>
                  <a:lnTo>
                    <a:pt x="181377" y="18484"/>
                  </a:lnTo>
                  <a:lnTo>
                    <a:pt x="161813" y="8207"/>
                  </a:lnTo>
                  <a:lnTo>
                    <a:pt x="139416" y="2049"/>
                  </a:lnTo>
                  <a:lnTo>
                    <a:pt x="114173" y="0"/>
                  </a:lnTo>
                  <a:close/>
                </a:path>
                <a:path w="741045" h="246379">
                  <a:moveTo>
                    <a:pt x="206798" y="44576"/>
                  </a:moveTo>
                  <a:lnTo>
                    <a:pt x="121285" y="44576"/>
                  </a:lnTo>
                  <a:lnTo>
                    <a:pt x="127888" y="45974"/>
                  </a:lnTo>
                  <a:lnTo>
                    <a:pt x="140715" y="51562"/>
                  </a:lnTo>
                  <a:lnTo>
                    <a:pt x="163067" y="86995"/>
                  </a:lnTo>
                  <a:lnTo>
                    <a:pt x="167509" y="122936"/>
                  </a:lnTo>
                  <a:lnTo>
                    <a:pt x="167251" y="133407"/>
                  </a:lnTo>
                  <a:lnTo>
                    <a:pt x="158384" y="171608"/>
                  </a:lnTo>
                  <a:lnTo>
                    <a:pt x="134619" y="196723"/>
                  </a:lnTo>
                  <a:lnTo>
                    <a:pt x="128142" y="199771"/>
                  </a:lnTo>
                  <a:lnTo>
                    <a:pt x="121412" y="201295"/>
                  </a:lnTo>
                  <a:lnTo>
                    <a:pt x="206832" y="201295"/>
                  </a:lnTo>
                  <a:lnTo>
                    <a:pt x="211474" y="195070"/>
                  </a:lnTo>
                  <a:lnTo>
                    <a:pt x="221043" y="174101"/>
                  </a:lnTo>
                  <a:lnTo>
                    <a:pt x="226802" y="150060"/>
                  </a:lnTo>
                  <a:lnTo>
                    <a:pt x="228726" y="122936"/>
                  </a:lnTo>
                  <a:lnTo>
                    <a:pt x="226802" y="95883"/>
                  </a:lnTo>
                  <a:lnTo>
                    <a:pt x="221043" y="71866"/>
                  </a:lnTo>
                  <a:lnTo>
                    <a:pt x="211474" y="50873"/>
                  </a:lnTo>
                  <a:lnTo>
                    <a:pt x="206798" y="44576"/>
                  </a:lnTo>
                  <a:close/>
                </a:path>
                <a:path w="741045" h="246379">
                  <a:moveTo>
                    <a:pt x="568198" y="4952"/>
                  </a:moveTo>
                  <a:lnTo>
                    <a:pt x="499871" y="4952"/>
                  </a:lnTo>
                  <a:lnTo>
                    <a:pt x="499871" y="240919"/>
                  </a:lnTo>
                  <a:lnTo>
                    <a:pt x="555751" y="240919"/>
                  </a:lnTo>
                  <a:lnTo>
                    <a:pt x="555751" y="84454"/>
                  </a:lnTo>
                  <a:lnTo>
                    <a:pt x="603917" y="84454"/>
                  </a:lnTo>
                  <a:lnTo>
                    <a:pt x="568198" y="4952"/>
                  </a:lnTo>
                  <a:close/>
                </a:path>
                <a:path w="741045" h="246379">
                  <a:moveTo>
                    <a:pt x="740917" y="84454"/>
                  </a:moveTo>
                  <a:lnTo>
                    <a:pt x="681989" y="84454"/>
                  </a:lnTo>
                  <a:lnTo>
                    <a:pt x="681989" y="240919"/>
                  </a:lnTo>
                  <a:lnTo>
                    <a:pt x="740917" y="240919"/>
                  </a:lnTo>
                  <a:lnTo>
                    <a:pt x="740917" y="84454"/>
                  </a:lnTo>
                  <a:close/>
                </a:path>
                <a:path w="741045" h="246379">
                  <a:moveTo>
                    <a:pt x="603917" y="84454"/>
                  </a:moveTo>
                  <a:lnTo>
                    <a:pt x="555751" y="84454"/>
                  </a:lnTo>
                  <a:lnTo>
                    <a:pt x="598677" y="185420"/>
                  </a:lnTo>
                  <a:lnTo>
                    <a:pt x="639063" y="185420"/>
                  </a:lnTo>
                  <a:lnTo>
                    <a:pt x="666277" y="121412"/>
                  </a:lnTo>
                  <a:lnTo>
                    <a:pt x="620521" y="121412"/>
                  </a:lnTo>
                  <a:lnTo>
                    <a:pt x="603917" y="84454"/>
                  </a:lnTo>
                  <a:close/>
                </a:path>
                <a:path w="741045" h="246379">
                  <a:moveTo>
                    <a:pt x="740917" y="4952"/>
                  </a:moveTo>
                  <a:lnTo>
                    <a:pt x="672718" y="4952"/>
                  </a:lnTo>
                  <a:lnTo>
                    <a:pt x="620521" y="121412"/>
                  </a:lnTo>
                  <a:lnTo>
                    <a:pt x="666277" y="121412"/>
                  </a:lnTo>
                  <a:lnTo>
                    <a:pt x="681989" y="84454"/>
                  </a:lnTo>
                  <a:lnTo>
                    <a:pt x="740917" y="84454"/>
                  </a:lnTo>
                  <a:lnTo>
                    <a:pt x="740917" y="4952"/>
                  </a:lnTo>
                  <a:close/>
                </a:path>
              </a:pathLst>
            </a:custGeom>
            <a:solidFill>
              <a:srgbClr val="FBFBFF"/>
            </a:solidFill>
          </p:spPr>
          <p:txBody>
            <a:bodyPr wrap="square" lIns="0" tIns="0" rIns="0" bIns="0" rtlCol="0"/>
            <a:lstStyle/>
            <a:p>
              <a:endParaRPr/>
            </a:p>
          </p:txBody>
        </p:sp>
        <p:sp>
          <p:nvSpPr>
            <p:cNvPr id="15" name="object 15"/>
            <p:cNvSpPr/>
            <p:nvPr/>
          </p:nvSpPr>
          <p:spPr>
            <a:xfrm>
              <a:off x="5891784" y="490600"/>
              <a:ext cx="741045" cy="246379"/>
            </a:xfrm>
            <a:custGeom>
              <a:avLst/>
              <a:gdLst/>
              <a:ahLst/>
              <a:cxnLst/>
              <a:rect l="l" t="t" r="r" b="b"/>
              <a:pathLst>
                <a:path w="741045" h="246379">
                  <a:moveTo>
                    <a:pt x="322579" y="48387"/>
                  </a:moveTo>
                  <a:lnTo>
                    <a:pt x="322579" y="111887"/>
                  </a:lnTo>
                  <a:lnTo>
                    <a:pt x="339598" y="111887"/>
                  </a:lnTo>
                  <a:lnTo>
                    <a:pt x="347852" y="111887"/>
                  </a:lnTo>
                  <a:lnTo>
                    <a:pt x="354838" y="111378"/>
                  </a:lnTo>
                  <a:lnTo>
                    <a:pt x="360552" y="110362"/>
                  </a:lnTo>
                  <a:lnTo>
                    <a:pt x="366394" y="109347"/>
                  </a:lnTo>
                  <a:lnTo>
                    <a:pt x="386461" y="83820"/>
                  </a:lnTo>
                  <a:lnTo>
                    <a:pt x="386461" y="77215"/>
                  </a:lnTo>
                  <a:lnTo>
                    <a:pt x="386461" y="71247"/>
                  </a:lnTo>
                  <a:lnTo>
                    <a:pt x="359410" y="49022"/>
                  </a:lnTo>
                  <a:lnTo>
                    <a:pt x="354838" y="48513"/>
                  </a:lnTo>
                  <a:lnTo>
                    <a:pt x="349250" y="48387"/>
                  </a:lnTo>
                  <a:lnTo>
                    <a:pt x="342391" y="48387"/>
                  </a:lnTo>
                  <a:lnTo>
                    <a:pt x="322579" y="48387"/>
                  </a:lnTo>
                  <a:close/>
                </a:path>
                <a:path w="741045" h="246379">
                  <a:moveTo>
                    <a:pt x="114426" y="44576"/>
                  </a:moveTo>
                  <a:lnTo>
                    <a:pt x="107061" y="44576"/>
                  </a:lnTo>
                  <a:lnTo>
                    <a:pt x="100456" y="45847"/>
                  </a:lnTo>
                  <a:lnTo>
                    <a:pt x="70897" y="73009"/>
                  </a:lnTo>
                  <a:lnTo>
                    <a:pt x="61372" y="112815"/>
                  </a:lnTo>
                  <a:lnTo>
                    <a:pt x="61087" y="122936"/>
                  </a:lnTo>
                  <a:lnTo>
                    <a:pt x="61368" y="133340"/>
                  </a:lnTo>
                  <a:lnTo>
                    <a:pt x="70485" y="172243"/>
                  </a:lnTo>
                  <a:lnTo>
                    <a:pt x="100837" y="199898"/>
                  </a:lnTo>
                  <a:lnTo>
                    <a:pt x="107568" y="201295"/>
                  </a:lnTo>
                  <a:lnTo>
                    <a:pt x="114426" y="201295"/>
                  </a:lnTo>
                  <a:lnTo>
                    <a:pt x="121412" y="201295"/>
                  </a:lnTo>
                  <a:lnTo>
                    <a:pt x="128142" y="199771"/>
                  </a:lnTo>
                  <a:lnTo>
                    <a:pt x="134619" y="196723"/>
                  </a:lnTo>
                  <a:lnTo>
                    <a:pt x="141224" y="193801"/>
                  </a:lnTo>
                  <a:lnTo>
                    <a:pt x="163321" y="158750"/>
                  </a:lnTo>
                  <a:lnTo>
                    <a:pt x="167512" y="122809"/>
                  </a:lnTo>
                  <a:lnTo>
                    <a:pt x="167229" y="112694"/>
                  </a:lnTo>
                  <a:lnTo>
                    <a:pt x="158051" y="73469"/>
                  </a:lnTo>
                  <a:lnTo>
                    <a:pt x="134238" y="48768"/>
                  </a:lnTo>
                  <a:lnTo>
                    <a:pt x="127888" y="45974"/>
                  </a:lnTo>
                  <a:lnTo>
                    <a:pt x="121285" y="44576"/>
                  </a:lnTo>
                  <a:lnTo>
                    <a:pt x="114426" y="44576"/>
                  </a:lnTo>
                  <a:close/>
                </a:path>
                <a:path w="741045" h="246379">
                  <a:moveTo>
                    <a:pt x="499871" y="4952"/>
                  </a:moveTo>
                  <a:lnTo>
                    <a:pt x="568198" y="4952"/>
                  </a:lnTo>
                  <a:lnTo>
                    <a:pt x="620521" y="121412"/>
                  </a:lnTo>
                  <a:lnTo>
                    <a:pt x="672718" y="4952"/>
                  </a:lnTo>
                  <a:lnTo>
                    <a:pt x="740917" y="4952"/>
                  </a:lnTo>
                  <a:lnTo>
                    <a:pt x="740917" y="240919"/>
                  </a:lnTo>
                  <a:lnTo>
                    <a:pt x="681989" y="240919"/>
                  </a:lnTo>
                  <a:lnTo>
                    <a:pt x="681989" y="84454"/>
                  </a:lnTo>
                  <a:lnTo>
                    <a:pt x="639063" y="185420"/>
                  </a:lnTo>
                  <a:lnTo>
                    <a:pt x="598677" y="185420"/>
                  </a:lnTo>
                  <a:lnTo>
                    <a:pt x="555751" y="84454"/>
                  </a:lnTo>
                  <a:lnTo>
                    <a:pt x="555751" y="240919"/>
                  </a:lnTo>
                  <a:lnTo>
                    <a:pt x="499871" y="240919"/>
                  </a:lnTo>
                  <a:lnTo>
                    <a:pt x="499871" y="4952"/>
                  </a:lnTo>
                  <a:close/>
                </a:path>
                <a:path w="741045" h="246379">
                  <a:moveTo>
                    <a:pt x="263651" y="4952"/>
                  </a:moveTo>
                  <a:lnTo>
                    <a:pt x="358648" y="4952"/>
                  </a:lnTo>
                  <a:lnTo>
                    <a:pt x="368147" y="5097"/>
                  </a:lnTo>
                  <a:lnTo>
                    <a:pt x="406907" y="11175"/>
                  </a:lnTo>
                  <a:lnTo>
                    <a:pt x="439927" y="38100"/>
                  </a:lnTo>
                  <a:lnTo>
                    <a:pt x="447420" y="69723"/>
                  </a:lnTo>
                  <a:lnTo>
                    <a:pt x="446658" y="82625"/>
                  </a:lnTo>
                  <a:lnTo>
                    <a:pt x="428609" y="121711"/>
                  </a:lnTo>
                  <a:lnTo>
                    <a:pt x="402463" y="140588"/>
                  </a:lnTo>
                  <a:lnTo>
                    <a:pt x="481964" y="240919"/>
                  </a:lnTo>
                  <a:lnTo>
                    <a:pt x="409701" y="240919"/>
                  </a:lnTo>
                  <a:lnTo>
                    <a:pt x="343915" y="154432"/>
                  </a:lnTo>
                  <a:lnTo>
                    <a:pt x="322579" y="154432"/>
                  </a:lnTo>
                  <a:lnTo>
                    <a:pt x="322579" y="240919"/>
                  </a:lnTo>
                  <a:lnTo>
                    <a:pt x="263651" y="240919"/>
                  </a:lnTo>
                  <a:lnTo>
                    <a:pt x="263651" y="4952"/>
                  </a:lnTo>
                  <a:close/>
                </a:path>
                <a:path w="741045" h="246379">
                  <a:moveTo>
                    <a:pt x="114173" y="0"/>
                  </a:moveTo>
                  <a:lnTo>
                    <a:pt x="161813" y="8207"/>
                  </a:lnTo>
                  <a:lnTo>
                    <a:pt x="198119" y="32893"/>
                  </a:lnTo>
                  <a:lnTo>
                    <a:pt x="221043" y="71866"/>
                  </a:lnTo>
                  <a:lnTo>
                    <a:pt x="228726" y="122936"/>
                  </a:lnTo>
                  <a:lnTo>
                    <a:pt x="226802" y="150060"/>
                  </a:lnTo>
                  <a:lnTo>
                    <a:pt x="211474" y="195070"/>
                  </a:lnTo>
                  <a:lnTo>
                    <a:pt x="181377" y="227387"/>
                  </a:lnTo>
                  <a:lnTo>
                    <a:pt x="139416" y="243822"/>
                  </a:lnTo>
                  <a:lnTo>
                    <a:pt x="114173" y="245872"/>
                  </a:lnTo>
                  <a:lnTo>
                    <a:pt x="88931" y="243798"/>
                  </a:lnTo>
                  <a:lnTo>
                    <a:pt x="47021" y="227173"/>
                  </a:lnTo>
                  <a:lnTo>
                    <a:pt x="17037" y="194569"/>
                  </a:lnTo>
                  <a:lnTo>
                    <a:pt x="1885" y="149750"/>
                  </a:lnTo>
                  <a:lnTo>
                    <a:pt x="0" y="122936"/>
                  </a:lnTo>
                  <a:lnTo>
                    <a:pt x="1885" y="96027"/>
                  </a:lnTo>
                  <a:lnTo>
                    <a:pt x="17037" y="51069"/>
                  </a:lnTo>
                  <a:lnTo>
                    <a:pt x="47021" y="18591"/>
                  </a:lnTo>
                  <a:lnTo>
                    <a:pt x="88931" y="2069"/>
                  </a:lnTo>
                  <a:lnTo>
                    <a:pt x="114173" y="0"/>
                  </a:lnTo>
                  <a:close/>
                </a:path>
              </a:pathLst>
            </a:custGeom>
            <a:ln w="3175">
              <a:solidFill>
                <a:srgbClr val="1D7CED"/>
              </a:solidFill>
            </a:ln>
          </p:spPr>
          <p:txBody>
            <a:bodyPr wrap="square" lIns="0" tIns="0" rIns="0" bIns="0" rtlCol="0"/>
            <a:lstStyle/>
            <a:p>
              <a:endParaRPr/>
            </a:p>
          </p:txBody>
        </p:sp>
        <p:sp>
          <p:nvSpPr>
            <p:cNvPr id="16" name="object 16"/>
            <p:cNvSpPr/>
            <p:nvPr/>
          </p:nvSpPr>
          <p:spPr>
            <a:xfrm>
              <a:off x="6669278" y="429006"/>
              <a:ext cx="2130806" cy="309117"/>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3671315" y="204215"/>
              <a:ext cx="748284" cy="612647"/>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3977640" y="309372"/>
              <a:ext cx="649224" cy="507491"/>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4351020" y="309372"/>
              <a:ext cx="1370076" cy="507491"/>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5399532" y="204215"/>
              <a:ext cx="726948" cy="612647"/>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5684520" y="309372"/>
              <a:ext cx="1168907" cy="507491"/>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6411467" y="204215"/>
              <a:ext cx="761999" cy="612647"/>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6731507" y="309372"/>
              <a:ext cx="2287524" cy="507491"/>
            </a:xfrm>
            <a:prstGeom prst="rect">
              <a:avLst/>
            </a:prstGeom>
            <a:blipFill>
              <a:blip r:embed="rId11" cstate="print"/>
              <a:stretch>
                <a:fillRect/>
              </a:stretch>
            </a:blipFill>
          </p:spPr>
          <p:txBody>
            <a:bodyPr wrap="square" lIns="0" tIns="0" rIns="0" bIns="0" rtlCol="0"/>
            <a:lstStyle/>
            <a:p>
              <a:endParaRPr/>
            </a:p>
          </p:txBody>
        </p:sp>
      </p:grpSp>
      <p:sp>
        <p:nvSpPr>
          <p:cNvPr id="24" name="object 24"/>
          <p:cNvSpPr txBox="1"/>
          <p:nvPr/>
        </p:nvSpPr>
        <p:spPr>
          <a:xfrm>
            <a:off x="307340" y="1106170"/>
            <a:ext cx="8497570" cy="1793875"/>
          </a:xfrm>
          <a:prstGeom prst="rect">
            <a:avLst/>
          </a:prstGeom>
        </p:spPr>
        <p:txBody>
          <a:bodyPr vert="horz" wrap="square" lIns="0" tIns="64135" rIns="0" bIns="0" rtlCol="0">
            <a:spAutoFit/>
          </a:bodyPr>
          <a:lstStyle/>
          <a:p>
            <a:pPr marL="355600" marR="5080" indent="-342900">
              <a:lnSpc>
                <a:spcPts val="3240"/>
              </a:lnSpc>
              <a:spcBef>
                <a:spcPts val="505"/>
              </a:spcBef>
              <a:buClr>
                <a:srgbClr val="006FC0"/>
              </a:buClr>
              <a:buSzPct val="80000"/>
              <a:buFont typeface="Wingdings"/>
              <a:buChar char=""/>
              <a:tabLst>
                <a:tab pos="355600" algn="l"/>
              </a:tabLst>
            </a:pPr>
            <a:r>
              <a:rPr sz="3000" spc="-225" dirty="0">
                <a:latin typeface="Arial"/>
                <a:cs typeface="Arial"/>
              </a:rPr>
              <a:t>Chúng </a:t>
            </a:r>
            <a:r>
              <a:rPr sz="3000" spc="-50" dirty="0">
                <a:latin typeface="Arial"/>
                <a:cs typeface="Arial"/>
              </a:rPr>
              <a:t>ta </a:t>
            </a:r>
            <a:r>
              <a:rPr sz="3000" spc="-175" dirty="0">
                <a:latin typeface="Arial"/>
                <a:cs typeface="Arial"/>
              </a:rPr>
              <a:t>có </a:t>
            </a:r>
            <a:r>
              <a:rPr sz="3000" spc="-35" dirty="0">
                <a:latin typeface="Arial"/>
                <a:cs typeface="Arial"/>
              </a:rPr>
              <a:t>thể </a:t>
            </a:r>
            <a:r>
              <a:rPr sz="3000" spc="-65" dirty="0">
                <a:latin typeface="Arial"/>
                <a:cs typeface="Arial"/>
              </a:rPr>
              <a:t>tập </a:t>
            </a:r>
            <a:r>
              <a:rPr sz="3000" spc="-145" dirty="0">
                <a:latin typeface="Arial"/>
                <a:cs typeface="Arial"/>
              </a:rPr>
              <a:t>hợp </a:t>
            </a:r>
            <a:r>
              <a:rPr sz="3000" spc="-240" dirty="0">
                <a:latin typeface="Arial"/>
                <a:cs typeface="Arial"/>
              </a:rPr>
              <a:t>các </a:t>
            </a:r>
            <a:r>
              <a:rPr sz="3000" spc="-65" dirty="0">
                <a:latin typeface="Arial"/>
                <a:cs typeface="Arial"/>
              </a:rPr>
              <a:t>tham </a:t>
            </a:r>
            <a:r>
              <a:rPr sz="3000" spc="-210" dirty="0">
                <a:latin typeface="Arial"/>
                <a:cs typeface="Arial"/>
              </a:rPr>
              <a:t>số </a:t>
            </a:r>
            <a:r>
              <a:rPr sz="3000" spc="-35" dirty="0">
                <a:latin typeface="Arial"/>
                <a:cs typeface="Arial"/>
              </a:rPr>
              <a:t>form </a:t>
            </a:r>
            <a:r>
              <a:rPr sz="3000" spc="-175" dirty="0">
                <a:latin typeface="Arial"/>
                <a:cs typeface="Arial"/>
              </a:rPr>
              <a:t>vào </a:t>
            </a:r>
            <a:r>
              <a:rPr sz="3000" spc="-30" dirty="0">
                <a:latin typeface="Arial"/>
                <a:cs typeface="Arial"/>
              </a:rPr>
              <a:t>đối</a:t>
            </a:r>
            <a:r>
              <a:rPr sz="3000" spc="-530" dirty="0">
                <a:latin typeface="Arial"/>
                <a:cs typeface="Arial"/>
              </a:rPr>
              <a:t> </a:t>
            </a:r>
            <a:r>
              <a:rPr sz="3000" spc="-210" dirty="0">
                <a:latin typeface="Arial"/>
                <a:cs typeface="Arial"/>
              </a:rPr>
              <a:t>số  </a:t>
            </a:r>
            <a:r>
              <a:rPr sz="3000" spc="-120" dirty="0">
                <a:latin typeface="Arial"/>
                <a:cs typeface="Arial"/>
              </a:rPr>
              <a:t>FormCollection </a:t>
            </a:r>
            <a:r>
              <a:rPr sz="3000" spc="-190" dirty="0">
                <a:latin typeface="Arial"/>
                <a:cs typeface="Arial"/>
              </a:rPr>
              <a:t>của </a:t>
            </a:r>
            <a:r>
              <a:rPr sz="3000" spc="-80" dirty="0">
                <a:latin typeface="Arial"/>
                <a:cs typeface="Arial"/>
              </a:rPr>
              <a:t>Action. </a:t>
            </a:r>
            <a:r>
              <a:rPr sz="3000" spc="-220" dirty="0">
                <a:latin typeface="Arial"/>
                <a:cs typeface="Arial"/>
              </a:rPr>
              <a:t>Chỉ </a:t>
            </a:r>
            <a:r>
              <a:rPr sz="3000" spc="-135" dirty="0">
                <a:latin typeface="Arial"/>
                <a:cs typeface="Arial"/>
              </a:rPr>
              <a:t>nhận </a:t>
            </a:r>
            <a:r>
              <a:rPr sz="3000" spc="-170" dirty="0">
                <a:latin typeface="Arial"/>
                <a:cs typeface="Arial"/>
              </a:rPr>
              <a:t>được</a:t>
            </a:r>
            <a:r>
              <a:rPr sz="3000" spc="-260" dirty="0">
                <a:latin typeface="Arial"/>
                <a:cs typeface="Arial"/>
              </a:rPr>
              <a:t> </a:t>
            </a:r>
            <a:r>
              <a:rPr sz="3000" spc="-240" dirty="0">
                <a:latin typeface="Arial"/>
                <a:cs typeface="Arial"/>
              </a:rPr>
              <a:t>các</a:t>
            </a:r>
            <a:endParaRPr sz="3000">
              <a:latin typeface="Arial"/>
              <a:cs typeface="Arial"/>
            </a:endParaRPr>
          </a:p>
          <a:p>
            <a:pPr marL="355600">
              <a:lnSpc>
                <a:spcPts val="3195"/>
              </a:lnSpc>
            </a:pPr>
            <a:r>
              <a:rPr sz="3000" spc="-95" dirty="0">
                <a:latin typeface="Arial"/>
                <a:cs typeface="Arial"/>
              </a:rPr>
              <a:t>trường</a:t>
            </a:r>
            <a:r>
              <a:rPr sz="3000" spc="-175" dirty="0">
                <a:latin typeface="Arial"/>
                <a:cs typeface="Arial"/>
              </a:rPr>
              <a:t> </a:t>
            </a:r>
            <a:r>
              <a:rPr sz="3000" spc="-45" dirty="0">
                <a:latin typeface="Arial"/>
                <a:cs typeface="Arial"/>
              </a:rPr>
              <a:t>form.</a:t>
            </a:r>
            <a:endParaRPr sz="3000">
              <a:latin typeface="Arial"/>
              <a:cs typeface="Arial"/>
            </a:endParaRPr>
          </a:p>
          <a:p>
            <a:pPr marL="355600" indent="-342900">
              <a:lnSpc>
                <a:spcPct val="100000"/>
              </a:lnSpc>
              <a:spcBef>
                <a:spcPts val="240"/>
              </a:spcBef>
              <a:buClr>
                <a:srgbClr val="006FC0"/>
              </a:buClr>
              <a:buSzPct val="80000"/>
              <a:buFont typeface="Wingdings"/>
              <a:buChar char=""/>
              <a:tabLst>
                <a:tab pos="355600" algn="l"/>
              </a:tabLst>
            </a:pPr>
            <a:r>
              <a:rPr sz="3000" spc="-225" dirty="0">
                <a:latin typeface="Arial"/>
                <a:cs typeface="Arial"/>
              </a:rPr>
              <a:t>Ví </a:t>
            </a:r>
            <a:r>
              <a:rPr sz="3000" spc="-95" dirty="0">
                <a:latin typeface="Arial"/>
                <a:cs typeface="Arial"/>
              </a:rPr>
              <a:t>dụ </a:t>
            </a:r>
            <a:r>
              <a:rPr sz="3000" spc="-220" dirty="0">
                <a:latin typeface="Arial"/>
                <a:cs typeface="Arial"/>
              </a:rPr>
              <a:t>sau </a:t>
            </a:r>
            <a:r>
              <a:rPr sz="3000" spc="-150" dirty="0">
                <a:latin typeface="Arial"/>
                <a:cs typeface="Arial"/>
              </a:rPr>
              <a:t>đây </a:t>
            </a:r>
            <a:r>
              <a:rPr sz="3000" spc="-135" dirty="0">
                <a:latin typeface="Arial"/>
                <a:cs typeface="Arial"/>
              </a:rPr>
              <a:t>nhận </a:t>
            </a:r>
            <a:r>
              <a:rPr sz="3000" spc="-65" dirty="0">
                <a:latin typeface="Arial"/>
                <a:cs typeface="Arial"/>
              </a:rPr>
              <a:t>tham </a:t>
            </a:r>
            <a:r>
              <a:rPr sz="3000" spc="-210" dirty="0">
                <a:latin typeface="Arial"/>
                <a:cs typeface="Arial"/>
              </a:rPr>
              <a:t>số </a:t>
            </a:r>
            <a:r>
              <a:rPr sz="3000" spc="-35" dirty="0">
                <a:latin typeface="Arial"/>
                <a:cs typeface="Arial"/>
              </a:rPr>
              <a:t>form </a:t>
            </a:r>
            <a:r>
              <a:rPr sz="3000" spc="-175" dirty="0">
                <a:latin typeface="Arial"/>
                <a:cs typeface="Arial"/>
              </a:rPr>
              <a:t>có </a:t>
            </a:r>
            <a:r>
              <a:rPr sz="3000" spc="-45" dirty="0">
                <a:latin typeface="Arial"/>
                <a:cs typeface="Arial"/>
              </a:rPr>
              <a:t>tên</a:t>
            </a:r>
            <a:r>
              <a:rPr sz="3000" spc="-335" dirty="0">
                <a:latin typeface="Arial"/>
                <a:cs typeface="Arial"/>
              </a:rPr>
              <a:t> </a:t>
            </a:r>
            <a:r>
              <a:rPr sz="3000" spc="-85" dirty="0">
                <a:latin typeface="Arial"/>
                <a:cs typeface="Arial"/>
              </a:rPr>
              <a:t>txtName</a:t>
            </a:r>
            <a:endParaRPr sz="3000">
              <a:latin typeface="Arial"/>
              <a:cs typeface="Arial"/>
            </a:endParaRPr>
          </a:p>
        </p:txBody>
      </p:sp>
      <p:sp>
        <p:nvSpPr>
          <p:cNvPr id="25" name="object 25"/>
          <p:cNvSpPr txBox="1"/>
          <p:nvPr/>
        </p:nvSpPr>
        <p:spPr>
          <a:xfrm>
            <a:off x="307340" y="5294420"/>
            <a:ext cx="6584950" cy="972185"/>
          </a:xfrm>
          <a:prstGeom prst="rect">
            <a:avLst/>
          </a:prstGeom>
        </p:spPr>
        <p:txBody>
          <a:bodyPr vert="horz" wrap="square" lIns="0" tIns="62229" rIns="0" bIns="0" rtlCol="0">
            <a:spAutoFit/>
          </a:bodyPr>
          <a:lstStyle/>
          <a:p>
            <a:pPr marL="355600" indent="-342900">
              <a:lnSpc>
                <a:spcPct val="100000"/>
              </a:lnSpc>
              <a:spcBef>
                <a:spcPts val="489"/>
              </a:spcBef>
              <a:buClr>
                <a:srgbClr val="006FC0"/>
              </a:buClr>
              <a:buSzPct val="80000"/>
              <a:buFont typeface="Wingdings"/>
              <a:buChar char=""/>
              <a:tabLst>
                <a:tab pos="355600" algn="l"/>
              </a:tabLst>
            </a:pPr>
            <a:r>
              <a:rPr sz="3000" i="1" spc="-280" dirty="0">
                <a:solidFill>
                  <a:srgbClr val="00AF50"/>
                </a:solidFill>
                <a:latin typeface="Arial"/>
                <a:cs typeface="Arial"/>
              </a:rPr>
              <a:t>Cách </a:t>
            </a:r>
            <a:r>
              <a:rPr sz="3000" i="1" spc="-90" dirty="0">
                <a:solidFill>
                  <a:srgbClr val="00AF50"/>
                </a:solidFill>
                <a:latin typeface="Arial"/>
                <a:cs typeface="Arial"/>
              </a:rPr>
              <a:t>lấy </a:t>
            </a:r>
            <a:r>
              <a:rPr sz="3000" i="1" spc="-65" dirty="0">
                <a:solidFill>
                  <a:srgbClr val="00AF50"/>
                </a:solidFill>
                <a:latin typeface="Arial"/>
                <a:cs typeface="Arial"/>
              </a:rPr>
              <a:t>tương </a:t>
            </a:r>
            <a:r>
              <a:rPr sz="3000" i="1" spc="-105" dirty="0">
                <a:solidFill>
                  <a:srgbClr val="00AF50"/>
                </a:solidFill>
                <a:latin typeface="Arial"/>
                <a:cs typeface="Arial"/>
              </a:rPr>
              <a:t>đương </a:t>
            </a:r>
            <a:r>
              <a:rPr sz="3000" i="1" spc="-95" dirty="0">
                <a:solidFill>
                  <a:srgbClr val="00AF50"/>
                </a:solidFill>
                <a:latin typeface="Arial"/>
                <a:cs typeface="Arial"/>
              </a:rPr>
              <a:t>với</a:t>
            </a:r>
            <a:r>
              <a:rPr sz="3000" i="1" spc="-390" dirty="0">
                <a:solidFill>
                  <a:srgbClr val="00AF50"/>
                </a:solidFill>
                <a:latin typeface="Arial"/>
                <a:cs typeface="Arial"/>
              </a:rPr>
              <a:t> </a:t>
            </a:r>
            <a:r>
              <a:rPr sz="3000" i="1" spc="-195" dirty="0">
                <a:solidFill>
                  <a:srgbClr val="00AF50"/>
                </a:solidFill>
                <a:latin typeface="Arial"/>
                <a:cs typeface="Arial"/>
              </a:rPr>
              <a:t>Request.Form</a:t>
            </a:r>
            <a:endParaRPr sz="3000">
              <a:latin typeface="Arial"/>
              <a:cs typeface="Arial"/>
            </a:endParaRPr>
          </a:p>
          <a:p>
            <a:pPr marL="469900">
              <a:lnSpc>
                <a:spcPct val="100000"/>
              </a:lnSpc>
              <a:spcBef>
                <a:spcPts val="340"/>
              </a:spcBef>
            </a:pPr>
            <a:r>
              <a:rPr sz="2600" dirty="0">
                <a:solidFill>
                  <a:srgbClr val="00AF50"/>
                </a:solidFill>
                <a:latin typeface="Wingdings"/>
                <a:cs typeface="Wingdings"/>
              </a:rPr>
              <a:t></a:t>
            </a:r>
            <a:r>
              <a:rPr sz="2600" i="1" dirty="0">
                <a:solidFill>
                  <a:srgbClr val="00AF50"/>
                </a:solidFill>
                <a:latin typeface="Arial"/>
                <a:cs typeface="Arial"/>
              </a:rPr>
              <a:t>var value = </a:t>
            </a:r>
            <a:r>
              <a:rPr sz="2600" i="1" dirty="0">
                <a:solidFill>
                  <a:srgbClr val="FF0000"/>
                </a:solidFill>
                <a:latin typeface="Arial"/>
                <a:cs typeface="Arial"/>
              </a:rPr>
              <a:t>Request.Form[“Name”];</a:t>
            </a:r>
            <a:endParaRPr sz="2600">
              <a:latin typeface="Arial"/>
              <a:cs typeface="Arial"/>
            </a:endParaRPr>
          </a:p>
        </p:txBody>
      </p:sp>
      <p:sp>
        <p:nvSpPr>
          <p:cNvPr id="26" name="object 26"/>
          <p:cNvSpPr/>
          <p:nvPr/>
        </p:nvSpPr>
        <p:spPr>
          <a:xfrm>
            <a:off x="720192" y="2971800"/>
            <a:ext cx="6458589" cy="2377779"/>
          </a:xfrm>
          <a:prstGeom prst="rect">
            <a:avLst/>
          </a:prstGeom>
          <a:blipFill>
            <a:blip r:embed="rId1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77910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1275715"/>
            <a:chOff x="76200" y="38"/>
            <a:chExt cx="8943340" cy="1275715"/>
          </a:xfrm>
        </p:grpSpPr>
        <p:sp>
          <p:nvSpPr>
            <p:cNvPr id="3" name="object 3"/>
            <p:cNvSpPr/>
            <p:nvPr/>
          </p:nvSpPr>
          <p:spPr>
            <a:xfrm>
              <a:off x="3496817" y="430275"/>
              <a:ext cx="236220" cy="306705"/>
            </a:xfrm>
            <a:custGeom>
              <a:avLst/>
              <a:gdLst/>
              <a:ahLst/>
              <a:cxnLst/>
              <a:rect l="l" t="t" r="r" b="b"/>
              <a:pathLst>
                <a:path w="236220" h="306705">
                  <a:moveTo>
                    <a:pt x="124841" y="0"/>
                  </a:moveTo>
                  <a:lnTo>
                    <a:pt x="76517" y="6461"/>
                  </a:lnTo>
                  <a:lnTo>
                    <a:pt x="36957" y="25781"/>
                  </a:lnTo>
                  <a:lnTo>
                    <a:pt x="10604" y="55419"/>
                  </a:lnTo>
                  <a:lnTo>
                    <a:pt x="1778" y="92963"/>
                  </a:lnTo>
                  <a:lnTo>
                    <a:pt x="2708" y="107749"/>
                  </a:lnTo>
                  <a:lnTo>
                    <a:pt x="16764" y="144272"/>
                  </a:lnTo>
                  <a:lnTo>
                    <a:pt x="50036" y="170310"/>
                  </a:lnTo>
                  <a:lnTo>
                    <a:pt x="89614" y="183715"/>
                  </a:lnTo>
                  <a:lnTo>
                    <a:pt x="114696" y="189261"/>
                  </a:lnTo>
                  <a:lnTo>
                    <a:pt x="138430" y="195325"/>
                  </a:lnTo>
                  <a:lnTo>
                    <a:pt x="145415" y="198627"/>
                  </a:lnTo>
                  <a:lnTo>
                    <a:pt x="157099" y="207899"/>
                  </a:lnTo>
                  <a:lnTo>
                    <a:pt x="160020" y="213995"/>
                  </a:lnTo>
                  <a:lnTo>
                    <a:pt x="160020" y="227964"/>
                  </a:lnTo>
                  <a:lnTo>
                    <a:pt x="158242" y="233299"/>
                  </a:lnTo>
                  <a:lnTo>
                    <a:pt x="151003" y="241426"/>
                  </a:lnTo>
                  <a:lnTo>
                    <a:pt x="146685" y="244601"/>
                  </a:lnTo>
                  <a:lnTo>
                    <a:pt x="141478" y="246761"/>
                  </a:lnTo>
                  <a:lnTo>
                    <a:pt x="137287" y="248793"/>
                  </a:lnTo>
                  <a:lnTo>
                    <a:pt x="131699" y="250189"/>
                  </a:lnTo>
                  <a:lnTo>
                    <a:pt x="124714" y="251206"/>
                  </a:lnTo>
                  <a:lnTo>
                    <a:pt x="112141" y="252602"/>
                  </a:lnTo>
                  <a:lnTo>
                    <a:pt x="107950" y="252602"/>
                  </a:lnTo>
                  <a:lnTo>
                    <a:pt x="69195" y="246870"/>
                  </a:lnTo>
                  <a:lnTo>
                    <a:pt x="30162" y="230155"/>
                  </a:lnTo>
                  <a:lnTo>
                    <a:pt x="6731" y="213487"/>
                  </a:lnTo>
                  <a:lnTo>
                    <a:pt x="0" y="213487"/>
                  </a:lnTo>
                  <a:lnTo>
                    <a:pt x="0" y="283718"/>
                  </a:lnTo>
                  <a:lnTo>
                    <a:pt x="11265" y="288385"/>
                  </a:lnTo>
                  <a:lnTo>
                    <a:pt x="47752" y="300100"/>
                  </a:lnTo>
                  <a:lnTo>
                    <a:pt x="91060" y="306173"/>
                  </a:lnTo>
                  <a:lnTo>
                    <a:pt x="107569" y="306577"/>
                  </a:lnTo>
                  <a:lnTo>
                    <a:pt x="135499" y="304909"/>
                  </a:lnTo>
                  <a:lnTo>
                    <a:pt x="182310" y="291522"/>
                  </a:lnTo>
                  <a:lnTo>
                    <a:pt x="216336" y="265279"/>
                  </a:lnTo>
                  <a:lnTo>
                    <a:pt x="233672" y="229846"/>
                  </a:lnTo>
                  <a:lnTo>
                    <a:pt x="235839" y="208914"/>
                  </a:lnTo>
                  <a:lnTo>
                    <a:pt x="234908" y="194244"/>
                  </a:lnTo>
                  <a:lnTo>
                    <a:pt x="212349" y="150379"/>
                  </a:lnTo>
                  <a:lnTo>
                    <a:pt x="175006" y="129412"/>
                  </a:lnTo>
                  <a:lnTo>
                    <a:pt x="106263" y="111305"/>
                  </a:lnTo>
                  <a:lnTo>
                    <a:pt x="97567" y="108410"/>
                  </a:lnTo>
                  <a:lnTo>
                    <a:pt x="90729" y="105348"/>
                  </a:lnTo>
                  <a:lnTo>
                    <a:pt x="85725" y="102108"/>
                  </a:lnTo>
                  <a:lnTo>
                    <a:pt x="80391" y="97662"/>
                  </a:lnTo>
                  <a:lnTo>
                    <a:pt x="77724" y="91694"/>
                  </a:lnTo>
                  <a:lnTo>
                    <a:pt x="77724" y="78866"/>
                  </a:lnTo>
                  <a:lnTo>
                    <a:pt x="116205" y="54356"/>
                  </a:lnTo>
                  <a:lnTo>
                    <a:pt x="122047" y="53848"/>
                  </a:lnTo>
                  <a:lnTo>
                    <a:pt x="128524" y="53848"/>
                  </a:lnTo>
                  <a:lnTo>
                    <a:pt x="177292" y="63626"/>
                  </a:lnTo>
                  <a:lnTo>
                    <a:pt x="217551" y="87502"/>
                  </a:lnTo>
                  <a:lnTo>
                    <a:pt x="224155" y="87502"/>
                  </a:lnTo>
                  <a:lnTo>
                    <a:pt x="224155" y="19938"/>
                  </a:lnTo>
                  <a:lnTo>
                    <a:pt x="213457" y="15605"/>
                  </a:lnTo>
                  <a:lnTo>
                    <a:pt x="164220" y="3053"/>
                  </a:lnTo>
                  <a:lnTo>
                    <a:pt x="137983" y="335"/>
                  </a:lnTo>
                  <a:lnTo>
                    <a:pt x="124841" y="0"/>
                  </a:lnTo>
                  <a:close/>
                </a:path>
              </a:pathLst>
            </a:custGeom>
            <a:solidFill>
              <a:srgbClr val="FBFBFF"/>
            </a:solidFill>
          </p:spPr>
          <p:txBody>
            <a:bodyPr wrap="square" lIns="0" tIns="0" rIns="0" bIns="0" rtlCol="0"/>
            <a:lstStyle/>
            <a:p>
              <a:endParaRPr/>
            </a:p>
          </p:txBody>
        </p:sp>
        <p:sp>
          <p:nvSpPr>
            <p:cNvPr id="4" name="object 4"/>
            <p:cNvSpPr/>
            <p:nvPr/>
          </p:nvSpPr>
          <p:spPr>
            <a:xfrm>
              <a:off x="3496817" y="430275"/>
              <a:ext cx="236220" cy="306705"/>
            </a:xfrm>
            <a:custGeom>
              <a:avLst/>
              <a:gdLst/>
              <a:ahLst/>
              <a:cxnLst/>
              <a:rect l="l" t="t" r="r" b="b"/>
              <a:pathLst>
                <a:path w="236220" h="306705">
                  <a:moveTo>
                    <a:pt x="124841" y="0"/>
                  </a:moveTo>
                  <a:lnTo>
                    <a:pt x="164220" y="3053"/>
                  </a:lnTo>
                  <a:lnTo>
                    <a:pt x="202104" y="11747"/>
                  </a:lnTo>
                  <a:lnTo>
                    <a:pt x="224155" y="19938"/>
                  </a:lnTo>
                  <a:lnTo>
                    <a:pt x="224155" y="87502"/>
                  </a:lnTo>
                  <a:lnTo>
                    <a:pt x="217551" y="87502"/>
                  </a:lnTo>
                  <a:lnTo>
                    <a:pt x="208885" y="80718"/>
                  </a:lnTo>
                  <a:lnTo>
                    <a:pt x="199278" y="74469"/>
                  </a:lnTo>
                  <a:lnTo>
                    <a:pt x="153289" y="56308"/>
                  </a:lnTo>
                  <a:lnTo>
                    <a:pt x="128524" y="53848"/>
                  </a:lnTo>
                  <a:lnTo>
                    <a:pt x="122047" y="53848"/>
                  </a:lnTo>
                  <a:lnTo>
                    <a:pt x="82804" y="70103"/>
                  </a:lnTo>
                  <a:lnTo>
                    <a:pt x="79375" y="74295"/>
                  </a:lnTo>
                  <a:lnTo>
                    <a:pt x="77724" y="78866"/>
                  </a:lnTo>
                  <a:lnTo>
                    <a:pt x="77724" y="84074"/>
                  </a:lnTo>
                  <a:lnTo>
                    <a:pt x="77724" y="91694"/>
                  </a:lnTo>
                  <a:lnTo>
                    <a:pt x="116840" y="114046"/>
                  </a:lnTo>
                  <a:lnTo>
                    <a:pt x="131476" y="117395"/>
                  </a:lnTo>
                  <a:lnTo>
                    <a:pt x="138592" y="119028"/>
                  </a:lnTo>
                  <a:lnTo>
                    <a:pt x="189438" y="135433"/>
                  </a:lnTo>
                  <a:lnTo>
                    <a:pt x="220853" y="159258"/>
                  </a:lnTo>
                  <a:lnTo>
                    <a:pt x="235839" y="208914"/>
                  </a:lnTo>
                  <a:lnTo>
                    <a:pt x="233672" y="229846"/>
                  </a:lnTo>
                  <a:lnTo>
                    <a:pt x="216336" y="265279"/>
                  </a:lnTo>
                  <a:lnTo>
                    <a:pt x="182310" y="291522"/>
                  </a:lnTo>
                  <a:lnTo>
                    <a:pt x="135499" y="304909"/>
                  </a:lnTo>
                  <a:lnTo>
                    <a:pt x="107569" y="306577"/>
                  </a:lnTo>
                  <a:lnTo>
                    <a:pt x="91060" y="306173"/>
                  </a:lnTo>
                  <a:lnTo>
                    <a:pt x="47752" y="300100"/>
                  </a:lnTo>
                  <a:lnTo>
                    <a:pt x="11265" y="288385"/>
                  </a:lnTo>
                  <a:lnTo>
                    <a:pt x="0" y="283718"/>
                  </a:lnTo>
                  <a:lnTo>
                    <a:pt x="0" y="213487"/>
                  </a:lnTo>
                  <a:lnTo>
                    <a:pt x="6731" y="213487"/>
                  </a:lnTo>
                  <a:lnTo>
                    <a:pt x="18161" y="222369"/>
                  </a:lnTo>
                  <a:lnTo>
                    <a:pt x="30162" y="230155"/>
                  </a:lnTo>
                  <a:lnTo>
                    <a:pt x="69195" y="246870"/>
                  </a:lnTo>
                  <a:lnTo>
                    <a:pt x="107950" y="252602"/>
                  </a:lnTo>
                  <a:lnTo>
                    <a:pt x="112141" y="252602"/>
                  </a:lnTo>
                  <a:lnTo>
                    <a:pt x="141478" y="246761"/>
                  </a:lnTo>
                  <a:lnTo>
                    <a:pt x="146685" y="244601"/>
                  </a:lnTo>
                  <a:lnTo>
                    <a:pt x="151003" y="241426"/>
                  </a:lnTo>
                  <a:lnTo>
                    <a:pt x="154559" y="237362"/>
                  </a:lnTo>
                  <a:lnTo>
                    <a:pt x="158242" y="233299"/>
                  </a:lnTo>
                  <a:lnTo>
                    <a:pt x="160020" y="227964"/>
                  </a:lnTo>
                  <a:lnTo>
                    <a:pt x="160020" y="221361"/>
                  </a:lnTo>
                  <a:lnTo>
                    <a:pt x="160020" y="213995"/>
                  </a:lnTo>
                  <a:lnTo>
                    <a:pt x="157099" y="207899"/>
                  </a:lnTo>
                  <a:lnTo>
                    <a:pt x="151257" y="203326"/>
                  </a:lnTo>
                  <a:lnTo>
                    <a:pt x="145415" y="198627"/>
                  </a:lnTo>
                  <a:lnTo>
                    <a:pt x="106495" y="187380"/>
                  </a:lnTo>
                  <a:lnTo>
                    <a:pt x="98044" y="185547"/>
                  </a:lnTo>
                  <a:lnTo>
                    <a:pt x="89614" y="183715"/>
                  </a:lnTo>
                  <a:lnTo>
                    <a:pt x="50036" y="170310"/>
                  </a:lnTo>
                  <a:lnTo>
                    <a:pt x="16764" y="144272"/>
                  </a:lnTo>
                  <a:lnTo>
                    <a:pt x="2708" y="107749"/>
                  </a:lnTo>
                  <a:lnTo>
                    <a:pt x="1778" y="92963"/>
                  </a:lnTo>
                  <a:lnTo>
                    <a:pt x="3988" y="73197"/>
                  </a:lnTo>
                  <a:lnTo>
                    <a:pt x="36957" y="25781"/>
                  </a:lnTo>
                  <a:lnTo>
                    <a:pt x="76517" y="6461"/>
                  </a:lnTo>
                  <a:lnTo>
                    <a:pt x="99571" y="1617"/>
                  </a:lnTo>
                  <a:lnTo>
                    <a:pt x="124841" y="0"/>
                  </a:lnTo>
                  <a:close/>
                </a:path>
              </a:pathLst>
            </a:custGeom>
            <a:ln w="3175">
              <a:solidFill>
                <a:srgbClr val="1D7CED"/>
              </a:solidFill>
            </a:ln>
          </p:spPr>
          <p:txBody>
            <a:bodyPr wrap="square" lIns="0" tIns="0" rIns="0" bIns="0" rtlCol="0"/>
            <a:lstStyle/>
            <a:p>
              <a:endParaRPr/>
            </a:p>
          </p:txBody>
        </p:sp>
        <p:sp>
          <p:nvSpPr>
            <p:cNvPr id="5" name="object 5"/>
            <p:cNvSpPr/>
            <p:nvPr/>
          </p:nvSpPr>
          <p:spPr>
            <a:xfrm>
              <a:off x="3760978" y="406781"/>
              <a:ext cx="252095" cy="330200"/>
            </a:xfrm>
            <a:custGeom>
              <a:avLst/>
              <a:gdLst/>
              <a:ahLst/>
              <a:cxnLst/>
              <a:rect l="l" t="t" r="r" b="b"/>
              <a:pathLst>
                <a:path w="252095" h="330200">
                  <a:moveTo>
                    <a:pt x="59309" y="88773"/>
                  </a:moveTo>
                  <a:lnTo>
                    <a:pt x="0" y="88773"/>
                  </a:lnTo>
                  <a:lnTo>
                    <a:pt x="0" y="239522"/>
                  </a:lnTo>
                  <a:lnTo>
                    <a:pt x="6397" y="278399"/>
                  </a:lnTo>
                  <a:lnTo>
                    <a:pt x="39798" y="316726"/>
                  </a:lnTo>
                  <a:lnTo>
                    <a:pt x="76374" y="328243"/>
                  </a:lnTo>
                  <a:lnTo>
                    <a:pt x="98806" y="329692"/>
                  </a:lnTo>
                  <a:lnTo>
                    <a:pt x="121785" y="328219"/>
                  </a:lnTo>
                  <a:lnTo>
                    <a:pt x="158742" y="316511"/>
                  </a:lnTo>
                  <a:lnTo>
                    <a:pt x="188012" y="284607"/>
                  </a:lnTo>
                  <a:lnTo>
                    <a:pt x="98806" y="284607"/>
                  </a:lnTo>
                  <a:lnTo>
                    <a:pt x="89046" y="283864"/>
                  </a:lnTo>
                  <a:lnTo>
                    <a:pt x="61610" y="257397"/>
                  </a:lnTo>
                  <a:lnTo>
                    <a:pt x="59309" y="235966"/>
                  </a:lnTo>
                  <a:lnTo>
                    <a:pt x="59309" y="88773"/>
                  </a:lnTo>
                  <a:close/>
                </a:path>
                <a:path w="252095" h="330200">
                  <a:moveTo>
                    <a:pt x="247776" y="39116"/>
                  </a:moveTo>
                  <a:lnTo>
                    <a:pt x="216026" y="39116"/>
                  </a:lnTo>
                  <a:lnTo>
                    <a:pt x="216084" y="42291"/>
                  </a:lnTo>
                  <a:lnTo>
                    <a:pt x="217170" y="44704"/>
                  </a:lnTo>
                  <a:lnTo>
                    <a:pt x="218439" y="48006"/>
                  </a:lnTo>
                  <a:lnTo>
                    <a:pt x="219710" y="52070"/>
                  </a:lnTo>
                  <a:lnTo>
                    <a:pt x="220980" y="56261"/>
                  </a:lnTo>
                  <a:lnTo>
                    <a:pt x="221557" y="60071"/>
                  </a:lnTo>
                  <a:lnTo>
                    <a:pt x="221614" y="72136"/>
                  </a:lnTo>
                  <a:lnTo>
                    <a:pt x="219837" y="77978"/>
                  </a:lnTo>
                  <a:lnTo>
                    <a:pt x="216154" y="82296"/>
                  </a:lnTo>
                  <a:lnTo>
                    <a:pt x="212598" y="86614"/>
                  </a:lnTo>
                  <a:lnTo>
                    <a:pt x="206501" y="88773"/>
                  </a:lnTo>
                  <a:lnTo>
                    <a:pt x="138430" y="88773"/>
                  </a:lnTo>
                  <a:lnTo>
                    <a:pt x="138430" y="235966"/>
                  </a:lnTo>
                  <a:lnTo>
                    <a:pt x="128777" y="273050"/>
                  </a:lnTo>
                  <a:lnTo>
                    <a:pt x="98806" y="284607"/>
                  </a:lnTo>
                  <a:lnTo>
                    <a:pt x="188012" y="284607"/>
                  </a:lnTo>
                  <a:lnTo>
                    <a:pt x="191404" y="277844"/>
                  </a:lnTo>
                  <a:lnTo>
                    <a:pt x="196062" y="259818"/>
                  </a:lnTo>
                  <a:lnTo>
                    <a:pt x="197592" y="239522"/>
                  </a:lnTo>
                  <a:lnTo>
                    <a:pt x="197612" y="118110"/>
                  </a:lnTo>
                  <a:lnTo>
                    <a:pt x="198120" y="118110"/>
                  </a:lnTo>
                  <a:lnTo>
                    <a:pt x="237617" y="106045"/>
                  </a:lnTo>
                  <a:lnTo>
                    <a:pt x="251587" y="69723"/>
                  </a:lnTo>
                  <a:lnTo>
                    <a:pt x="251587" y="65913"/>
                  </a:lnTo>
                  <a:lnTo>
                    <a:pt x="251206" y="60706"/>
                  </a:lnTo>
                  <a:lnTo>
                    <a:pt x="249682" y="47752"/>
                  </a:lnTo>
                  <a:lnTo>
                    <a:pt x="248793" y="42672"/>
                  </a:lnTo>
                  <a:lnTo>
                    <a:pt x="247776" y="39116"/>
                  </a:lnTo>
                  <a:close/>
                </a:path>
                <a:path w="252095" h="330200">
                  <a:moveTo>
                    <a:pt x="131191" y="18161"/>
                  </a:moveTo>
                  <a:lnTo>
                    <a:pt x="89408" y="18161"/>
                  </a:lnTo>
                  <a:lnTo>
                    <a:pt x="92201" y="18923"/>
                  </a:lnTo>
                  <a:lnTo>
                    <a:pt x="94107" y="20447"/>
                  </a:lnTo>
                  <a:lnTo>
                    <a:pt x="96138" y="21971"/>
                  </a:lnTo>
                  <a:lnTo>
                    <a:pt x="97155" y="24003"/>
                  </a:lnTo>
                  <a:lnTo>
                    <a:pt x="97155" y="30734"/>
                  </a:lnTo>
                  <a:lnTo>
                    <a:pt x="95885" y="34036"/>
                  </a:lnTo>
                  <a:lnTo>
                    <a:pt x="90805" y="39116"/>
                  </a:lnTo>
                  <a:lnTo>
                    <a:pt x="87122" y="41021"/>
                  </a:lnTo>
                  <a:lnTo>
                    <a:pt x="82042" y="42291"/>
                  </a:lnTo>
                  <a:lnTo>
                    <a:pt x="82042" y="60071"/>
                  </a:lnTo>
                  <a:lnTo>
                    <a:pt x="110362" y="60071"/>
                  </a:lnTo>
                  <a:lnTo>
                    <a:pt x="110362" y="50673"/>
                  </a:lnTo>
                  <a:lnTo>
                    <a:pt x="116332" y="48514"/>
                  </a:lnTo>
                  <a:lnTo>
                    <a:pt x="121285" y="45593"/>
                  </a:lnTo>
                  <a:lnTo>
                    <a:pt x="125349" y="41783"/>
                  </a:lnTo>
                  <a:lnTo>
                    <a:pt x="129286" y="37846"/>
                  </a:lnTo>
                  <a:lnTo>
                    <a:pt x="131191" y="32131"/>
                  </a:lnTo>
                  <a:lnTo>
                    <a:pt x="131191" y="18161"/>
                  </a:lnTo>
                  <a:close/>
                </a:path>
                <a:path w="252095" h="330200">
                  <a:moveTo>
                    <a:pt x="93091" y="0"/>
                  </a:moveTo>
                  <a:lnTo>
                    <a:pt x="88519" y="0"/>
                  </a:lnTo>
                  <a:lnTo>
                    <a:pt x="84200" y="254"/>
                  </a:lnTo>
                  <a:lnTo>
                    <a:pt x="75946" y="1524"/>
                  </a:lnTo>
                  <a:lnTo>
                    <a:pt x="72898" y="2159"/>
                  </a:lnTo>
                  <a:lnTo>
                    <a:pt x="70866" y="2794"/>
                  </a:lnTo>
                  <a:lnTo>
                    <a:pt x="70866" y="21082"/>
                  </a:lnTo>
                  <a:lnTo>
                    <a:pt x="71374" y="21082"/>
                  </a:lnTo>
                  <a:lnTo>
                    <a:pt x="73913" y="20066"/>
                  </a:lnTo>
                  <a:lnTo>
                    <a:pt x="76073" y="19431"/>
                  </a:lnTo>
                  <a:lnTo>
                    <a:pt x="78105" y="18923"/>
                  </a:lnTo>
                  <a:lnTo>
                    <a:pt x="80010" y="18415"/>
                  </a:lnTo>
                  <a:lnTo>
                    <a:pt x="82676" y="18161"/>
                  </a:lnTo>
                  <a:lnTo>
                    <a:pt x="131191" y="18161"/>
                  </a:lnTo>
                  <a:lnTo>
                    <a:pt x="131191" y="17780"/>
                  </a:lnTo>
                  <a:lnTo>
                    <a:pt x="101967" y="452"/>
                  </a:lnTo>
                  <a:lnTo>
                    <a:pt x="93091" y="0"/>
                  </a:lnTo>
                  <a:close/>
                </a:path>
              </a:pathLst>
            </a:custGeom>
            <a:solidFill>
              <a:srgbClr val="FBFBFF"/>
            </a:solidFill>
          </p:spPr>
          <p:txBody>
            <a:bodyPr wrap="square" lIns="0" tIns="0" rIns="0" bIns="0" rtlCol="0"/>
            <a:lstStyle/>
            <a:p>
              <a:endParaRPr/>
            </a:p>
          </p:txBody>
        </p:sp>
        <p:sp>
          <p:nvSpPr>
            <p:cNvPr id="6" name="object 6"/>
            <p:cNvSpPr/>
            <p:nvPr/>
          </p:nvSpPr>
          <p:spPr>
            <a:xfrm>
              <a:off x="3760978" y="406781"/>
              <a:ext cx="252095" cy="330200"/>
            </a:xfrm>
            <a:custGeom>
              <a:avLst/>
              <a:gdLst/>
              <a:ahLst/>
              <a:cxnLst/>
              <a:rect l="l" t="t" r="r" b="b"/>
              <a:pathLst>
                <a:path w="252095" h="330200">
                  <a:moveTo>
                    <a:pt x="216026" y="39116"/>
                  </a:moveTo>
                  <a:lnTo>
                    <a:pt x="247776" y="39116"/>
                  </a:lnTo>
                  <a:lnTo>
                    <a:pt x="248793" y="42672"/>
                  </a:lnTo>
                  <a:lnTo>
                    <a:pt x="249682" y="47752"/>
                  </a:lnTo>
                  <a:lnTo>
                    <a:pt x="250444" y="54229"/>
                  </a:lnTo>
                  <a:lnTo>
                    <a:pt x="251206" y="60706"/>
                  </a:lnTo>
                  <a:lnTo>
                    <a:pt x="251587" y="65913"/>
                  </a:lnTo>
                  <a:lnTo>
                    <a:pt x="251587" y="69723"/>
                  </a:lnTo>
                  <a:lnTo>
                    <a:pt x="237617" y="106045"/>
                  </a:lnTo>
                  <a:lnTo>
                    <a:pt x="198120" y="118110"/>
                  </a:lnTo>
                  <a:lnTo>
                    <a:pt x="197612" y="118110"/>
                  </a:lnTo>
                  <a:lnTo>
                    <a:pt x="197612" y="239268"/>
                  </a:lnTo>
                  <a:lnTo>
                    <a:pt x="191404" y="277844"/>
                  </a:lnTo>
                  <a:lnTo>
                    <a:pt x="158742" y="316511"/>
                  </a:lnTo>
                  <a:lnTo>
                    <a:pt x="121785" y="328219"/>
                  </a:lnTo>
                  <a:lnTo>
                    <a:pt x="98806" y="329692"/>
                  </a:lnTo>
                  <a:lnTo>
                    <a:pt x="76374" y="328243"/>
                  </a:lnTo>
                  <a:lnTo>
                    <a:pt x="39798" y="316726"/>
                  </a:lnTo>
                  <a:lnTo>
                    <a:pt x="6397" y="278399"/>
                  </a:lnTo>
                  <a:lnTo>
                    <a:pt x="0" y="239522"/>
                  </a:lnTo>
                  <a:lnTo>
                    <a:pt x="0" y="88773"/>
                  </a:lnTo>
                  <a:lnTo>
                    <a:pt x="59309" y="88773"/>
                  </a:lnTo>
                  <a:lnTo>
                    <a:pt x="59309" y="235966"/>
                  </a:lnTo>
                  <a:lnTo>
                    <a:pt x="59882" y="247467"/>
                  </a:lnTo>
                  <a:lnTo>
                    <a:pt x="80740" y="281622"/>
                  </a:lnTo>
                  <a:lnTo>
                    <a:pt x="98806" y="284607"/>
                  </a:lnTo>
                  <a:lnTo>
                    <a:pt x="108329" y="283890"/>
                  </a:lnTo>
                  <a:lnTo>
                    <a:pt x="137814" y="247850"/>
                  </a:lnTo>
                  <a:lnTo>
                    <a:pt x="138430" y="235966"/>
                  </a:lnTo>
                  <a:lnTo>
                    <a:pt x="138430" y="88773"/>
                  </a:lnTo>
                  <a:lnTo>
                    <a:pt x="197866" y="88773"/>
                  </a:lnTo>
                  <a:lnTo>
                    <a:pt x="206501" y="88773"/>
                  </a:lnTo>
                  <a:lnTo>
                    <a:pt x="212598" y="86614"/>
                  </a:lnTo>
                  <a:lnTo>
                    <a:pt x="216154" y="82296"/>
                  </a:lnTo>
                  <a:lnTo>
                    <a:pt x="219837" y="77978"/>
                  </a:lnTo>
                  <a:lnTo>
                    <a:pt x="221614" y="72136"/>
                  </a:lnTo>
                  <a:lnTo>
                    <a:pt x="221614" y="64643"/>
                  </a:lnTo>
                  <a:lnTo>
                    <a:pt x="221614" y="60452"/>
                  </a:lnTo>
                  <a:lnTo>
                    <a:pt x="216026" y="42164"/>
                  </a:lnTo>
                  <a:lnTo>
                    <a:pt x="216026" y="39116"/>
                  </a:lnTo>
                  <a:close/>
                </a:path>
                <a:path w="252095" h="330200">
                  <a:moveTo>
                    <a:pt x="93091" y="0"/>
                  </a:moveTo>
                  <a:lnTo>
                    <a:pt x="131191" y="17780"/>
                  </a:lnTo>
                  <a:lnTo>
                    <a:pt x="131191" y="24384"/>
                  </a:lnTo>
                  <a:lnTo>
                    <a:pt x="131191" y="32131"/>
                  </a:lnTo>
                  <a:lnTo>
                    <a:pt x="110362" y="50673"/>
                  </a:lnTo>
                  <a:lnTo>
                    <a:pt x="110362" y="60071"/>
                  </a:lnTo>
                  <a:lnTo>
                    <a:pt x="82042" y="60071"/>
                  </a:lnTo>
                  <a:lnTo>
                    <a:pt x="82042" y="42291"/>
                  </a:lnTo>
                  <a:lnTo>
                    <a:pt x="87122" y="41021"/>
                  </a:lnTo>
                  <a:lnTo>
                    <a:pt x="90805" y="39116"/>
                  </a:lnTo>
                  <a:lnTo>
                    <a:pt x="93345" y="36576"/>
                  </a:lnTo>
                  <a:lnTo>
                    <a:pt x="95885" y="34036"/>
                  </a:lnTo>
                  <a:lnTo>
                    <a:pt x="97155" y="30734"/>
                  </a:lnTo>
                  <a:lnTo>
                    <a:pt x="97155" y="26543"/>
                  </a:lnTo>
                  <a:lnTo>
                    <a:pt x="97155" y="24003"/>
                  </a:lnTo>
                  <a:lnTo>
                    <a:pt x="96138" y="21971"/>
                  </a:lnTo>
                  <a:lnTo>
                    <a:pt x="94107" y="20447"/>
                  </a:lnTo>
                  <a:lnTo>
                    <a:pt x="92201" y="18923"/>
                  </a:lnTo>
                  <a:lnTo>
                    <a:pt x="89408" y="18161"/>
                  </a:lnTo>
                  <a:lnTo>
                    <a:pt x="85851" y="18161"/>
                  </a:lnTo>
                  <a:lnTo>
                    <a:pt x="82676" y="18161"/>
                  </a:lnTo>
                  <a:lnTo>
                    <a:pt x="80010" y="18415"/>
                  </a:lnTo>
                  <a:lnTo>
                    <a:pt x="78105" y="18923"/>
                  </a:lnTo>
                  <a:lnTo>
                    <a:pt x="76073" y="19431"/>
                  </a:lnTo>
                  <a:lnTo>
                    <a:pt x="73913" y="20066"/>
                  </a:lnTo>
                  <a:lnTo>
                    <a:pt x="71374" y="21082"/>
                  </a:lnTo>
                  <a:lnTo>
                    <a:pt x="70866" y="21082"/>
                  </a:lnTo>
                  <a:lnTo>
                    <a:pt x="70866" y="2794"/>
                  </a:lnTo>
                  <a:lnTo>
                    <a:pt x="72898" y="2159"/>
                  </a:lnTo>
                  <a:lnTo>
                    <a:pt x="75946" y="1524"/>
                  </a:lnTo>
                  <a:lnTo>
                    <a:pt x="80010" y="889"/>
                  </a:lnTo>
                  <a:lnTo>
                    <a:pt x="84200" y="254"/>
                  </a:lnTo>
                  <a:lnTo>
                    <a:pt x="88519" y="0"/>
                  </a:lnTo>
                  <a:lnTo>
                    <a:pt x="93091" y="0"/>
                  </a:lnTo>
                  <a:close/>
                </a:path>
              </a:pathLst>
            </a:custGeom>
            <a:ln w="3175">
              <a:solidFill>
                <a:srgbClr val="1D7CED"/>
              </a:solidFill>
            </a:ln>
          </p:spPr>
          <p:txBody>
            <a:bodyPr wrap="square" lIns="0" tIns="0" rIns="0" bIns="0" rtlCol="0"/>
            <a:lstStyle/>
            <a:p>
              <a:endParaRPr/>
            </a:p>
          </p:txBody>
        </p:sp>
        <p:sp>
          <p:nvSpPr>
            <p:cNvPr id="7" name="object 7"/>
            <p:cNvSpPr/>
            <p:nvPr/>
          </p:nvSpPr>
          <p:spPr>
            <a:xfrm>
              <a:off x="4137659" y="490854"/>
              <a:ext cx="932180" cy="307975"/>
            </a:xfrm>
            <a:custGeom>
              <a:avLst/>
              <a:gdLst/>
              <a:ahLst/>
              <a:cxnLst/>
              <a:rect l="l" t="t" r="r" b="b"/>
              <a:pathLst>
                <a:path w="932179" h="307975">
                  <a:moveTo>
                    <a:pt x="368045" y="264414"/>
                  </a:moveTo>
                  <a:lnTo>
                    <a:pt x="311023" y="264414"/>
                  </a:lnTo>
                  <a:lnTo>
                    <a:pt x="311023" y="307721"/>
                  </a:lnTo>
                  <a:lnTo>
                    <a:pt x="368045" y="307721"/>
                  </a:lnTo>
                  <a:lnTo>
                    <a:pt x="368045" y="264414"/>
                  </a:lnTo>
                  <a:close/>
                </a:path>
                <a:path w="932179" h="307975">
                  <a:moveTo>
                    <a:pt x="73278" y="4699"/>
                  </a:moveTo>
                  <a:lnTo>
                    <a:pt x="0" y="4699"/>
                  </a:lnTo>
                  <a:lnTo>
                    <a:pt x="0" y="240665"/>
                  </a:lnTo>
                  <a:lnTo>
                    <a:pt x="73913" y="240665"/>
                  </a:lnTo>
                  <a:lnTo>
                    <a:pt x="85937" y="240450"/>
                  </a:lnTo>
                  <a:lnTo>
                    <a:pt x="130532" y="234997"/>
                  </a:lnTo>
                  <a:lnTo>
                    <a:pt x="170465" y="214262"/>
                  </a:lnTo>
                  <a:lnTo>
                    <a:pt x="186947" y="196469"/>
                  </a:lnTo>
                  <a:lnTo>
                    <a:pt x="59309" y="196469"/>
                  </a:lnTo>
                  <a:lnTo>
                    <a:pt x="59309" y="48768"/>
                  </a:lnTo>
                  <a:lnTo>
                    <a:pt x="187907" y="48768"/>
                  </a:lnTo>
                  <a:lnTo>
                    <a:pt x="181419" y="40687"/>
                  </a:lnTo>
                  <a:lnTo>
                    <a:pt x="150909" y="17696"/>
                  </a:lnTo>
                  <a:lnTo>
                    <a:pt x="108819" y="6467"/>
                  </a:lnTo>
                  <a:lnTo>
                    <a:pt x="85490" y="4891"/>
                  </a:lnTo>
                  <a:lnTo>
                    <a:pt x="73278" y="4699"/>
                  </a:lnTo>
                  <a:close/>
                </a:path>
                <a:path w="932179" h="307975">
                  <a:moveTo>
                    <a:pt x="187907" y="48768"/>
                  </a:moveTo>
                  <a:lnTo>
                    <a:pt x="60451" y="48768"/>
                  </a:lnTo>
                  <a:lnTo>
                    <a:pt x="77501" y="48895"/>
                  </a:lnTo>
                  <a:lnTo>
                    <a:pt x="85097" y="49089"/>
                  </a:lnTo>
                  <a:lnTo>
                    <a:pt x="125108" y="61761"/>
                  </a:lnTo>
                  <a:lnTo>
                    <a:pt x="147986" y="100822"/>
                  </a:lnTo>
                  <a:lnTo>
                    <a:pt x="149987" y="122428"/>
                  </a:lnTo>
                  <a:lnTo>
                    <a:pt x="149510" y="133617"/>
                  </a:lnTo>
                  <a:lnTo>
                    <a:pt x="133016" y="176323"/>
                  </a:lnTo>
                  <a:lnTo>
                    <a:pt x="94106" y="195707"/>
                  </a:lnTo>
                  <a:lnTo>
                    <a:pt x="59309" y="196469"/>
                  </a:lnTo>
                  <a:lnTo>
                    <a:pt x="186947" y="196469"/>
                  </a:lnTo>
                  <a:lnTo>
                    <a:pt x="207216" y="154178"/>
                  </a:lnTo>
                  <a:lnTo>
                    <a:pt x="210819" y="122936"/>
                  </a:lnTo>
                  <a:lnTo>
                    <a:pt x="209984" y="106360"/>
                  </a:lnTo>
                  <a:lnTo>
                    <a:pt x="207470" y="90916"/>
                  </a:lnTo>
                  <a:lnTo>
                    <a:pt x="203265" y="76590"/>
                  </a:lnTo>
                  <a:lnTo>
                    <a:pt x="197357" y="63373"/>
                  </a:lnTo>
                  <a:lnTo>
                    <a:pt x="189995" y="51369"/>
                  </a:lnTo>
                  <a:lnTo>
                    <a:pt x="187907" y="48768"/>
                  </a:lnTo>
                  <a:close/>
                </a:path>
                <a:path w="932179" h="307975">
                  <a:moveTo>
                    <a:pt x="557402" y="4699"/>
                  </a:moveTo>
                  <a:lnTo>
                    <a:pt x="484631" y="4699"/>
                  </a:lnTo>
                  <a:lnTo>
                    <a:pt x="484631" y="240665"/>
                  </a:lnTo>
                  <a:lnTo>
                    <a:pt x="538861" y="240665"/>
                  </a:lnTo>
                  <a:lnTo>
                    <a:pt x="538861" y="76200"/>
                  </a:lnTo>
                  <a:lnTo>
                    <a:pt x="597252" y="76200"/>
                  </a:lnTo>
                  <a:lnTo>
                    <a:pt x="557402" y="4699"/>
                  </a:lnTo>
                  <a:close/>
                </a:path>
                <a:path w="932179" h="307975">
                  <a:moveTo>
                    <a:pt x="597252" y="76200"/>
                  </a:moveTo>
                  <a:lnTo>
                    <a:pt x="538861" y="76200"/>
                  </a:lnTo>
                  <a:lnTo>
                    <a:pt x="629792" y="240665"/>
                  </a:lnTo>
                  <a:lnTo>
                    <a:pt x="686942" y="240665"/>
                  </a:lnTo>
                  <a:lnTo>
                    <a:pt x="686942" y="139827"/>
                  </a:lnTo>
                  <a:lnTo>
                    <a:pt x="632713" y="139827"/>
                  </a:lnTo>
                  <a:lnTo>
                    <a:pt x="597252" y="76200"/>
                  </a:lnTo>
                  <a:close/>
                </a:path>
                <a:path w="932179" h="307975">
                  <a:moveTo>
                    <a:pt x="686942" y="4699"/>
                  </a:moveTo>
                  <a:lnTo>
                    <a:pt x="632713" y="4699"/>
                  </a:lnTo>
                  <a:lnTo>
                    <a:pt x="632713" y="139827"/>
                  </a:lnTo>
                  <a:lnTo>
                    <a:pt x="686942" y="139827"/>
                  </a:lnTo>
                  <a:lnTo>
                    <a:pt x="686942" y="4699"/>
                  </a:lnTo>
                  <a:close/>
                </a:path>
                <a:path w="932179" h="307975">
                  <a:moveTo>
                    <a:pt x="301370" y="4699"/>
                  </a:moveTo>
                  <a:lnTo>
                    <a:pt x="242062" y="4699"/>
                  </a:lnTo>
                  <a:lnTo>
                    <a:pt x="242062" y="155448"/>
                  </a:lnTo>
                  <a:lnTo>
                    <a:pt x="248459" y="194325"/>
                  </a:lnTo>
                  <a:lnTo>
                    <a:pt x="281860" y="232652"/>
                  </a:lnTo>
                  <a:lnTo>
                    <a:pt x="318436" y="244169"/>
                  </a:lnTo>
                  <a:lnTo>
                    <a:pt x="340867" y="245618"/>
                  </a:lnTo>
                  <a:lnTo>
                    <a:pt x="363847" y="244145"/>
                  </a:lnTo>
                  <a:lnTo>
                    <a:pt x="400804" y="232437"/>
                  </a:lnTo>
                  <a:lnTo>
                    <a:pt x="430074" y="200533"/>
                  </a:lnTo>
                  <a:lnTo>
                    <a:pt x="340867" y="200533"/>
                  </a:lnTo>
                  <a:lnTo>
                    <a:pt x="331108" y="199790"/>
                  </a:lnTo>
                  <a:lnTo>
                    <a:pt x="303672" y="173323"/>
                  </a:lnTo>
                  <a:lnTo>
                    <a:pt x="301370" y="151892"/>
                  </a:lnTo>
                  <a:lnTo>
                    <a:pt x="301370" y="4699"/>
                  </a:lnTo>
                  <a:close/>
                </a:path>
                <a:path w="932179" h="307975">
                  <a:moveTo>
                    <a:pt x="439674" y="4699"/>
                  </a:moveTo>
                  <a:lnTo>
                    <a:pt x="380491" y="4699"/>
                  </a:lnTo>
                  <a:lnTo>
                    <a:pt x="380491" y="151892"/>
                  </a:lnTo>
                  <a:lnTo>
                    <a:pt x="379876" y="163776"/>
                  </a:lnTo>
                  <a:lnTo>
                    <a:pt x="358568" y="197659"/>
                  </a:lnTo>
                  <a:lnTo>
                    <a:pt x="340867" y="200533"/>
                  </a:lnTo>
                  <a:lnTo>
                    <a:pt x="430074" y="200533"/>
                  </a:lnTo>
                  <a:lnTo>
                    <a:pt x="433466" y="193770"/>
                  </a:lnTo>
                  <a:lnTo>
                    <a:pt x="438124" y="175744"/>
                  </a:lnTo>
                  <a:lnTo>
                    <a:pt x="439654" y="155448"/>
                  </a:lnTo>
                  <a:lnTo>
                    <a:pt x="439674" y="4699"/>
                  </a:lnTo>
                  <a:close/>
                </a:path>
                <a:path w="932179" h="307975">
                  <a:moveTo>
                    <a:pt x="844295" y="0"/>
                  </a:moveTo>
                  <a:lnTo>
                    <a:pt x="792988" y="8382"/>
                  </a:lnTo>
                  <a:lnTo>
                    <a:pt x="753872" y="33528"/>
                  </a:lnTo>
                  <a:lnTo>
                    <a:pt x="729075" y="72453"/>
                  </a:lnTo>
                  <a:lnTo>
                    <a:pt x="720851" y="122428"/>
                  </a:lnTo>
                  <a:lnTo>
                    <a:pt x="722903" y="150193"/>
                  </a:lnTo>
                  <a:lnTo>
                    <a:pt x="739390" y="195722"/>
                  </a:lnTo>
                  <a:lnTo>
                    <a:pt x="771777" y="227508"/>
                  </a:lnTo>
                  <a:lnTo>
                    <a:pt x="816111" y="243597"/>
                  </a:lnTo>
                  <a:lnTo>
                    <a:pt x="842517" y="245618"/>
                  </a:lnTo>
                  <a:lnTo>
                    <a:pt x="854640" y="245237"/>
                  </a:lnTo>
                  <a:lnTo>
                    <a:pt x="903223" y="236525"/>
                  </a:lnTo>
                  <a:lnTo>
                    <a:pt x="931799" y="227203"/>
                  </a:lnTo>
                  <a:lnTo>
                    <a:pt x="931799" y="202184"/>
                  </a:lnTo>
                  <a:lnTo>
                    <a:pt x="859536" y="202184"/>
                  </a:lnTo>
                  <a:lnTo>
                    <a:pt x="842486" y="200947"/>
                  </a:lnTo>
                  <a:lnTo>
                    <a:pt x="802766" y="182499"/>
                  </a:lnTo>
                  <a:lnTo>
                    <a:pt x="783246" y="140797"/>
                  </a:lnTo>
                  <a:lnTo>
                    <a:pt x="781938" y="121412"/>
                  </a:lnTo>
                  <a:lnTo>
                    <a:pt x="782292" y="112077"/>
                  </a:lnTo>
                  <a:lnTo>
                    <a:pt x="793876" y="74263"/>
                  </a:lnTo>
                  <a:lnTo>
                    <a:pt x="824611" y="48895"/>
                  </a:lnTo>
                  <a:lnTo>
                    <a:pt x="852297" y="44069"/>
                  </a:lnTo>
                  <a:lnTo>
                    <a:pt x="930782" y="44069"/>
                  </a:lnTo>
                  <a:lnTo>
                    <a:pt x="930782" y="20955"/>
                  </a:lnTo>
                  <a:lnTo>
                    <a:pt x="892428" y="5715"/>
                  </a:lnTo>
                  <a:lnTo>
                    <a:pt x="858389" y="357"/>
                  </a:lnTo>
                  <a:lnTo>
                    <a:pt x="844295" y="0"/>
                  </a:lnTo>
                  <a:close/>
                </a:path>
                <a:path w="932179" h="307975">
                  <a:moveTo>
                    <a:pt x="931799" y="110998"/>
                  </a:moveTo>
                  <a:lnTo>
                    <a:pt x="828548" y="110998"/>
                  </a:lnTo>
                  <a:lnTo>
                    <a:pt x="828548" y="155194"/>
                  </a:lnTo>
                  <a:lnTo>
                    <a:pt x="874394" y="155194"/>
                  </a:lnTo>
                  <a:lnTo>
                    <a:pt x="874394" y="201549"/>
                  </a:lnTo>
                  <a:lnTo>
                    <a:pt x="872236" y="201675"/>
                  </a:lnTo>
                  <a:lnTo>
                    <a:pt x="869823" y="201930"/>
                  </a:lnTo>
                  <a:lnTo>
                    <a:pt x="866901" y="201930"/>
                  </a:lnTo>
                  <a:lnTo>
                    <a:pt x="861567" y="202184"/>
                  </a:lnTo>
                  <a:lnTo>
                    <a:pt x="931799" y="202184"/>
                  </a:lnTo>
                  <a:lnTo>
                    <a:pt x="931799" y="110998"/>
                  </a:lnTo>
                  <a:close/>
                </a:path>
                <a:path w="932179" h="307975">
                  <a:moveTo>
                    <a:pt x="930782" y="44069"/>
                  </a:moveTo>
                  <a:lnTo>
                    <a:pt x="861060" y="44069"/>
                  </a:lnTo>
                  <a:lnTo>
                    <a:pt x="869188" y="45339"/>
                  </a:lnTo>
                  <a:lnTo>
                    <a:pt x="884809" y="50165"/>
                  </a:lnTo>
                  <a:lnTo>
                    <a:pt x="891666" y="53086"/>
                  </a:lnTo>
                  <a:lnTo>
                    <a:pt x="897509" y="56515"/>
                  </a:lnTo>
                  <a:lnTo>
                    <a:pt x="902588" y="59309"/>
                  </a:lnTo>
                  <a:lnTo>
                    <a:pt x="907795" y="62737"/>
                  </a:lnTo>
                  <a:lnTo>
                    <a:pt x="913129" y="66929"/>
                  </a:lnTo>
                  <a:lnTo>
                    <a:pt x="918463" y="70993"/>
                  </a:lnTo>
                  <a:lnTo>
                    <a:pt x="922527" y="74041"/>
                  </a:lnTo>
                  <a:lnTo>
                    <a:pt x="925449" y="76327"/>
                  </a:lnTo>
                  <a:lnTo>
                    <a:pt x="930782" y="76327"/>
                  </a:lnTo>
                  <a:lnTo>
                    <a:pt x="930782" y="44069"/>
                  </a:lnTo>
                  <a:close/>
                </a:path>
              </a:pathLst>
            </a:custGeom>
            <a:solidFill>
              <a:srgbClr val="FBFBFF"/>
            </a:solidFill>
          </p:spPr>
          <p:txBody>
            <a:bodyPr wrap="square" lIns="0" tIns="0" rIns="0" bIns="0" rtlCol="0"/>
            <a:lstStyle/>
            <a:p>
              <a:endParaRPr/>
            </a:p>
          </p:txBody>
        </p:sp>
        <p:sp>
          <p:nvSpPr>
            <p:cNvPr id="8" name="object 8"/>
            <p:cNvSpPr/>
            <p:nvPr/>
          </p:nvSpPr>
          <p:spPr>
            <a:xfrm>
              <a:off x="4196969" y="539622"/>
              <a:ext cx="309245" cy="259079"/>
            </a:xfrm>
            <a:custGeom>
              <a:avLst/>
              <a:gdLst/>
              <a:ahLst/>
              <a:cxnLst/>
              <a:rect l="l" t="t" r="r" b="b"/>
              <a:pathLst>
                <a:path w="309245" h="259079">
                  <a:moveTo>
                    <a:pt x="251713" y="215646"/>
                  </a:moveTo>
                  <a:lnTo>
                    <a:pt x="308736" y="215646"/>
                  </a:lnTo>
                  <a:lnTo>
                    <a:pt x="308736" y="258952"/>
                  </a:lnTo>
                  <a:lnTo>
                    <a:pt x="251713" y="258952"/>
                  </a:lnTo>
                  <a:lnTo>
                    <a:pt x="251713" y="215646"/>
                  </a:lnTo>
                  <a:close/>
                </a:path>
                <a:path w="309245" h="259079">
                  <a:moveTo>
                    <a:pt x="0" y="0"/>
                  </a:moveTo>
                  <a:lnTo>
                    <a:pt x="0" y="147700"/>
                  </a:lnTo>
                  <a:lnTo>
                    <a:pt x="1142" y="147700"/>
                  </a:lnTo>
                  <a:lnTo>
                    <a:pt x="41562" y="146127"/>
                  </a:lnTo>
                  <a:lnTo>
                    <a:pt x="78817" y="120802"/>
                  </a:lnTo>
                  <a:lnTo>
                    <a:pt x="90677" y="73660"/>
                  </a:lnTo>
                  <a:lnTo>
                    <a:pt x="90177" y="62446"/>
                  </a:lnTo>
                  <a:lnTo>
                    <a:pt x="78130" y="25947"/>
                  </a:lnTo>
                  <a:lnTo>
                    <a:pt x="45688" y="2730"/>
                  </a:lnTo>
                  <a:lnTo>
                    <a:pt x="1142" y="0"/>
                  </a:lnTo>
                  <a:lnTo>
                    <a:pt x="0" y="0"/>
                  </a:lnTo>
                  <a:close/>
                </a:path>
              </a:pathLst>
            </a:custGeom>
            <a:ln w="3175">
              <a:solidFill>
                <a:srgbClr val="1D7CED"/>
              </a:solidFill>
            </a:ln>
          </p:spPr>
          <p:txBody>
            <a:bodyPr wrap="square" lIns="0" tIns="0" rIns="0" bIns="0" rtlCol="0"/>
            <a:lstStyle/>
            <a:p>
              <a:endParaRPr/>
            </a:p>
          </p:txBody>
        </p:sp>
        <p:sp>
          <p:nvSpPr>
            <p:cNvPr id="9" name="object 9"/>
            <p:cNvSpPr/>
            <p:nvPr/>
          </p:nvSpPr>
          <p:spPr>
            <a:xfrm>
              <a:off x="4621403" y="494664"/>
              <a:ext cx="204088" cy="23774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137659" y="495553"/>
              <a:ext cx="440055" cy="241300"/>
            </a:xfrm>
            <a:custGeom>
              <a:avLst/>
              <a:gdLst/>
              <a:ahLst/>
              <a:cxnLst/>
              <a:rect l="l" t="t" r="r" b="b"/>
              <a:pathLst>
                <a:path w="440054" h="241300">
                  <a:moveTo>
                    <a:pt x="242062" y="0"/>
                  </a:moveTo>
                  <a:lnTo>
                    <a:pt x="301370" y="0"/>
                  </a:lnTo>
                  <a:lnTo>
                    <a:pt x="301370" y="147193"/>
                  </a:lnTo>
                  <a:lnTo>
                    <a:pt x="301944" y="158694"/>
                  </a:lnTo>
                  <a:lnTo>
                    <a:pt x="322802" y="192849"/>
                  </a:lnTo>
                  <a:lnTo>
                    <a:pt x="340867" y="195834"/>
                  </a:lnTo>
                  <a:lnTo>
                    <a:pt x="350391" y="195117"/>
                  </a:lnTo>
                  <a:lnTo>
                    <a:pt x="379876" y="159077"/>
                  </a:lnTo>
                  <a:lnTo>
                    <a:pt x="380491" y="147193"/>
                  </a:lnTo>
                  <a:lnTo>
                    <a:pt x="380491" y="0"/>
                  </a:lnTo>
                  <a:lnTo>
                    <a:pt x="439674" y="0"/>
                  </a:lnTo>
                  <a:lnTo>
                    <a:pt x="439674" y="150495"/>
                  </a:lnTo>
                  <a:lnTo>
                    <a:pt x="438124" y="171045"/>
                  </a:lnTo>
                  <a:lnTo>
                    <a:pt x="414781" y="217550"/>
                  </a:lnTo>
                  <a:lnTo>
                    <a:pt x="363847" y="239446"/>
                  </a:lnTo>
                  <a:lnTo>
                    <a:pt x="340867" y="240919"/>
                  </a:lnTo>
                  <a:lnTo>
                    <a:pt x="318436" y="239470"/>
                  </a:lnTo>
                  <a:lnTo>
                    <a:pt x="281860" y="227953"/>
                  </a:lnTo>
                  <a:lnTo>
                    <a:pt x="248459" y="189626"/>
                  </a:lnTo>
                  <a:lnTo>
                    <a:pt x="242062" y="150749"/>
                  </a:lnTo>
                  <a:lnTo>
                    <a:pt x="242062" y="0"/>
                  </a:lnTo>
                  <a:close/>
                </a:path>
                <a:path w="440054" h="241300">
                  <a:moveTo>
                    <a:pt x="0" y="0"/>
                  </a:moveTo>
                  <a:lnTo>
                    <a:pt x="73278" y="0"/>
                  </a:lnTo>
                  <a:lnTo>
                    <a:pt x="85490" y="192"/>
                  </a:lnTo>
                  <a:lnTo>
                    <a:pt x="130577" y="5290"/>
                  </a:lnTo>
                  <a:lnTo>
                    <a:pt x="171604" y="26616"/>
                  </a:lnTo>
                  <a:lnTo>
                    <a:pt x="197357" y="58674"/>
                  </a:lnTo>
                  <a:lnTo>
                    <a:pt x="209984" y="101661"/>
                  </a:lnTo>
                  <a:lnTo>
                    <a:pt x="210819" y="118237"/>
                  </a:lnTo>
                  <a:lnTo>
                    <a:pt x="209917" y="134286"/>
                  </a:lnTo>
                  <a:lnTo>
                    <a:pt x="196468" y="177292"/>
                  </a:lnTo>
                  <a:lnTo>
                    <a:pt x="170465" y="209563"/>
                  </a:lnTo>
                  <a:lnTo>
                    <a:pt x="130532" y="230298"/>
                  </a:lnTo>
                  <a:lnTo>
                    <a:pt x="85937" y="235751"/>
                  </a:lnTo>
                  <a:lnTo>
                    <a:pt x="73913" y="235966"/>
                  </a:lnTo>
                  <a:lnTo>
                    <a:pt x="0" y="235966"/>
                  </a:lnTo>
                  <a:lnTo>
                    <a:pt x="0" y="0"/>
                  </a:lnTo>
                  <a:close/>
                </a:path>
              </a:pathLst>
            </a:custGeom>
            <a:ln w="3175">
              <a:solidFill>
                <a:srgbClr val="1D7CED"/>
              </a:solidFill>
            </a:ln>
          </p:spPr>
          <p:txBody>
            <a:bodyPr wrap="square" lIns="0" tIns="0" rIns="0" bIns="0" rtlCol="0"/>
            <a:lstStyle/>
            <a:p>
              <a:endParaRPr/>
            </a:p>
          </p:txBody>
        </p:sp>
        <p:sp>
          <p:nvSpPr>
            <p:cNvPr id="11" name="object 11"/>
            <p:cNvSpPr/>
            <p:nvPr/>
          </p:nvSpPr>
          <p:spPr>
            <a:xfrm>
              <a:off x="4857622" y="489965"/>
              <a:ext cx="212725" cy="247396"/>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5209413" y="435736"/>
              <a:ext cx="281305" cy="295910"/>
            </a:xfrm>
            <a:custGeom>
              <a:avLst/>
              <a:gdLst/>
              <a:ahLst/>
              <a:cxnLst/>
              <a:rect l="l" t="t" r="r" b="b"/>
              <a:pathLst>
                <a:path w="281304" h="295909">
                  <a:moveTo>
                    <a:pt x="180975" y="0"/>
                  </a:moveTo>
                  <a:lnTo>
                    <a:pt x="99949" y="0"/>
                  </a:lnTo>
                  <a:lnTo>
                    <a:pt x="0" y="295783"/>
                  </a:lnTo>
                  <a:lnTo>
                    <a:pt x="74422" y="295783"/>
                  </a:lnTo>
                  <a:lnTo>
                    <a:pt x="92963" y="235330"/>
                  </a:lnTo>
                  <a:lnTo>
                    <a:pt x="260496" y="235330"/>
                  </a:lnTo>
                  <a:lnTo>
                    <a:pt x="242386" y="181737"/>
                  </a:lnTo>
                  <a:lnTo>
                    <a:pt x="109220" y="181737"/>
                  </a:lnTo>
                  <a:lnTo>
                    <a:pt x="139446" y="84200"/>
                  </a:lnTo>
                  <a:lnTo>
                    <a:pt x="209427" y="84200"/>
                  </a:lnTo>
                  <a:lnTo>
                    <a:pt x="180975" y="0"/>
                  </a:lnTo>
                  <a:close/>
                </a:path>
                <a:path w="281304" h="295909">
                  <a:moveTo>
                    <a:pt x="260496" y="235330"/>
                  </a:moveTo>
                  <a:lnTo>
                    <a:pt x="185927" y="235330"/>
                  </a:lnTo>
                  <a:lnTo>
                    <a:pt x="204342" y="295783"/>
                  </a:lnTo>
                  <a:lnTo>
                    <a:pt x="280924" y="295783"/>
                  </a:lnTo>
                  <a:lnTo>
                    <a:pt x="260496" y="235330"/>
                  </a:lnTo>
                  <a:close/>
                </a:path>
                <a:path w="281304" h="295909">
                  <a:moveTo>
                    <a:pt x="209427" y="84200"/>
                  </a:moveTo>
                  <a:lnTo>
                    <a:pt x="139446" y="84200"/>
                  </a:lnTo>
                  <a:lnTo>
                    <a:pt x="169672" y="181737"/>
                  </a:lnTo>
                  <a:lnTo>
                    <a:pt x="242386" y="181737"/>
                  </a:lnTo>
                  <a:lnTo>
                    <a:pt x="209427" y="84200"/>
                  </a:lnTo>
                  <a:close/>
                </a:path>
              </a:pathLst>
            </a:custGeom>
            <a:solidFill>
              <a:srgbClr val="FBFBFF"/>
            </a:solidFill>
          </p:spPr>
          <p:txBody>
            <a:bodyPr wrap="square" lIns="0" tIns="0" rIns="0" bIns="0" rtlCol="0"/>
            <a:lstStyle/>
            <a:p>
              <a:endParaRPr/>
            </a:p>
          </p:txBody>
        </p:sp>
        <p:sp>
          <p:nvSpPr>
            <p:cNvPr id="13" name="object 13"/>
            <p:cNvSpPr/>
            <p:nvPr/>
          </p:nvSpPr>
          <p:spPr>
            <a:xfrm>
              <a:off x="5209413" y="435736"/>
              <a:ext cx="281305" cy="295910"/>
            </a:xfrm>
            <a:custGeom>
              <a:avLst/>
              <a:gdLst/>
              <a:ahLst/>
              <a:cxnLst/>
              <a:rect l="l" t="t" r="r" b="b"/>
              <a:pathLst>
                <a:path w="281304" h="295909">
                  <a:moveTo>
                    <a:pt x="139446" y="84200"/>
                  </a:moveTo>
                  <a:lnTo>
                    <a:pt x="109220" y="181737"/>
                  </a:lnTo>
                  <a:lnTo>
                    <a:pt x="169672" y="181737"/>
                  </a:lnTo>
                  <a:lnTo>
                    <a:pt x="139446" y="84200"/>
                  </a:lnTo>
                  <a:close/>
                </a:path>
                <a:path w="281304" h="295909">
                  <a:moveTo>
                    <a:pt x="99949" y="0"/>
                  </a:moveTo>
                  <a:lnTo>
                    <a:pt x="180975" y="0"/>
                  </a:lnTo>
                  <a:lnTo>
                    <a:pt x="280924" y="295783"/>
                  </a:lnTo>
                  <a:lnTo>
                    <a:pt x="204342" y="295783"/>
                  </a:lnTo>
                  <a:lnTo>
                    <a:pt x="185927" y="235330"/>
                  </a:lnTo>
                  <a:lnTo>
                    <a:pt x="92963" y="235330"/>
                  </a:lnTo>
                  <a:lnTo>
                    <a:pt x="74422" y="295783"/>
                  </a:lnTo>
                  <a:lnTo>
                    <a:pt x="0" y="295783"/>
                  </a:lnTo>
                  <a:lnTo>
                    <a:pt x="99949" y="0"/>
                  </a:lnTo>
                  <a:close/>
                </a:path>
              </a:pathLst>
            </a:custGeom>
            <a:ln w="3175">
              <a:solidFill>
                <a:srgbClr val="1D7CED"/>
              </a:solidFill>
            </a:ln>
          </p:spPr>
          <p:txBody>
            <a:bodyPr wrap="square" lIns="0" tIns="0" rIns="0" bIns="0" rtlCol="0"/>
            <a:lstStyle/>
            <a:p>
              <a:endParaRPr/>
            </a:p>
          </p:txBody>
        </p:sp>
        <p:sp>
          <p:nvSpPr>
            <p:cNvPr id="14" name="object 14"/>
            <p:cNvSpPr/>
            <p:nvPr/>
          </p:nvSpPr>
          <p:spPr>
            <a:xfrm>
              <a:off x="5500115" y="490600"/>
              <a:ext cx="1037590" cy="246379"/>
            </a:xfrm>
            <a:custGeom>
              <a:avLst/>
              <a:gdLst/>
              <a:ahLst/>
              <a:cxnLst/>
              <a:rect l="l" t="t" r="r" b="b"/>
              <a:pathLst>
                <a:path w="1037590" h="246379">
                  <a:moveTo>
                    <a:pt x="685673" y="0"/>
                  </a:moveTo>
                  <a:lnTo>
                    <a:pt x="638048" y="8270"/>
                  </a:lnTo>
                  <a:lnTo>
                    <a:pt x="601853" y="33020"/>
                  </a:lnTo>
                  <a:lnTo>
                    <a:pt x="579056" y="72072"/>
                  </a:lnTo>
                  <a:lnTo>
                    <a:pt x="571500" y="122936"/>
                  </a:lnTo>
                  <a:lnTo>
                    <a:pt x="573385" y="149750"/>
                  </a:lnTo>
                  <a:lnTo>
                    <a:pt x="588537" y="194569"/>
                  </a:lnTo>
                  <a:lnTo>
                    <a:pt x="618521" y="227173"/>
                  </a:lnTo>
                  <a:lnTo>
                    <a:pt x="660431" y="243798"/>
                  </a:lnTo>
                  <a:lnTo>
                    <a:pt x="685673" y="245872"/>
                  </a:lnTo>
                  <a:lnTo>
                    <a:pt x="710916" y="243822"/>
                  </a:lnTo>
                  <a:lnTo>
                    <a:pt x="733313" y="237664"/>
                  </a:lnTo>
                  <a:lnTo>
                    <a:pt x="752877" y="227387"/>
                  </a:lnTo>
                  <a:lnTo>
                    <a:pt x="769620" y="212978"/>
                  </a:lnTo>
                  <a:lnTo>
                    <a:pt x="778332" y="201295"/>
                  </a:lnTo>
                  <a:lnTo>
                    <a:pt x="679069" y="201295"/>
                  </a:lnTo>
                  <a:lnTo>
                    <a:pt x="672338" y="199898"/>
                  </a:lnTo>
                  <a:lnTo>
                    <a:pt x="641985" y="172243"/>
                  </a:lnTo>
                  <a:lnTo>
                    <a:pt x="632868" y="133340"/>
                  </a:lnTo>
                  <a:lnTo>
                    <a:pt x="632590" y="122809"/>
                  </a:lnTo>
                  <a:lnTo>
                    <a:pt x="632883" y="112694"/>
                  </a:lnTo>
                  <a:lnTo>
                    <a:pt x="642397" y="73009"/>
                  </a:lnTo>
                  <a:lnTo>
                    <a:pt x="671957" y="45847"/>
                  </a:lnTo>
                  <a:lnTo>
                    <a:pt x="678561" y="44576"/>
                  </a:lnTo>
                  <a:lnTo>
                    <a:pt x="778298" y="44576"/>
                  </a:lnTo>
                  <a:lnTo>
                    <a:pt x="769620" y="32893"/>
                  </a:lnTo>
                  <a:lnTo>
                    <a:pt x="752877" y="18484"/>
                  </a:lnTo>
                  <a:lnTo>
                    <a:pt x="733313" y="8207"/>
                  </a:lnTo>
                  <a:lnTo>
                    <a:pt x="710916" y="2049"/>
                  </a:lnTo>
                  <a:lnTo>
                    <a:pt x="685673" y="0"/>
                  </a:lnTo>
                  <a:close/>
                </a:path>
                <a:path w="1037590" h="246379">
                  <a:moveTo>
                    <a:pt x="778298" y="44576"/>
                  </a:moveTo>
                  <a:lnTo>
                    <a:pt x="692785" y="44576"/>
                  </a:lnTo>
                  <a:lnTo>
                    <a:pt x="699388" y="45974"/>
                  </a:lnTo>
                  <a:lnTo>
                    <a:pt x="712216" y="51562"/>
                  </a:lnTo>
                  <a:lnTo>
                    <a:pt x="734568" y="86995"/>
                  </a:lnTo>
                  <a:lnTo>
                    <a:pt x="739009" y="122936"/>
                  </a:lnTo>
                  <a:lnTo>
                    <a:pt x="738751" y="133407"/>
                  </a:lnTo>
                  <a:lnTo>
                    <a:pt x="729884" y="171608"/>
                  </a:lnTo>
                  <a:lnTo>
                    <a:pt x="706120" y="196723"/>
                  </a:lnTo>
                  <a:lnTo>
                    <a:pt x="699643" y="199771"/>
                  </a:lnTo>
                  <a:lnTo>
                    <a:pt x="692912" y="201295"/>
                  </a:lnTo>
                  <a:lnTo>
                    <a:pt x="778332" y="201295"/>
                  </a:lnTo>
                  <a:lnTo>
                    <a:pt x="782974" y="195070"/>
                  </a:lnTo>
                  <a:lnTo>
                    <a:pt x="792543" y="174101"/>
                  </a:lnTo>
                  <a:lnTo>
                    <a:pt x="798302" y="150060"/>
                  </a:lnTo>
                  <a:lnTo>
                    <a:pt x="800226" y="122936"/>
                  </a:lnTo>
                  <a:lnTo>
                    <a:pt x="798302" y="95883"/>
                  </a:lnTo>
                  <a:lnTo>
                    <a:pt x="792543" y="71866"/>
                  </a:lnTo>
                  <a:lnTo>
                    <a:pt x="782974" y="50873"/>
                  </a:lnTo>
                  <a:lnTo>
                    <a:pt x="778298" y="44576"/>
                  </a:lnTo>
                  <a:close/>
                </a:path>
                <a:path w="1037590" h="246379">
                  <a:moveTo>
                    <a:pt x="907923" y="4952"/>
                  </a:moveTo>
                  <a:lnTo>
                    <a:pt x="835151" y="4952"/>
                  </a:lnTo>
                  <a:lnTo>
                    <a:pt x="835151" y="240919"/>
                  </a:lnTo>
                  <a:lnTo>
                    <a:pt x="889381" y="240919"/>
                  </a:lnTo>
                  <a:lnTo>
                    <a:pt x="889381" y="76453"/>
                  </a:lnTo>
                  <a:lnTo>
                    <a:pt x="947772" y="76453"/>
                  </a:lnTo>
                  <a:lnTo>
                    <a:pt x="907923" y="4952"/>
                  </a:lnTo>
                  <a:close/>
                </a:path>
                <a:path w="1037590" h="246379">
                  <a:moveTo>
                    <a:pt x="947772" y="76453"/>
                  </a:moveTo>
                  <a:lnTo>
                    <a:pt x="889381" y="76453"/>
                  </a:lnTo>
                  <a:lnTo>
                    <a:pt x="980313" y="240919"/>
                  </a:lnTo>
                  <a:lnTo>
                    <a:pt x="1037463" y="240919"/>
                  </a:lnTo>
                  <a:lnTo>
                    <a:pt x="1037463" y="140081"/>
                  </a:lnTo>
                  <a:lnTo>
                    <a:pt x="983234" y="140081"/>
                  </a:lnTo>
                  <a:lnTo>
                    <a:pt x="947772" y="76453"/>
                  </a:lnTo>
                  <a:close/>
                </a:path>
                <a:path w="1037590" h="246379">
                  <a:moveTo>
                    <a:pt x="1037463" y="4952"/>
                  </a:moveTo>
                  <a:lnTo>
                    <a:pt x="983234" y="4952"/>
                  </a:lnTo>
                  <a:lnTo>
                    <a:pt x="983234" y="140081"/>
                  </a:lnTo>
                  <a:lnTo>
                    <a:pt x="1037463" y="140081"/>
                  </a:lnTo>
                  <a:lnTo>
                    <a:pt x="1037463" y="4952"/>
                  </a:lnTo>
                  <a:close/>
                </a:path>
                <a:path w="1037590" h="246379">
                  <a:moveTo>
                    <a:pt x="545846" y="199771"/>
                  </a:moveTo>
                  <a:lnTo>
                    <a:pt x="418719" y="199771"/>
                  </a:lnTo>
                  <a:lnTo>
                    <a:pt x="418719" y="240919"/>
                  </a:lnTo>
                  <a:lnTo>
                    <a:pt x="545846" y="240919"/>
                  </a:lnTo>
                  <a:lnTo>
                    <a:pt x="545846" y="199771"/>
                  </a:lnTo>
                  <a:close/>
                </a:path>
                <a:path w="1037590" h="246379">
                  <a:moveTo>
                    <a:pt x="511937" y="46100"/>
                  </a:moveTo>
                  <a:lnTo>
                    <a:pt x="452628" y="46100"/>
                  </a:lnTo>
                  <a:lnTo>
                    <a:pt x="452628" y="199771"/>
                  </a:lnTo>
                  <a:lnTo>
                    <a:pt x="511937" y="199771"/>
                  </a:lnTo>
                  <a:lnTo>
                    <a:pt x="511937" y="46100"/>
                  </a:lnTo>
                  <a:close/>
                </a:path>
                <a:path w="1037590" h="246379">
                  <a:moveTo>
                    <a:pt x="545846" y="4952"/>
                  </a:moveTo>
                  <a:lnTo>
                    <a:pt x="418719" y="4952"/>
                  </a:lnTo>
                  <a:lnTo>
                    <a:pt x="418719" y="46100"/>
                  </a:lnTo>
                  <a:lnTo>
                    <a:pt x="545846" y="46100"/>
                  </a:lnTo>
                  <a:lnTo>
                    <a:pt x="545846" y="4952"/>
                  </a:lnTo>
                  <a:close/>
                </a:path>
                <a:path w="1037590" h="246379">
                  <a:moveTo>
                    <a:pt x="334772" y="49911"/>
                  </a:moveTo>
                  <a:lnTo>
                    <a:pt x="275463" y="49911"/>
                  </a:lnTo>
                  <a:lnTo>
                    <a:pt x="275463" y="240919"/>
                  </a:lnTo>
                  <a:lnTo>
                    <a:pt x="334772" y="240919"/>
                  </a:lnTo>
                  <a:lnTo>
                    <a:pt x="334772" y="49911"/>
                  </a:lnTo>
                  <a:close/>
                </a:path>
                <a:path w="1037590" h="246379">
                  <a:moveTo>
                    <a:pt x="404495" y="4952"/>
                  </a:moveTo>
                  <a:lnTo>
                    <a:pt x="205739" y="4952"/>
                  </a:lnTo>
                  <a:lnTo>
                    <a:pt x="205739" y="49911"/>
                  </a:lnTo>
                  <a:lnTo>
                    <a:pt x="404495" y="49911"/>
                  </a:lnTo>
                  <a:lnTo>
                    <a:pt x="404495" y="4952"/>
                  </a:lnTo>
                  <a:close/>
                </a:path>
                <a:path w="1037590" h="246379">
                  <a:moveTo>
                    <a:pt x="125095" y="253"/>
                  </a:moveTo>
                  <a:lnTo>
                    <a:pt x="115697" y="253"/>
                  </a:lnTo>
                  <a:lnTo>
                    <a:pt x="90481" y="2347"/>
                  </a:lnTo>
                  <a:lnTo>
                    <a:pt x="48242" y="19059"/>
                  </a:lnTo>
                  <a:lnTo>
                    <a:pt x="17573" y="51752"/>
                  </a:lnTo>
                  <a:lnTo>
                    <a:pt x="1952" y="96519"/>
                  </a:lnTo>
                  <a:lnTo>
                    <a:pt x="0" y="123189"/>
                  </a:lnTo>
                  <a:lnTo>
                    <a:pt x="1950" y="150620"/>
                  </a:lnTo>
                  <a:lnTo>
                    <a:pt x="17520" y="195716"/>
                  </a:lnTo>
                  <a:lnTo>
                    <a:pt x="48113" y="227435"/>
                  </a:lnTo>
                  <a:lnTo>
                    <a:pt x="90300" y="243488"/>
                  </a:lnTo>
                  <a:lnTo>
                    <a:pt x="115443" y="245490"/>
                  </a:lnTo>
                  <a:lnTo>
                    <a:pt x="123467" y="245391"/>
                  </a:lnTo>
                  <a:lnTo>
                    <a:pt x="162941" y="238760"/>
                  </a:lnTo>
                  <a:lnTo>
                    <a:pt x="186182" y="229488"/>
                  </a:lnTo>
                  <a:lnTo>
                    <a:pt x="191262" y="227202"/>
                  </a:lnTo>
                  <a:lnTo>
                    <a:pt x="195580" y="225171"/>
                  </a:lnTo>
                  <a:lnTo>
                    <a:pt x="195580" y="201295"/>
                  </a:lnTo>
                  <a:lnTo>
                    <a:pt x="117983" y="201295"/>
                  </a:lnTo>
                  <a:lnTo>
                    <a:pt x="110489" y="200025"/>
                  </a:lnTo>
                  <a:lnTo>
                    <a:pt x="77878" y="179526"/>
                  </a:lnTo>
                  <a:lnTo>
                    <a:pt x="62595" y="143605"/>
                  </a:lnTo>
                  <a:lnTo>
                    <a:pt x="61091" y="123189"/>
                  </a:lnTo>
                  <a:lnTo>
                    <a:pt x="61444" y="113194"/>
                  </a:lnTo>
                  <a:lnTo>
                    <a:pt x="73183" y="73183"/>
                  </a:lnTo>
                  <a:lnTo>
                    <a:pt x="108712" y="45847"/>
                  </a:lnTo>
                  <a:lnTo>
                    <a:pt x="116586" y="44576"/>
                  </a:lnTo>
                  <a:lnTo>
                    <a:pt x="195580" y="44576"/>
                  </a:lnTo>
                  <a:lnTo>
                    <a:pt x="195580" y="19938"/>
                  </a:lnTo>
                  <a:lnTo>
                    <a:pt x="155701" y="4445"/>
                  </a:lnTo>
                  <a:lnTo>
                    <a:pt x="133476" y="888"/>
                  </a:lnTo>
                  <a:lnTo>
                    <a:pt x="125095" y="253"/>
                  </a:lnTo>
                  <a:close/>
                </a:path>
                <a:path w="1037590" h="246379">
                  <a:moveTo>
                    <a:pt x="195580" y="169799"/>
                  </a:moveTo>
                  <a:lnTo>
                    <a:pt x="190119" y="169799"/>
                  </a:lnTo>
                  <a:lnTo>
                    <a:pt x="187198" y="172338"/>
                  </a:lnTo>
                  <a:lnTo>
                    <a:pt x="183769" y="175387"/>
                  </a:lnTo>
                  <a:lnTo>
                    <a:pt x="179705" y="178815"/>
                  </a:lnTo>
                  <a:lnTo>
                    <a:pt x="175641" y="182118"/>
                  </a:lnTo>
                  <a:lnTo>
                    <a:pt x="171069" y="185547"/>
                  </a:lnTo>
                  <a:lnTo>
                    <a:pt x="165735" y="188722"/>
                  </a:lnTo>
                  <a:lnTo>
                    <a:pt x="160909" y="191897"/>
                  </a:lnTo>
                  <a:lnTo>
                    <a:pt x="154939" y="194818"/>
                  </a:lnTo>
                  <a:lnTo>
                    <a:pt x="147828" y="197358"/>
                  </a:lnTo>
                  <a:lnTo>
                    <a:pt x="140716" y="200025"/>
                  </a:lnTo>
                  <a:lnTo>
                    <a:pt x="133350" y="201295"/>
                  </a:lnTo>
                  <a:lnTo>
                    <a:pt x="195580" y="201295"/>
                  </a:lnTo>
                  <a:lnTo>
                    <a:pt x="195580" y="169799"/>
                  </a:lnTo>
                  <a:close/>
                </a:path>
                <a:path w="1037590" h="246379">
                  <a:moveTo>
                    <a:pt x="195580" y="44576"/>
                  </a:moveTo>
                  <a:lnTo>
                    <a:pt x="132334" y="44576"/>
                  </a:lnTo>
                  <a:lnTo>
                    <a:pt x="139192" y="45720"/>
                  </a:lnTo>
                  <a:lnTo>
                    <a:pt x="145796" y="48133"/>
                  </a:lnTo>
                  <a:lnTo>
                    <a:pt x="152400" y="50419"/>
                  </a:lnTo>
                  <a:lnTo>
                    <a:pt x="158496" y="53339"/>
                  </a:lnTo>
                  <a:lnTo>
                    <a:pt x="163957" y="56769"/>
                  </a:lnTo>
                  <a:lnTo>
                    <a:pt x="169545" y="60071"/>
                  </a:lnTo>
                  <a:lnTo>
                    <a:pt x="174371" y="63626"/>
                  </a:lnTo>
                  <a:lnTo>
                    <a:pt x="178688" y="67183"/>
                  </a:lnTo>
                  <a:lnTo>
                    <a:pt x="183134" y="70612"/>
                  </a:lnTo>
                  <a:lnTo>
                    <a:pt x="186689" y="73660"/>
                  </a:lnTo>
                  <a:lnTo>
                    <a:pt x="189484" y="76200"/>
                  </a:lnTo>
                  <a:lnTo>
                    <a:pt x="195580" y="76200"/>
                  </a:lnTo>
                  <a:lnTo>
                    <a:pt x="195580" y="44576"/>
                  </a:lnTo>
                  <a:close/>
                </a:path>
              </a:pathLst>
            </a:custGeom>
            <a:solidFill>
              <a:srgbClr val="FBFBFF"/>
            </a:solidFill>
          </p:spPr>
          <p:txBody>
            <a:bodyPr wrap="square" lIns="0" tIns="0" rIns="0" bIns="0" rtlCol="0"/>
            <a:lstStyle/>
            <a:p>
              <a:endParaRPr/>
            </a:p>
          </p:txBody>
        </p:sp>
        <p:sp>
          <p:nvSpPr>
            <p:cNvPr id="15" name="object 15"/>
            <p:cNvSpPr/>
            <p:nvPr/>
          </p:nvSpPr>
          <p:spPr>
            <a:xfrm>
              <a:off x="6132703" y="535178"/>
              <a:ext cx="106680" cy="156845"/>
            </a:xfrm>
            <a:custGeom>
              <a:avLst/>
              <a:gdLst/>
              <a:ahLst/>
              <a:cxnLst/>
              <a:rect l="l" t="t" r="r" b="b"/>
              <a:pathLst>
                <a:path w="106679" h="156845">
                  <a:moveTo>
                    <a:pt x="53339" y="0"/>
                  </a:moveTo>
                  <a:lnTo>
                    <a:pt x="45974" y="0"/>
                  </a:lnTo>
                  <a:lnTo>
                    <a:pt x="39370" y="1270"/>
                  </a:lnTo>
                  <a:lnTo>
                    <a:pt x="9810" y="28432"/>
                  </a:lnTo>
                  <a:lnTo>
                    <a:pt x="285" y="68238"/>
                  </a:lnTo>
                  <a:lnTo>
                    <a:pt x="0" y="78359"/>
                  </a:lnTo>
                  <a:lnTo>
                    <a:pt x="281" y="88763"/>
                  </a:lnTo>
                  <a:lnTo>
                    <a:pt x="9398" y="127666"/>
                  </a:lnTo>
                  <a:lnTo>
                    <a:pt x="39750" y="155321"/>
                  </a:lnTo>
                  <a:lnTo>
                    <a:pt x="46482" y="156718"/>
                  </a:lnTo>
                  <a:lnTo>
                    <a:pt x="53339" y="156718"/>
                  </a:lnTo>
                  <a:lnTo>
                    <a:pt x="60325" y="156718"/>
                  </a:lnTo>
                  <a:lnTo>
                    <a:pt x="67056" y="155194"/>
                  </a:lnTo>
                  <a:lnTo>
                    <a:pt x="73533" y="152146"/>
                  </a:lnTo>
                  <a:lnTo>
                    <a:pt x="80137" y="149225"/>
                  </a:lnTo>
                  <a:lnTo>
                    <a:pt x="102235" y="114173"/>
                  </a:lnTo>
                  <a:lnTo>
                    <a:pt x="106425" y="78232"/>
                  </a:lnTo>
                  <a:lnTo>
                    <a:pt x="106142" y="68117"/>
                  </a:lnTo>
                  <a:lnTo>
                    <a:pt x="96964" y="28892"/>
                  </a:lnTo>
                  <a:lnTo>
                    <a:pt x="73151" y="4191"/>
                  </a:lnTo>
                  <a:lnTo>
                    <a:pt x="66801" y="1397"/>
                  </a:lnTo>
                  <a:lnTo>
                    <a:pt x="60198" y="0"/>
                  </a:lnTo>
                  <a:lnTo>
                    <a:pt x="53339" y="0"/>
                  </a:lnTo>
                  <a:close/>
                </a:path>
              </a:pathLst>
            </a:custGeom>
            <a:ln w="3175">
              <a:solidFill>
                <a:srgbClr val="1D7CED"/>
              </a:solidFill>
            </a:ln>
          </p:spPr>
          <p:txBody>
            <a:bodyPr wrap="square" lIns="0" tIns="0" rIns="0" bIns="0" rtlCol="0"/>
            <a:lstStyle/>
            <a:p>
              <a:endParaRPr/>
            </a:p>
          </p:txBody>
        </p:sp>
        <p:sp>
          <p:nvSpPr>
            <p:cNvPr id="16" name="object 16"/>
            <p:cNvSpPr/>
            <p:nvPr/>
          </p:nvSpPr>
          <p:spPr>
            <a:xfrm>
              <a:off x="6334378" y="494664"/>
              <a:ext cx="204089" cy="237744"/>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5500115" y="490600"/>
              <a:ext cx="800735" cy="246379"/>
            </a:xfrm>
            <a:custGeom>
              <a:avLst/>
              <a:gdLst/>
              <a:ahLst/>
              <a:cxnLst/>
              <a:rect l="l" t="t" r="r" b="b"/>
              <a:pathLst>
                <a:path w="800735" h="246379">
                  <a:moveTo>
                    <a:pt x="418719" y="4952"/>
                  </a:moveTo>
                  <a:lnTo>
                    <a:pt x="545846" y="4952"/>
                  </a:lnTo>
                  <a:lnTo>
                    <a:pt x="545846" y="46100"/>
                  </a:lnTo>
                  <a:lnTo>
                    <a:pt x="511937" y="46100"/>
                  </a:lnTo>
                  <a:lnTo>
                    <a:pt x="511937" y="199771"/>
                  </a:lnTo>
                  <a:lnTo>
                    <a:pt x="545846" y="199771"/>
                  </a:lnTo>
                  <a:lnTo>
                    <a:pt x="545846" y="240919"/>
                  </a:lnTo>
                  <a:lnTo>
                    <a:pt x="418719" y="240919"/>
                  </a:lnTo>
                  <a:lnTo>
                    <a:pt x="418719" y="199771"/>
                  </a:lnTo>
                  <a:lnTo>
                    <a:pt x="452628" y="199771"/>
                  </a:lnTo>
                  <a:lnTo>
                    <a:pt x="452628" y="46100"/>
                  </a:lnTo>
                  <a:lnTo>
                    <a:pt x="418719" y="46100"/>
                  </a:lnTo>
                  <a:lnTo>
                    <a:pt x="418719" y="4952"/>
                  </a:lnTo>
                  <a:close/>
                </a:path>
                <a:path w="800735" h="246379">
                  <a:moveTo>
                    <a:pt x="205739" y="4952"/>
                  </a:moveTo>
                  <a:lnTo>
                    <a:pt x="404495" y="4952"/>
                  </a:lnTo>
                  <a:lnTo>
                    <a:pt x="404495" y="49911"/>
                  </a:lnTo>
                  <a:lnTo>
                    <a:pt x="334772" y="49911"/>
                  </a:lnTo>
                  <a:lnTo>
                    <a:pt x="334772" y="240919"/>
                  </a:lnTo>
                  <a:lnTo>
                    <a:pt x="275463" y="240919"/>
                  </a:lnTo>
                  <a:lnTo>
                    <a:pt x="275463" y="49911"/>
                  </a:lnTo>
                  <a:lnTo>
                    <a:pt x="205739" y="49911"/>
                  </a:lnTo>
                  <a:lnTo>
                    <a:pt x="205739" y="4952"/>
                  </a:lnTo>
                  <a:close/>
                </a:path>
                <a:path w="800735" h="246379">
                  <a:moveTo>
                    <a:pt x="115697" y="253"/>
                  </a:moveTo>
                  <a:lnTo>
                    <a:pt x="125095" y="253"/>
                  </a:lnTo>
                  <a:lnTo>
                    <a:pt x="133476" y="888"/>
                  </a:lnTo>
                  <a:lnTo>
                    <a:pt x="173862" y="10033"/>
                  </a:lnTo>
                  <a:lnTo>
                    <a:pt x="195580" y="19938"/>
                  </a:lnTo>
                  <a:lnTo>
                    <a:pt x="195580" y="76200"/>
                  </a:lnTo>
                  <a:lnTo>
                    <a:pt x="189484" y="76200"/>
                  </a:lnTo>
                  <a:lnTo>
                    <a:pt x="186689" y="73660"/>
                  </a:lnTo>
                  <a:lnTo>
                    <a:pt x="183134" y="70612"/>
                  </a:lnTo>
                  <a:lnTo>
                    <a:pt x="178688" y="67183"/>
                  </a:lnTo>
                  <a:lnTo>
                    <a:pt x="174371" y="63626"/>
                  </a:lnTo>
                  <a:lnTo>
                    <a:pt x="169545" y="60071"/>
                  </a:lnTo>
                  <a:lnTo>
                    <a:pt x="163957" y="56769"/>
                  </a:lnTo>
                  <a:lnTo>
                    <a:pt x="158496" y="53339"/>
                  </a:lnTo>
                  <a:lnTo>
                    <a:pt x="152400" y="50419"/>
                  </a:lnTo>
                  <a:lnTo>
                    <a:pt x="145796" y="48133"/>
                  </a:lnTo>
                  <a:lnTo>
                    <a:pt x="139192" y="45720"/>
                  </a:lnTo>
                  <a:lnTo>
                    <a:pt x="132334" y="44576"/>
                  </a:lnTo>
                  <a:lnTo>
                    <a:pt x="125222" y="44576"/>
                  </a:lnTo>
                  <a:lnTo>
                    <a:pt x="116586" y="44576"/>
                  </a:lnTo>
                  <a:lnTo>
                    <a:pt x="108712" y="45847"/>
                  </a:lnTo>
                  <a:lnTo>
                    <a:pt x="77017" y="67492"/>
                  </a:lnTo>
                  <a:lnTo>
                    <a:pt x="62515" y="103774"/>
                  </a:lnTo>
                  <a:lnTo>
                    <a:pt x="61087" y="123316"/>
                  </a:lnTo>
                  <a:lnTo>
                    <a:pt x="61466" y="133913"/>
                  </a:lnTo>
                  <a:lnTo>
                    <a:pt x="73787" y="173831"/>
                  </a:lnTo>
                  <a:lnTo>
                    <a:pt x="110489" y="200025"/>
                  </a:lnTo>
                  <a:lnTo>
                    <a:pt x="117983" y="201295"/>
                  </a:lnTo>
                  <a:lnTo>
                    <a:pt x="125475" y="201295"/>
                  </a:lnTo>
                  <a:lnTo>
                    <a:pt x="133350" y="201295"/>
                  </a:lnTo>
                  <a:lnTo>
                    <a:pt x="140716" y="200025"/>
                  </a:lnTo>
                  <a:lnTo>
                    <a:pt x="147828" y="197358"/>
                  </a:lnTo>
                  <a:lnTo>
                    <a:pt x="154939" y="194818"/>
                  </a:lnTo>
                  <a:lnTo>
                    <a:pt x="160909" y="191897"/>
                  </a:lnTo>
                  <a:lnTo>
                    <a:pt x="165735" y="188722"/>
                  </a:lnTo>
                  <a:lnTo>
                    <a:pt x="171069" y="185547"/>
                  </a:lnTo>
                  <a:lnTo>
                    <a:pt x="175641" y="182118"/>
                  </a:lnTo>
                  <a:lnTo>
                    <a:pt x="179705" y="178815"/>
                  </a:lnTo>
                  <a:lnTo>
                    <a:pt x="183769" y="175387"/>
                  </a:lnTo>
                  <a:lnTo>
                    <a:pt x="187198" y="172338"/>
                  </a:lnTo>
                  <a:lnTo>
                    <a:pt x="190119" y="169799"/>
                  </a:lnTo>
                  <a:lnTo>
                    <a:pt x="195580" y="169799"/>
                  </a:lnTo>
                  <a:lnTo>
                    <a:pt x="195580" y="225171"/>
                  </a:lnTo>
                  <a:lnTo>
                    <a:pt x="191262" y="227202"/>
                  </a:lnTo>
                  <a:lnTo>
                    <a:pt x="186182" y="229488"/>
                  </a:lnTo>
                  <a:lnTo>
                    <a:pt x="180467" y="232156"/>
                  </a:lnTo>
                  <a:lnTo>
                    <a:pt x="142112" y="243712"/>
                  </a:lnTo>
                  <a:lnTo>
                    <a:pt x="115443" y="245490"/>
                  </a:lnTo>
                  <a:lnTo>
                    <a:pt x="90300" y="243488"/>
                  </a:lnTo>
                  <a:lnTo>
                    <a:pt x="48113" y="227435"/>
                  </a:lnTo>
                  <a:lnTo>
                    <a:pt x="17520" y="195716"/>
                  </a:lnTo>
                  <a:lnTo>
                    <a:pt x="1950" y="150620"/>
                  </a:lnTo>
                  <a:lnTo>
                    <a:pt x="0" y="123189"/>
                  </a:lnTo>
                  <a:lnTo>
                    <a:pt x="1952" y="96519"/>
                  </a:lnTo>
                  <a:lnTo>
                    <a:pt x="17573" y="51752"/>
                  </a:lnTo>
                  <a:lnTo>
                    <a:pt x="48242" y="19059"/>
                  </a:lnTo>
                  <a:lnTo>
                    <a:pt x="90481" y="2347"/>
                  </a:lnTo>
                  <a:lnTo>
                    <a:pt x="115697" y="253"/>
                  </a:lnTo>
                  <a:close/>
                </a:path>
                <a:path w="800735" h="246379">
                  <a:moveTo>
                    <a:pt x="685673" y="0"/>
                  </a:moveTo>
                  <a:lnTo>
                    <a:pt x="733313" y="8207"/>
                  </a:lnTo>
                  <a:lnTo>
                    <a:pt x="769620" y="32893"/>
                  </a:lnTo>
                  <a:lnTo>
                    <a:pt x="792543" y="71866"/>
                  </a:lnTo>
                  <a:lnTo>
                    <a:pt x="800226" y="122936"/>
                  </a:lnTo>
                  <a:lnTo>
                    <a:pt x="798302" y="150060"/>
                  </a:lnTo>
                  <a:lnTo>
                    <a:pt x="782974" y="195070"/>
                  </a:lnTo>
                  <a:lnTo>
                    <a:pt x="752877" y="227387"/>
                  </a:lnTo>
                  <a:lnTo>
                    <a:pt x="710916" y="243822"/>
                  </a:lnTo>
                  <a:lnTo>
                    <a:pt x="685673" y="245872"/>
                  </a:lnTo>
                  <a:lnTo>
                    <a:pt x="660431" y="243798"/>
                  </a:lnTo>
                  <a:lnTo>
                    <a:pt x="618521" y="227173"/>
                  </a:lnTo>
                  <a:lnTo>
                    <a:pt x="588537" y="194569"/>
                  </a:lnTo>
                  <a:lnTo>
                    <a:pt x="573385" y="149750"/>
                  </a:lnTo>
                  <a:lnTo>
                    <a:pt x="571500" y="122936"/>
                  </a:lnTo>
                  <a:lnTo>
                    <a:pt x="573385" y="96027"/>
                  </a:lnTo>
                  <a:lnTo>
                    <a:pt x="588537" y="51069"/>
                  </a:lnTo>
                  <a:lnTo>
                    <a:pt x="618521" y="18591"/>
                  </a:lnTo>
                  <a:lnTo>
                    <a:pt x="660431" y="2069"/>
                  </a:lnTo>
                  <a:lnTo>
                    <a:pt x="685673" y="0"/>
                  </a:lnTo>
                  <a:close/>
                </a:path>
              </a:pathLst>
            </a:custGeom>
            <a:ln w="3175">
              <a:solidFill>
                <a:srgbClr val="1D7CED"/>
              </a:solidFill>
            </a:ln>
          </p:spPr>
          <p:txBody>
            <a:bodyPr wrap="square" lIns="0" tIns="0" rIns="0" bIns="0" rtlCol="0"/>
            <a:lstStyle/>
            <a:p>
              <a:endParaRPr/>
            </a:p>
          </p:txBody>
        </p:sp>
        <p:sp>
          <p:nvSpPr>
            <p:cNvPr id="18" name="object 18"/>
            <p:cNvSpPr/>
            <p:nvPr/>
          </p:nvSpPr>
          <p:spPr>
            <a:xfrm>
              <a:off x="6680707" y="434847"/>
              <a:ext cx="2136648" cy="302513"/>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3236976" y="204215"/>
              <a:ext cx="748284" cy="612647"/>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543300" y="309372"/>
              <a:ext cx="649224" cy="507491"/>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3916679" y="309372"/>
              <a:ext cx="1370076" cy="507491"/>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4965191" y="204215"/>
              <a:ext cx="769620" cy="612647"/>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5292852" y="309372"/>
              <a:ext cx="1464563" cy="507491"/>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6437376" y="204215"/>
              <a:ext cx="769620" cy="612647"/>
            </a:xfrm>
            <a:prstGeom prst="rect">
              <a:avLst/>
            </a:prstGeom>
            <a:blipFill>
              <a:blip r:embed="rId8" cstate="print"/>
              <a:stretch>
                <a:fillRect/>
              </a:stretch>
            </a:blipFill>
          </p:spPr>
          <p:txBody>
            <a:bodyPr wrap="square" lIns="0" tIns="0" rIns="0" bIns="0" rtlCol="0"/>
            <a:lstStyle/>
            <a:p>
              <a:endParaRPr/>
            </a:p>
          </p:txBody>
        </p:sp>
        <p:sp>
          <p:nvSpPr>
            <p:cNvPr id="25" name="object 25"/>
            <p:cNvSpPr/>
            <p:nvPr/>
          </p:nvSpPr>
          <p:spPr>
            <a:xfrm>
              <a:off x="6765035" y="309372"/>
              <a:ext cx="2253996" cy="507491"/>
            </a:xfrm>
            <a:prstGeom prst="rect">
              <a:avLst/>
            </a:prstGeom>
            <a:blipFill>
              <a:blip r:embed="rId10" cstate="print"/>
              <a:stretch>
                <a:fillRect/>
              </a:stretch>
            </a:blipFill>
          </p:spPr>
          <p:txBody>
            <a:bodyPr wrap="square" lIns="0" tIns="0" rIns="0" bIns="0" rtlCol="0"/>
            <a:lstStyle/>
            <a:p>
              <a:endParaRPr/>
            </a:p>
          </p:txBody>
        </p:sp>
      </p:grpSp>
      <p:sp>
        <p:nvSpPr>
          <p:cNvPr id="26" name="object 26"/>
          <p:cNvSpPr txBox="1"/>
          <p:nvPr/>
        </p:nvSpPr>
        <p:spPr>
          <a:xfrm>
            <a:off x="307340" y="1150365"/>
            <a:ext cx="8341995" cy="1567737"/>
          </a:xfrm>
          <a:prstGeom prst="rect">
            <a:avLst/>
          </a:prstGeom>
        </p:spPr>
        <p:txBody>
          <a:bodyPr vert="horz" wrap="square" lIns="0" tIns="13335" rIns="0" bIns="0" rtlCol="0">
            <a:spAutoFit/>
          </a:bodyPr>
          <a:lstStyle/>
          <a:p>
            <a:pPr marL="355600" marR="5080" indent="-342900">
              <a:lnSpc>
                <a:spcPct val="100000"/>
              </a:lnSpc>
              <a:spcBef>
                <a:spcPts val="105"/>
              </a:spcBef>
              <a:buClr>
                <a:srgbClr val="006FC0"/>
              </a:buClr>
              <a:buSzPct val="79687"/>
              <a:buFont typeface="Wingdings"/>
              <a:buChar char=""/>
              <a:tabLst>
                <a:tab pos="355600" algn="l"/>
              </a:tabLst>
            </a:pPr>
            <a:r>
              <a:rPr sz="3200" spc="-120" dirty="0">
                <a:latin typeface="Arial"/>
                <a:cs typeface="Arial"/>
              </a:rPr>
              <a:t>Định </a:t>
            </a:r>
            <a:r>
              <a:rPr sz="3200" spc="-180" dirty="0">
                <a:latin typeface="Arial"/>
                <a:cs typeface="Arial"/>
              </a:rPr>
              <a:t>nghĩa </a:t>
            </a:r>
            <a:r>
              <a:rPr sz="3200" spc="-70" dirty="0">
                <a:latin typeface="Arial"/>
                <a:cs typeface="Arial"/>
              </a:rPr>
              <a:t>tham </a:t>
            </a:r>
            <a:r>
              <a:rPr sz="3200" spc="-225" dirty="0">
                <a:latin typeface="Arial"/>
                <a:cs typeface="Arial"/>
              </a:rPr>
              <a:t>số </a:t>
            </a:r>
            <a:r>
              <a:rPr sz="3200" spc="-145" dirty="0">
                <a:latin typeface="Arial"/>
                <a:cs typeface="Arial"/>
              </a:rPr>
              <a:t>cho </a:t>
            </a:r>
            <a:r>
              <a:rPr sz="3200" spc="-90" dirty="0">
                <a:latin typeface="Arial"/>
                <a:cs typeface="Arial"/>
              </a:rPr>
              <a:t>Action </a:t>
            </a:r>
            <a:r>
              <a:rPr sz="3200" spc="-100" dirty="0">
                <a:latin typeface="Arial"/>
                <a:cs typeface="Arial"/>
              </a:rPr>
              <a:t>để </a:t>
            </a:r>
            <a:r>
              <a:rPr sz="3200" b="1" spc="-229" dirty="0">
                <a:latin typeface="Arial"/>
                <a:cs typeface="Arial"/>
              </a:rPr>
              <a:t>nhận </a:t>
            </a:r>
            <a:r>
              <a:rPr sz="3200" b="1" dirty="0">
                <a:latin typeface="Carlito"/>
                <a:cs typeface="Carlito"/>
              </a:rPr>
              <a:t>tham</a:t>
            </a:r>
            <a:r>
              <a:rPr sz="3200" b="1" spc="-204" dirty="0">
                <a:latin typeface="Carlito"/>
                <a:cs typeface="Carlito"/>
              </a:rPr>
              <a:t> </a:t>
            </a:r>
            <a:r>
              <a:rPr sz="3200" b="1" spc="-365" dirty="0">
                <a:latin typeface="Arial"/>
                <a:cs typeface="Arial"/>
              </a:rPr>
              <a:t>số  </a:t>
            </a:r>
            <a:r>
              <a:rPr sz="3200" b="1" spc="-5" dirty="0">
                <a:latin typeface="Carlito"/>
                <a:cs typeface="Carlito"/>
              </a:rPr>
              <a:t>cùng</a:t>
            </a:r>
            <a:r>
              <a:rPr sz="3200" b="1" spc="-35" dirty="0">
                <a:latin typeface="Carlito"/>
                <a:cs typeface="Carlito"/>
              </a:rPr>
              <a:t> tên</a:t>
            </a:r>
            <a:r>
              <a:rPr sz="3200" spc="-35" dirty="0">
                <a:latin typeface="Arial"/>
                <a:cs typeface="Arial"/>
              </a:rPr>
              <a:t>.</a:t>
            </a:r>
            <a:endParaRPr sz="3200">
              <a:latin typeface="Arial"/>
              <a:cs typeface="Arial"/>
            </a:endParaRPr>
          </a:p>
          <a:p>
            <a:pPr marL="355600" marR="16510" indent="-342900">
              <a:lnSpc>
                <a:spcPct val="100000"/>
              </a:lnSpc>
              <a:spcBef>
                <a:spcPts val="600"/>
              </a:spcBef>
              <a:buClr>
                <a:srgbClr val="006FC0"/>
              </a:buClr>
              <a:buSzPct val="79687"/>
              <a:buFont typeface="Wingdings"/>
              <a:buChar char=""/>
              <a:tabLst>
                <a:tab pos="355600" algn="l"/>
              </a:tabLst>
            </a:pPr>
            <a:r>
              <a:rPr sz="3200" spc="-340" dirty="0">
                <a:latin typeface="Arial"/>
                <a:cs typeface="Arial"/>
              </a:rPr>
              <a:t>Sau </a:t>
            </a:r>
            <a:r>
              <a:rPr sz="3200" spc="-160" dirty="0">
                <a:latin typeface="Arial"/>
                <a:cs typeface="Arial"/>
              </a:rPr>
              <a:t>đây </a:t>
            </a:r>
            <a:r>
              <a:rPr sz="3200" spc="-114" dirty="0">
                <a:latin typeface="Arial"/>
                <a:cs typeface="Arial"/>
              </a:rPr>
              <a:t>là </a:t>
            </a:r>
            <a:r>
              <a:rPr sz="3200" spc="-155" dirty="0">
                <a:latin typeface="Arial"/>
                <a:cs typeface="Arial"/>
              </a:rPr>
              <a:t>ví </a:t>
            </a:r>
            <a:r>
              <a:rPr sz="3200" spc="-100" dirty="0">
                <a:latin typeface="Arial"/>
                <a:cs typeface="Arial"/>
              </a:rPr>
              <a:t>dụ </a:t>
            </a:r>
            <a:r>
              <a:rPr sz="3200" spc="-140">
                <a:latin typeface="Arial"/>
                <a:cs typeface="Arial"/>
              </a:rPr>
              <a:t>nhận </a:t>
            </a:r>
            <a:r>
              <a:rPr lang="en-US" sz="3200" spc="-155">
                <a:latin typeface="Arial"/>
                <a:cs typeface="Arial"/>
              </a:rPr>
              <a:t>3</a:t>
            </a:r>
            <a:r>
              <a:rPr sz="3200" spc="-155">
                <a:latin typeface="Arial"/>
                <a:cs typeface="Arial"/>
              </a:rPr>
              <a:t> </a:t>
            </a:r>
            <a:r>
              <a:rPr sz="3200" spc="-65" dirty="0">
                <a:latin typeface="Arial"/>
                <a:cs typeface="Arial"/>
              </a:rPr>
              <a:t>tham </a:t>
            </a:r>
            <a:r>
              <a:rPr sz="3200" spc="-225">
                <a:latin typeface="Arial"/>
                <a:cs typeface="Arial"/>
              </a:rPr>
              <a:t>số </a:t>
            </a:r>
            <a:r>
              <a:rPr lang="en-US" sz="3200" spc="-125">
                <a:latin typeface="Arial"/>
                <a:cs typeface="Arial"/>
              </a:rPr>
              <a:t>Id</a:t>
            </a:r>
            <a:r>
              <a:rPr lang="en-US" sz="3200" spc="-220">
                <a:latin typeface="Arial"/>
                <a:cs typeface="Arial"/>
              </a:rPr>
              <a:t>, Name, Marks</a:t>
            </a:r>
            <a:endParaRPr sz="3200">
              <a:latin typeface="Arial"/>
              <a:cs typeface="Arial"/>
            </a:endParaRPr>
          </a:p>
        </p:txBody>
      </p:sp>
      <p:grpSp>
        <p:nvGrpSpPr>
          <p:cNvPr id="27" name="object 27"/>
          <p:cNvGrpSpPr/>
          <p:nvPr/>
        </p:nvGrpSpPr>
        <p:grpSpPr>
          <a:xfrm>
            <a:off x="520700" y="3340100"/>
            <a:ext cx="8331200" cy="3302000"/>
            <a:chOff x="520700" y="3340100"/>
            <a:chExt cx="8331200" cy="3302000"/>
          </a:xfrm>
        </p:grpSpPr>
        <p:sp>
          <p:nvSpPr>
            <p:cNvPr id="28" name="object 28"/>
            <p:cNvSpPr/>
            <p:nvPr/>
          </p:nvSpPr>
          <p:spPr>
            <a:xfrm>
              <a:off x="533400" y="3352800"/>
              <a:ext cx="8305800" cy="1371600"/>
            </a:xfrm>
            <a:custGeom>
              <a:avLst/>
              <a:gdLst/>
              <a:ahLst/>
              <a:cxnLst/>
              <a:rect l="l" t="t" r="r" b="b"/>
              <a:pathLst>
                <a:path w="8305800" h="1371600">
                  <a:moveTo>
                    <a:pt x="0" y="228600"/>
                  </a:moveTo>
                  <a:lnTo>
                    <a:pt x="4644" y="182533"/>
                  </a:lnTo>
                  <a:lnTo>
                    <a:pt x="17964" y="139624"/>
                  </a:lnTo>
                  <a:lnTo>
                    <a:pt x="39041" y="100793"/>
                  </a:lnTo>
                  <a:lnTo>
                    <a:pt x="66955" y="66960"/>
                  </a:lnTo>
                  <a:lnTo>
                    <a:pt x="100788" y="39045"/>
                  </a:lnTo>
                  <a:lnTo>
                    <a:pt x="139619" y="17966"/>
                  </a:lnTo>
                  <a:lnTo>
                    <a:pt x="182529" y="4644"/>
                  </a:lnTo>
                  <a:lnTo>
                    <a:pt x="228600" y="0"/>
                  </a:lnTo>
                  <a:lnTo>
                    <a:pt x="8077200" y="0"/>
                  </a:lnTo>
                  <a:lnTo>
                    <a:pt x="8123266" y="4644"/>
                  </a:lnTo>
                  <a:lnTo>
                    <a:pt x="8166175" y="17966"/>
                  </a:lnTo>
                  <a:lnTo>
                    <a:pt x="8205006" y="39045"/>
                  </a:lnTo>
                  <a:lnTo>
                    <a:pt x="8238839" y="66960"/>
                  </a:lnTo>
                  <a:lnTo>
                    <a:pt x="8266754" y="100793"/>
                  </a:lnTo>
                  <a:lnTo>
                    <a:pt x="8287833" y="139624"/>
                  </a:lnTo>
                  <a:lnTo>
                    <a:pt x="8301155" y="182533"/>
                  </a:lnTo>
                  <a:lnTo>
                    <a:pt x="8305800" y="228600"/>
                  </a:lnTo>
                  <a:lnTo>
                    <a:pt x="8305800" y="1143000"/>
                  </a:lnTo>
                  <a:lnTo>
                    <a:pt x="8301155" y="1189066"/>
                  </a:lnTo>
                  <a:lnTo>
                    <a:pt x="8287833" y="1231975"/>
                  </a:lnTo>
                  <a:lnTo>
                    <a:pt x="8266754" y="1270806"/>
                  </a:lnTo>
                  <a:lnTo>
                    <a:pt x="8238839" y="1304639"/>
                  </a:lnTo>
                  <a:lnTo>
                    <a:pt x="8205006" y="1332554"/>
                  </a:lnTo>
                  <a:lnTo>
                    <a:pt x="8166175" y="1353633"/>
                  </a:lnTo>
                  <a:lnTo>
                    <a:pt x="8123266" y="1366955"/>
                  </a:lnTo>
                  <a:lnTo>
                    <a:pt x="8077200" y="1371600"/>
                  </a:lnTo>
                  <a:lnTo>
                    <a:pt x="228600" y="1371600"/>
                  </a:lnTo>
                  <a:lnTo>
                    <a:pt x="182529" y="1366955"/>
                  </a:lnTo>
                  <a:lnTo>
                    <a:pt x="139619" y="1353633"/>
                  </a:lnTo>
                  <a:lnTo>
                    <a:pt x="100788" y="1332554"/>
                  </a:lnTo>
                  <a:lnTo>
                    <a:pt x="66955" y="1304639"/>
                  </a:lnTo>
                  <a:lnTo>
                    <a:pt x="39041" y="1270806"/>
                  </a:lnTo>
                  <a:lnTo>
                    <a:pt x="17964" y="1231975"/>
                  </a:lnTo>
                  <a:lnTo>
                    <a:pt x="4644" y="1189066"/>
                  </a:lnTo>
                  <a:lnTo>
                    <a:pt x="0" y="1143000"/>
                  </a:lnTo>
                  <a:lnTo>
                    <a:pt x="0" y="228600"/>
                  </a:lnTo>
                  <a:close/>
                </a:path>
              </a:pathLst>
            </a:custGeom>
            <a:ln w="25400">
              <a:solidFill>
                <a:srgbClr val="F79546"/>
              </a:solidFill>
            </a:ln>
          </p:spPr>
          <p:txBody>
            <a:bodyPr wrap="square" lIns="0" tIns="0" rIns="0" bIns="0" rtlCol="0"/>
            <a:lstStyle/>
            <a:p>
              <a:endParaRPr/>
            </a:p>
          </p:txBody>
        </p:sp>
        <p:sp>
          <p:nvSpPr>
            <p:cNvPr id="29" name="object 29"/>
            <p:cNvSpPr/>
            <p:nvPr/>
          </p:nvSpPr>
          <p:spPr>
            <a:xfrm>
              <a:off x="881920" y="3671340"/>
              <a:ext cx="7345119" cy="629586"/>
            </a:xfrm>
            <a:prstGeom prst="rect">
              <a:avLst/>
            </a:prstGeom>
            <a:blipFill>
              <a:blip r:embed="rId11" cstate="print"/>
              <a:stretch>
                <a:fillRect/>
              </a:stretch>
            </a:blipFill>
          </p:spPr>
          <p:txBody>
            <a:bodyPr wrap="square" lIns="0" tIns="0" rIns="0" bIns="0" rtlCol="0"/>
            <a:lstStyle/>
            <a:p>
              <a:endParaRPr/>
            </a:p>
          </p:txBody>
        </p:sp>
        <p:sp>
          <p:nvSpPr>
            <p:cNvPr id="30" name="object 30"/>
            <p:cNvSpPr/>
            <p:nvPr/>
          </p:nvSpPr>
          <p:spPr>
            <a:xfrm>
              <a:off x="533400" y="4953000"/>
              <a:ext cx="8305800" cy="1676400"/>
            </a:xfrm>
            <a:custGeom>
              <a:avLst/>
              <a:gdLst/>
              <a:ahLst/>
              <a:cxnLst/>
              <a:rect l="l" t="t" r="r" b="b"/>
              <a:pathLst>
                <a:path w="8305800" h="1676400">
                  <a:moveTo>
                    <a:pt x="0" y="279400"/>
                  </a:moveTo>
                  <a:lnTo>
                    <a:pt x="3656" y="234080"/>
                  </a:lnTo>
                  <a:lnTo>
                    <a:pt x="14244" y="191089"/>
                  </a:lnTo>
                  <a:lnTo>
                    <a:pt x="31186" y="151001"/>
                  </a:lnTo>
                  <a:lnTo>
                    <a:pt x="53908" y="114391"/>
                  </a:lnTo>
                  <a:lnTo>
                    <a:pt x="81835" y="81835"/>
                  </a:lnTo>
                  <a:lnTo>
                    <a:pt x="114391" y="53908"/>
                  </a:lnTo>
                  <a:lnTo>
                    <a:pt x="151001" y="31186"/>
                  </a:lnTo>
                  <a:lnTo>
                    <a:pt x="191089" y="14244"/>
                  </a:lnTo>
                  <a:lnTo>
                    <a:pt x="234080" y="3656"/>
                  </a:lnTo>
                  <a:lnTo>
                    <a:pt x="279400" y="0"/>
                  </a:lnTo>
                  <a:lnTo>
                    <a:pt x="8026400" y="0"/>
                  </a:lnTo>
                  <a:lnTo>
                    <a:pt x="8071719" y="3656"/>
                  </a:lnTo>
                  <a:lnTo>
                    <a:pt x="8114710" y="14244"/>
                  </a:lnTo>
                  <a:lnTo>
                    <a:pt x="8154798" y="31186"/>
                  </a:lnTo>
                  <a:lnTo>
                    <a:pt x="8191408" y="53908"/>
                  </a:lnTo>
                  <a:lnTo>
                    <a:pt x="8223964" y="81835"/>
                  </a:lnTo>
                  <a:lnTo>
                    <a:pt x="8251891" y="114391"/>
                  </a:lnTo>
                  <a:lnTo>
                    <a:pt x="8274613" y="151001"/>
                  </a:lnTo>
                  <a:lnTo>
                    <a:pt x="8291555" y="191089"/>
                  </a:lnTo>
                  <a:lnTo>
                    <a:pt x="8302143" y="234080"/>
                  </a:lnTo>
                  <a:lnTo>
                    <a:pt x="8305800" y="279400"/>
                  </a:lnTo>
                  <a:lnTo>
                    <a:pt x="8305800" y="1396987"/>
                  </a:lnTo>
                  <a:lnTo>
                    <a:pt x="8302143" y="1442310"/>
                  </a:lnTo>
                  <a:lnTo>
                    <a:pt x="8291555" y="1485304"/>
                  </a:lnTo>
                  <a:lnTo>
                    <a:pt x="8274613" y="1525394"/>
                  </a:lnTo>
                  <a:lnTo>
                    <a:pt x="8251891" y="1562005"/>
                  </a:lnTo>
                  <a:lnTo>
                    <a:pt x="8223964" y="1594562"/>
                  </a:lnTo>
                  <a:lnTo>
                    <a:pt x="8191408" y="1622490"/>
                  </a:lnTo>
                  <a:lnTo>
                    <a:pt x="8154798" y="1645212"/>
                  </a:lnTo>
                  <a:lnTo>
                    <a:pt x="8114710" y="1662155"/>
                  </a:lnTo>
                  <a:lnTo>
                    <a:pt x="8071719" y="1672743"/>
                  </a:lnTo>
                  <a:lnTo>
                    <a:pt x="8026400" y="1676400"/>
                  </a:lnTo>
                  <a:lnTo>
                    <a:pt x="279400" y="1676400"/>
                  </a:lnTo>
                  <a:lnTo>
                    <a:pt x="234080" y="1672743"/>
                  </a:lnTo>
                  <a:lnTo>
                    <a:pt x="191089" y="1662155"/>
                  </a:lnTo>
                  <a:lnTo>
                    <a:pt x="151001" y="1645212"/>
                  </a:lnTo>
                  <a:lnTo>
                    <a:pt x="114391" y="1622490"/>
                  </a:lnTo>
                  <a:lnTo>
                    <a:pt x="81835" y="1594562"/>
                  </a:lnTo>
                  <a:lnTo>
                    <a:pt x="53908" y="1562005"/>
                  </a:lnTo>
                  <a:lnTo>
                    <a:pt x="31186" y="1525394"/>
                  </a:lnTo>
                  <a:lnTo>
                    <a:pt x="14244" y="1485304"/>
                  </a:lnTo>
                  <a:lnTo>
                    <a:pt x="3656" y="1442310"/>
                  </a:lnTo>
                  <a:lnTo>
                    <a:pt x="0" y="1396987"/>
                  </a:lnTo>
                  <a:lnTo>
                    <a:pt x="0" y="279400"/>
                  </a:lnTo>
                  <a:close/>
                </a:path>
              </a:pathLst>
            </a:custGeom>
            <a:ln w="25400">
              <a:solidFill>
                <a:srgbClr val="F79546"/>
              </a:solidFill>
            </a:ln>
          </p:spPr>
          <p:txBody>
            <a:bodyPr wrap="square" lIns="0" tIns="0" rIns="0" bIns="0" rtlCol="0"/>
            <a:lstStyle/>
            <a:p>
              <a:endParaRPr/>
            </a:p>
          </p:txBody>
        </p:sp>
        <p:sp>
          <p:nvSpPr>
            <p:cNvPr id="31" name="object 31"/>
            <p:cNvSpPr/>
            <p:nvPr/>
          </p:nvSpPr>
          <p:spPr>
            <a:xfrm>
              <a:off x="888561" y="5140467"/>
              <a:ext cx="7688464" cy="1390518"/>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3261487" y="4190999"/>
              <a:ext cx="3368040" cy="1682114"/>
            </a:xfrm>
            <a:custGeom>
              <a:avLst/>
              <a:gdLst/>
              <a:ahLst/>
              <a:cxnLst/>
              <a:rect l="l" t="t" r="r" b="b"/>
              <a:pathLst>
                <a:path w="3368040" h="1682114">
                  <a:moveTo>
                    <a:pt x="478155" y="1216787"/>
                  </a:moveTo>
                  <a:lnTo>
                    <a:pt x="34353" y="107251"/>
                  </a:lnTo>
                  <a:lnTo>
                    <a:pt x="88265" y="149225"/>
                  </a:lnTo>
                  <a:lnTo>
                    <a:pt x="92202" y="148844"/>
                  </a:lnTo>
                  <a:lnTo>
                    <a:pt x="96520" y="143256"/>
                  </a:lnTo>
                  <a:lnTo>
                    <a:pt x="96012" y="139319"/>
                  </a:lnTo>
                  <a:lnTo>
                    <a:pt x="26987" y="85471"/>
                  </a:lnTo>
                  <a:lnTo>
                    <a:pt x="15113" y="76200"/>
                  </a:lnTo>
                  <a:lnTo>
                    <a:pt x="0" y="177673"/>
                  </a:lnTo>
                  <a:lnTo>
                    <a:pt x="2413" y="180848"/>
                  </a:lnTo>
                  <a:lnTo>
                    <a:pt x="9398" y="181864"/>
                  </a:lnTo>
                  <a:lnTo>
                    <a:pt x="12573" y="179578"/>
                  </a:lnTo>
                  <a:lnTo>
                    <a:pt x="13068" y="176022"/>
                  </a:lnTo>
                  <a:lnTo>
                    <a:pt x="22580" y="112026"/>
                  </a:lnTo>
                  <a:lnTo>
                    <a:pt x="466471" y="1221613"/>
                  </a:lnTo>
                  <a:lnTo>
                    <a:pt x="478155" y="1216787"/>
                  </a:lnTo>
                  <a:close/>
                </a:path>
                <a:path w="3368040" h="1682114">
                  <a:moveTo>
                    <a:pt x="1767713" y="76200"/>
                  </a:moveTo>
                  <a:lnTo>
                    <a:pt x="1677162" y="116332"/>
                  </a:lnTo>
                  <a:lnTo>
                    <a:pt x="1673860" y="117729"/>
                  </a:lnTo>
                  <a:lnTo>
                    <a:pt x="1672463" y="121539"/>
                  </a:lnTo>
                  <a:lnTo>
                    <a:pt x="1675257" y="127889"/>
                  </a:lnTo>
                  <a:lnTo>
                    <a:pt x="1679067" y="129413"/>
                  </a:lnTo>
                  <a:lnTo>
                    <a:pt x="1682242" y="127889"/>
                  </a:lnTo>
                  <a:lnTo>
                    <a:pt x="1741563" y="101638"/>
                  </a:lnTo>
                  <a:lnTo>
                    <a:pt x="771906" y="1444078"/>
                  </a:lnTo>
                  <a:lnTo>
                    <a:pt x="782320" y="1451521"/>
                  </a:lnTo>
                  <a:lnTo>
                    <a:pt x="1751723" y="109194"/>
                  </a:lnTo>
                  <a:lnTo>
                    <a:pt x="1745488" y="173609"/>
                  </a:lnTo>
                  <a:lnTo>
                    <a:pt x="1745107" y="177038"/>
                  </a:lnTo>
                  <a:lnTo>
                    <a:pt x="1747647" y="180213"/>
                  </a:lnTo>
                  <a:lnTo>
                    <a:pt x="1751203" y="180467"/>
                  </a:lnTo>
                  <a:lnTo>
                    <a:pt x="1754632" y="180848"/>
                  </a:lnTo>
                  <a:lnTo>
                    <a:pt x="1757807" y="178308"/>
                  </a:lnTo>
                  <a:lnTo>
                    <a:pt x="1758061" y="174752"/>
                  </a:lnTo>
                  <a:lnTo>
                    <a:pt x="1767078" y="82677"/>
                  </a:lnTo>
                  <a:lnTo>
                    <a:pt x="1767713" y="76200"/>
                  </a:lnTo>
                  <a:close/>
                </a:path>
                <a:path w="3368040" h="1682114">
                  <a:moveTo>
                    <a:pt x="3367913" y="0"/>
                  </a:moveTo>
                  <a:lnTo>
                    <a:pt x="3265932" y="10668"/>
                  </a:lnTo>
                  <a:lnTo>
                    <a:pt x="3263493" y="13716"/>
                  </a:lnTo>
                  <a:lnTo>
                    <a:pt x="3263493" y="14859"/>
                  </a:lnTo>
                  <a:lnTo>
                    <a:pt x="3263760" y="17272"/>
                  </a:lnTo>
                  <a:lnTo>
                    <a:pt x="3264027" y="20828"/>
                  </a:lnTo>
                  <a:lnTo>
                    <a:pt x="3267202" y="23368"/>
                  </a:lnTo>
                  <a:lnTo>
                    <a:pt x="3335121" y="16179"/>
                  </a:lnTo>
                  <a:lnTo>
                    <a:pt x="1078103" y="1671281"/>
                  </a:lnTo>
                  <a:lnTo>
                    <a:pt x="1085723" y="1681518"/>
                  </a:lnTo>
                  <a:lnTo>
                    <a:pt x="3342525" y="26543"/>
                  </a:lnTo>
                  <a:lnTo>
                    <a:pt x="3316732" y="85852"/>
                  </a:lnTo>
                  <a:lnTo>
                    <a:pt x="3315335" y="89027"/>
                  </a:lnTo>
                  <a:lnTo>
                    <a:pt x="3316859" y="92710"/>
                  </a:lnTo>
                  <a:lnTo>
                    <a:pt x="3320034" y="94107"/>
                  </a:lnTo>
                  <a:lnTo>
                    <a:pt x="3323336" y="95504"/>
                  </a:lnTo>
                  <a:lnTo>
                    <a:pt x="3327019" y="94107"/>
                  </a:lnTo>
                  <a:lnTo>
                    <a:pt x="3328416" y="90932"/>
                  </a:lnTo>
                  <a:lnTo>
                    <a:pt x="3366909" y="2286"/>
                  </a:lnTo>
                  <a:lnTo>
                    <a:pt x="3367913" y="0"/>
                  </a:lnTo>
                  <a:close/>
                </a:path>
              </a:pathLst>
            </a:custGeom>
            <a:solidFill>
              <a:srgbClr val="497DBA"/>
            </a:solidFill>
          </p:spPr>
          <p:txBody>
            <a:bodyPr wrap="square" lIns="0" tIns="0" rIns="0" bIns="0" rtlCol="0"/>
            <a:lstStyle/>
            <a:p>
              <a:endParaRPr/>
            </a:p>
          </p:txBody>
        </p:sp>
      </p:grpSp>
    </p:spTree>
    <p:extLst>
      <p:ext uri="{BB962C8B-B14F-4D97-AF65-F5344CB8AC3E}">
        <p14:creationId xmlns:p14="http://schemas.microsoft.com/office/powerpoint/2010/main" val="492934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1275715"/>
            <a:chOff x="76200" y="38"/>
            <a:chExt cx="8943340" cy="1275715"/>
          </a:xfrm>
        </p:grpSpPr>
        <p:sp>
          <p:nvSpPr>
            <p:cNvPr id="3" name="object 3"/>
            <p:cNvSpPr/>
            <p:nvPr/>
          </p:nvSpPr>
          <p:spPr>
            <a:xfrm>
              <a:off x="5865114" y="430275"/>
              <a:ext cx="236220" cy="306705"/>
            </a:xfrm>
            <a:custGeom>
              <a:avLst/>
              <a:gdLst/>
              <a:ahLst/>
              <a:cxnLst/>
              <a:rect l="l" t="t" r="r" b="b"/>
              <a:pathLst>
                <a:path w="236220" h="306705">
                  <a:moveTo>
                    <a:pt x="124840" y="0"/>
                  </a:moveTo>
                  <a:lnTo>
                    <a:pt x="76517" y="6461"/>
                  </a:lnTo>
                  <a:lnTo>
                    <a:pt x="36957" y="25781"/>
                  </a:lnTo>
                  <a:lnTo>
                    <a:pt x="10604" y="55419"/>
                  </a:lnTo>
                  <a:lnTo>
                    <a:pt x="1777" y="92963"/>
                  </a:lnTo>
                  <a:lnTo>
                    <a:pt x="2708" y="107749"/>
                  </a:lnTo>
                  <a:lnTo>
                    <a:pt x="16763" y="144272"/>
                  </a:lnTo>
                  <a:lnTo>
                    <a:pt x="50036" y="170310"/>
                  </a:lnTo>
                  <a:lnTo>
                    <a:pt x="89614" y="183715"/>
                  </a:lnTo>
                  <a:lnTo>
                    <a:pt x="114696" y="189261"/>
                  </a:lnTo>
                  <a:lnTo>
                    <a:pt x="138430" y="195325"/>
                  </a:lnTo>
                  <a:lnTo>
                    <a:pt x="145414" y="198627"/>
                  </a:lnTo>
                  <a:lnTo>
                    <a:pt x="157099" y="207899"/>
                  </a:lnTo>
                  <a:lnTo>
                    <a:pt x="160020" y="213995"/>
                  </a:lnTo>
                  <a:lnTo>
                    <a:pt x="160020" y="227964"/>
                  </a:lnTo>
                  <a:lnTo>
                    <a:pt x="158241" y="233299"/>
                  </a:lnTo>
                  <a:lnTo>
                    <a:pt x="151002" y="241426"/>
                  </a:lnTo>
                  <a:lnTo>
                    <a:pt x="146685" y="244601"/>
                  </a:lnTo>
                  <a:lnTo>
                    <a:pt x="141477" y="246761"/>
                  </a:lnTo>
                  <a:lnTo>
                    <a:pt x="137287" y="248793"/>
                  </a:lnTo>
                  <a:lnTo>
                    <a:pt x="131699" y="250189"/>
                  </a:lnTo>
                  <a:lnTo>
                    <a:pt x="124713" y="251206"/>
                  </a:lnTo>
                  <a:lnTo>
                    <a:pt x="112140" y="252602"/>
                  </a:lnTo>
                  <a:lnTo>
                    <a:pt x="107950" y="252602"/>
                  </a:lnTo>
                  <a:lnTo>
                    <a:pt x="69195" y="246870"/>
                  </a:lnTo>
                  <a:lnTo>
                    <a:pt x="30162" y="230155"/>
                  </a:lnTo>
                  <a:lnTo>
                    <a:pt x="6731" y="213487"/>
                  </a:lnTo>
                  <a:lnTo>
                    <a:pt x="0" y="213487"/>
                  </a:lnTo>
                  <a:lnTo>
                    <a:pt x="0" y="283718"/>
                  </a:lnTo>
                  <a:lnTo>
                    <a:pt x="11265" y="288385"/>
                  </a:lnTo>
                  <a:lnTo>
                    <a:pt x="47751" y="300100"/>
                  </a:lnTo>
                  <a:lnTo>
                    <a:pt x="91060" y="306173"/>
                  </a:lnTo>
                  <a:lnTo>
                    <a:pt x="107569" y="306577"/>
                  </a:lnTo>
                  <a:lnTo>
                    <a:pt x="135499" y="304909"/>
                  </a:lnTo>
                  <a:lnTo>
                    <a:pt x="182310" y="291522"/>
                  </a:lnTo>
                  <a:lnTo>
                    <a:pt x="216336" y="265279"/>
                  </a:lnTo>
                  <a:lnTo>
                    <a:pt x="233672" y="229846"/>
                  </a:lnTo>
                  <a:lnTo>
                    <a:pt x="235838" y="208914"/>
                  </a:lnTo>
                  <a:lnTo>
                    <a:pt x="234908" y="194244"/>
                  </a:lnTo>
                  <a:lnTo>
                    <a:pt x="212349" y="150379"/>
                  </a:lnTo>
                  <a:lnTo>
                    <a:pt x="175006" y="129412"/>
                  </a:lnTo>
                  <a:lnTo>
                    <a:pt x="106263" y="111305"/>
                  </a:lnTo>
                  <a:lnTo>
                    <a:pt x="97567" y="108410"/>
                  </a:lnTo>
                  <a:lnTo>
                    <a:pt x="90729" y="105348"/>
                  </a:lnTo>
                  <a:lnTo>
                    <a:pt x="85725" y="102108"/>
                  </a:lnTo>
                  <a:lnTo>
                    <a:pt x="80390" y="97662"/>
                  </a:lnTo>
                  <a:lnTo>
                    <a:pt x="77724" y="91694"/>
                  </a:lnTo>
                  <a:lnTo>
                    <a:pt x="77724" y="78866"/>
                  </a:lnTo>
                  <a:lnTo>
                    <a:pt x="116205" y="54356"/>
                  </a:lnTo>
                  <a:lnTo>
                    <a:pt x="122047" y="53848"/>
                  </a:lnTo>
                  <a:lnTo>
                    <a:pt x="128524" y="53848"/>
                  </a:lnTo>
                  <a:lnTo>
                    <a:pt x="177291" y="63626"/>
                  </a:lnTo>
                  <a:lnTo>
                    <a:pt x="217550" y="87502"/>
                  </a:lnTo>
                  <a:lnTo>
                    <a:pt x="224155" y="87502"/>
                  </a:lnTo>
                  <a:lnTo>
                    <a:pt x="224155" y="19938"/>
                  </a:lnTo>
                  <a:lnTo>
                    <a:pt x="213457" y="15605"/>
                  </a:lnTo>
                  <a:lnTo>
                    <a:pt x="164220" y="3053"/>
                  </a:lnTo>
                  <a:lnTo>
                    <a:pt x="137983" y="335"/>
                  </a:lnTo>
                  <a:lnTo>
                    <a:pt x="124840" y="0"/>
                  </a:lnTo>
                  <a:close/>
                </a:path>
              </a:pathLst>
            </a:custGeom>
            <a:solidFill>
              <a:srgbClr val="FBFBFF"/>
            </a:solidFill>
          </p:spPr>
          <p:txBody>
            <a:bodyPr wrap="square" lIns="0" tIns="0" rIns="0" bIns="0" rtlCol="0"/>
            <a:lstStyle/>
            <a:p>
              <a:endParaRPr/>
            </a:p>
          </p:txBody>
        </p:sp>
        <p:sp>
          <p:nvSpPr>
            <p:cNvPr id="4" name="object 4"/>
            <p:cNvSpPr/>
            <p:nvPr/>
          </p:nvSpPr>
          <p:spPr>
            <a:xfrm>
              <a:off x="5865114" y="430275"/>
              <a:ext cx="236220" cy="306705"/>
            </a:xfrm>
            <a:custGeom>
              <a:avLst/>
              <a:gdLst/>
              <a:ahLst/>
              <a:cxnLst/>
              <a:rect l="l" t="t" r="r" b="b"/>
              <a:pathLst>
                <a:path w="236220" h="306705">
                  <a:moveTo>
                    <a:pt x="124840" y="0"/>
                  </a:moveTo>
                  <a:lnTo>
                    <a:pt x="164220" y="3053"/>
                  </a:lnTo>
                  <a:lnTo>
                    <a:pt x="202104" y="11747"/>
                  </a:lnTo>
                  <a:lnTo>
                    <a:pt x="224155" y="19938"/>
                  </a:lnTo>
                  <a:lnTo>
                    <a:pt x="224155" y="87502"/>
                  </a:lnTo>
                  <a:lnTo>
                    <a:pt x="217550" y="87502"/>
                  </a:lnTo>
                  <a:lnTo>
                    <a:pt x="208885" y="80718"/>
                  </a:lnTo>
                  <a:lnTo>
                    <a:pt x="199278" y="74469"/>
                  </a:lnTo>
                  <a:lnTo>
                    <a:pt x="153288" y="56308"/>
                  </a:lnTo>
                  <a:lnTo>
                    <a:pt x="128524" y="53848"/>
                  </a:lnTo>
                  <a:lnTo>
                    <a:pt x="122047" y="53848"/>
                  </a:lnTo>
                  <a:lnTo>
                    <a:pt x="82803" y="70103"/>
                  </a:lnTo>
                  <a:lnTo>
                    <a:pt x="79375" y="74295"/>
                  </a:lnTo>
                  <a:lnTo>
                    <a:pt x="77724" y="78866"/>
                  </a:lnTo>
                  <a:lnTo>
                    <a:pt x="77724" y="84074"/>
                  </a:lnTo>
                  <a:lnTo>
                    <a:pt x="77724" y="91694"/>
                  </a:lnTo>
                  <a:lnTo>
                    <a:pt x="116839" y="114046"/>
                  </a:lnTo>
                  <a:lnTo>
                    <a:pt x="131476" y="117395"/>
                  </a:lnTo>
                  <a:lnTo>
                    <a:pt x="138592" y="119028"/>
                  </a:lnTo>
                  <a:lnTo>
                    <a:pt x="189438" y="135433"/>
                  </a:lnTo>
                  <a:lnTo>
                    <a:pt x="220852" y="159258"/>
                  </a:lnTo>
                  <a:lnTo>
                    <a:pt x="235838" y="208914"/>
                  </a:lnTo>
                  <a:lnTo>
                    <a:pt x="233672" y="229846"/>
                  </a:lnTo>
                  <a:lnTo>
                    <a:pt x="216336" y="265279"/>
                  </a:lnTo>
                  <a:lnTo>
                    <a:pt x="182310" y="291522"/>
                  </a:lnTo>
                  <a:lnTo>
                    <a:pt x="135499" y="304909"/>
                  </a:lnTo>
                  <a:lnTo>
                    <a:pt x="107569" y="306577"/>
                  </a:lnTo>
                  <a:lnTo>
                    <a:pt x="91060" y="306173"/>
                  </a:lnTo>
                  <a:lnTo>
                    <a:pt x="47751" y="300100"/>
                  </a:lnTo>
                  <a:lnTo>
                    <a:pt x="11265" y="288385"/>
                  </a:lnTo>
                  <a:lnTo>
                    <a:pt x="0" y="283718"/>
                  </a:lnTo>
                  <a:lnTo>
                    <a:pt x="0" y="213487"/>
                  </a:lnTo>
                  <a:lnTo>
                    <a:pt x="6731" y="213487"/>
                  </a:lnTo>
                  <a:lnTo>
                    <a:pt x="18161" y="222369"/>
                  </a:lnTo>
                  <a:lnTo>
                    <a:pt x="30162" y="230155"/>
                  </a:lnTo>
                  <a:lnTo>
                    <a:pt x="69195" y="246870"/>
                  </a:lnTo>
                  <a:lnTo>
                    <a:pt x="107950" y="252602"/>
                  </a:lnTo>
                  <a:lnTo>
                    <a:pt x="112140" y="252602"/>
                  </a:lnTo>
                  <a:lnTo>
                    <a:pt x="141477" y="246761"/>
                  </a:lnTo>
                  <a:lnTo>
                    <a:pt x="146685" y="244601"/>
                  </a:lnTo>
                  <a:lnTo>
                    <a:pt x="151002" y="241426"/>
                  </a:lnTo>
                  <a:lnTo>
                    <a:pt x="154559" y="237362"/>
                  </a:lnTo>
                  <a:lnTo>
                    <a:pt x="158241" y="233299"/>
                  </a:lnTo>
                  <a:lnTo>
                    <a:pt x="160020" y="227964"/>
                  </a:lnTo>
                  <a:lnTo>
                    <a:pt x="160020" y="221361"/>
                  </a:lnTo>
                  <a:lnTo>
                    <a:pt x="160020" y="213995"/>
                  </a:lnTo>
                  <a:lnTo>
                    <a:pt x="157099" y="207899"/>
                  </a:lnTo>
                  <a:lnTo>
                    <a:pt x="151257" y="203326"/>
                  </a:lnTo>
                  <a:lnTo>
                    <a:pt x="145414" y="198627"/>
                  </a:lnTo>
                  <a:lnTo>
                    <a:pt x="106495" y="187380"/>
                  </a:lnTo>
                  <a:lnTo>
                    <a:pt x="98044" y="185547"/>
                  </a:lnTo>
                  <a:lnTo>
                    <a:pt x="89614" y="183715"/>
                  </a:lnTo>
                  <a:lnTo>
                    <a:pt x="50036" y="170310"/>
                  </a:lnTo>
                  <a:lnTo>
                    <a:pt x="16763" y="144272"/>
                  </a:lnTo>
                  <a:lnTo>
                    <a:pt x="2708" y="107749"/>
                  </a:lnTo>
                  <a:lnTo>
                    <a:pt x="1777" y="92963"/>
                  </a:lnTo>
                  <a:lnTo>
                    <a:pt x="3988" y="73197"/>
                  </a:lnTo>
                  <a:lnTo>
                    <a:pt x="36957" y="25781"/>
                  </a:lnTo>
                  <a:lnTo>
                    <a:pt x="76517" y="6461"/>
                  </a:lnTo>
                  <a:lnTo>
                    <a:pt x="99571" y="1617"/>
                  </a:lnTo>
                  <a:lnTo>
                    <a:pt x="124840" y="0"/>
                  </a:lnTo>
                  <a:close/>
                </a:path>
              </a:pathLst>
            </a:custGeom>
            <a:ln w="3175">
              <a:solidFill>
                <a:srgbClr val="1D7CED"/>
              </a:solidFill>
            </a:ln>
          </p:spPr>
          <p:txBody>
            <a:bodyPr wrap="square" lIns="0" tIns="0" rIns="0" bIns="0" rtlCol="0"/>
            <a:lstStyle/>
            <a:p>
              <a:endParaRPr/>
            </a:p>
          </p:txBody>
        </p:sp>
        <p:sp>
          <p:nvSpPr>
            <p:cNvPr id="5" name="object 5"/>
            <p:cNvSpPr/>
            <p:nvPr/>
          </p:nvSpPr>
          <p:spPr>
            <a:xfrm>
              <a:off x="6129273" y="406781"/>
              <a:ext cx="252095" cy="330200"/>
            </a:xfrm>
            <a:custGeom>
              <a:avLst/>
              <a:gdLst/>
              <a:ahLst/>
              <a:cxnLst/>
              <a:rect l="l" t="t" r="r" b="b"/>
              <a:pathLst>
                <a:path w="252095" h="330200">
                  <a:moveTo>
                    <a:pt x="59309" y="88773"/>
                  </a:moveTo>
                  <a:lnTo>
                    <a:pt x="0" y="88773"/>
                  </a:lnTo>
                  <a:lnTo>
                    <a:pt x="0" y="239522"/>
                  </a:lnTo>
                  <a:lnTo>
                    <a:pt x="6397" y="278399"/>
                  </a:lnTo>
                  <a:lnTo>
                    <a:pt x="39798" y="316726"/>
                  </a:lnTo>
                  <a:lnTo>
                    <a:pt x="76374" y="328243"/>
                  </a:lnTo>
                  <a:lnTo>
                    <a:pt x="98805" y="329692"/>
                  </a:lnTo>
                  <a:lnTo>
                    <a:pt x="121785" y="328219"/>
                  </a:lnTo>
                  <a:lnTo>
                    <a:pt x="158742" y="316511"/>
                  </a:lnTo>
                  <a:lnTo>
                    <a:pt x="188012" y="284607"/>
                  </a:lnTo>
                  <a:lnTo>
                    <a:pt x="98805" y="284607"/>
                  </a:lnTo>
                  <a:lnTo>
                    <a:pt x="89046" y="283864"/>
                  </a:lnTo>
                  <a:lnTo>
                    <a:pt x="61610" y="257397"/>
                  </a:lnTo>
                  <a:lnTo>
                    <a:pt x="59309" y="235966"/>
                  </a:lnTo>
                  <a:lnTo>
                    <a:pt x="59309" y="88773"/>
                  </a:lnTo>
                  <a:close/>
                </a:path>
                <a:path w="252095" h="330200">
                  <a:moveTo>
                    <a:pt x="247776" y="39116"/>
                  </a:moveTo>
                  <a:lnTo>
                    <a:pt x="216026" y="39116"/>
                  </a:lnTo>
                  <a:lnTo>
                    <a:pt x="216084" y="42291"/>
                  </a:lnTo>
                  <a:lnTo>
                    <a:pt x="217170" y="44704"/>
                  </a:lnTo>
                  <a:lnTo>
                    <a:pt x="218439" y="48006"/>
                  </a:lnTo>
                  <a:lnTo>
                    <a:pt x="219710" y="52070"/>
                  </a:lnTo>
                  <a:lnTo>
                    <a:pt x="220979" y="56261"/>
                  </a:lnTo>
                  <a:lnTo>
                    <a:pt x="221557" y="60071"/>
                  </a:lnTo>
                  <a:lnTo>
                    <a:pt x="221614" y="72136"/>
                  </a:lnTo>
                  <a:lnTo>
                    <a:pt x="219837" y="77978"/>
                  </a:lnTo>
                  <a:lnTo>
                    <a:pt x="216153" y="82296"/>
                  </a:lnTo>
                  <a:lnTo>
                    <a:pt x="212598" y="86614"/>
                  </a:lnTo>
                  <a:lnTo>
                    <a:pt x="206501" y="88773"/>
                  </a:lnTo>
                  <a:lnTo>
                    <a:pt x="138429" y="88773"/>
                  </a:lnTo>
                  <a:lnTo>
                    <a:pt x="138429" y="235966"/>
                  </a:lnTo>
                  <a:lnTo>
                    <a:pt x="128777" y="273050"/>
                  </a:lnTo>
                  <a:lnTo>
                    <a:pt x="98805" y="284607"/>
                  </a:lnTo>
                  <a:lnTo>
                    <a:pt x="188012" y="284607"/>
                  </a:lnTo>
                  <a:lnTo>
                    <a:pt x="191404" y="277844"/>
                  </a:lnTo>
                  <a:lnTo>
                    <a:pt x="196062" y="259818"/>
                  </a:lnTo>
                  <a:lnTo>
                    <a:pt x="197592" y="239522"/>
                  </a:lnTo>
                  <a:lnTo>
                    <a:pt x="197612" y="118110"/>
                  </a:lnTo>
                  <a:lnTo>
                    <a:pt x="198120" y="118110"/>
                  </a:lnTo>
                  <a:lnTo>
                    <a:pt x="237616" y="106045"/>
                  </a:lnTo>
                  <a:lnTo>
                    <a:pt x="251587" y="69723"/>
                  </a:lnTo>
                  <a:lnTo>
                    <a:pt x="251587" y="65913"/>
                  </a:lnTo>
                  <a:lnTo>
                    <a:pt x="251205" y="60706"/>
                  </a:lnTo>
                  <a:lnTo>
                    <a:pt x="249681" y="47752"/>
                  </a:lnTo>
                  <a:lnTo>
                    <a:pt x="248792" y="42672"/>
                  </a:lnTo>
                  <a:lnTo>
                    <a:pt x="247776" y="39116"/>
                  </a:lnTo>
                  <a:close/>
                </a:path>
                <a:path w="252095" h="330200">
                  <a:moveTo>
                    <a:pt x="131190" y="18161"/>
                  </a:moveTo>
                  <a:lnTo>
                    <a:pt x="89408" y="18161"/>
                  </a:lnTo>
                  <a:lnTo>
                    <a:pt x="92201" y="18923"/>
                  </a:lnTo>
                  <a:lnTo>
                    <a:pt x="94106" y="20447"/>
                  </a:lnTo>
                  <a:lnTo>
                    <a:pt x="96138" y="21971"/>
                  </a:lnTo>
                  <a:lnTo>
                    <a:pt x="97154" y="24003"/>
                  </a:lnTo>
                  <a:lnTo>
                    <a:pt x="97154" y="30734"/>
                  </a:lnTo>
                  <a:lnTo>
                    <a:pt x="95885" y="34036"/>
                  </a:lnTo>
                  <a:lnTo>
                    <a:pt x="90804" y="39116"/>
                  </a:lnTo>
                  <a:lnTo>
                    <a:pt x="87122" y="41021"/>
                  </a:lnTo>
                  <a:lnTo>
                    <a:pt x="82041" y="42291"/>
                  </a:lnTo>
                  <a:lnTo>
                    <a:pt x="82041" y="60071"/>
                  </a:lnTo>
                  <a:lnTo>
                    <a:pt x="110362" y="60071"/>
                  </a:lnTo>
                  <a:lnTo>
                    <a:pt x="110362" y="50673"/>
                  </a:lnTo>
                  <a:lnTo>
                    <a:pt x="116331" y="48514"/>
                  </a:lnTo>
                  <a:lnTo>
                    <a:pt x="121285" y="45593"/>
                  </a:lnTo>
                  <a:lnTo>
                    <a:pt x="125349" y="41783"/>
                  </a:lnTo>
                  <a:lnTo>
                    <a:pt x="129286" y="37846"/>
                  </a:lnTo>
                  <a:lnTo>
                    <a:pt x="131190" y="32131"/>
                  </a:lnTo>
                  <a:lnTo>
                    <a:pt x="131190" y="18161"/>
                  </a:lnTo>
                  <a:close/>
                </a:path>
                <a:path w="252095" h="330200">
                  <a:moveTo>
                    <a:pt x="93090" y="0"/>
                  </a:moveTo>
                  <a:lnTo>
                    <a:pt x="88518" y="0"/>
                  </a:lnTo>
                  <a:lnTo>
                    <a:pt x="84200" y="254"/>
                  </a:lnTo>
                  <a:lnTo>
                    <a:pt x="75946" y="1524"/>
                  </a:lnTo>
                  <a:lnTo>
                    <a:pt x="72898" y="2159"/>
                  </a:lnTo>
                  <a:lnTo>
                    <a:pt x="70865" y="2794"/>
                  </a:lnTo>
                  <a:lnTo>
                    <a:pt x="70865" y="21082"/>
                  </a:lnTo>
                  <a:lnTo>
                    <a:pt x="71374" y="21082"/>
                  </a:lnTo>
                  <a:lnTo>
                    <a:pt x="73913" y="20066"/>
                  </a:lnTo>
                  <a:lnTo>
                    <a:pt x="76073" y="19431"/>
                  </a:lnTo>
                  <a:lnTo>
                    <a:pt x="78104" y="18923"/>
                  </a:lnTo>
                  <a:lnTo>
                    <a:pt x="80010" y="18415"/>
                  </a:lnTo>
                  <a:lnTo>
                    <a:pt x="82676" y="18161"/>
                  </a:lnTo>
                  <a:lnTo>
                    <a:pt x="131190" y="18161"/>
                  </a:lnTo>
                  <a:lnTo>
                    <a:pt x="131190" y="17780"/>
                  </a:lnTo>
                  <a:lnTo>
                    <a:pt x="101967" y="452"/>
                  </a:lnTo>
                  <a:lnTo>
                    <a:pt x="93090" y="0"/>
                  </a:lnTo>
                  <a:close/>
                </a:path>
              </a:pathLst>
            </a:custGeom>
            <a:solidFill>
              <a:srgbClr val="FBFBFF"/>
            </a:solidFill>
          </p:spPr>
          <p:txBody>
            <a:bodyPr wrap="square" lIns="0" tIns="0" rIns="0" bIns="0" rtlCol="0"/>
            <a:lstStyle/>
            <a:p>
              <a:endParaRPr/>
            </a:p>
          </p:txBody>
        </p:sp>
        <p:sp>
          <p:nvSpPr>
            <p:cNvPr id="6" name="object 6"/>
            <p:cNvSpPr/>
            <p:nvPr/>
          </p:nvSpPr>
          <p:spPr>
            <a:xfrm>
              <a:off x="6129273" y="406781"/>
              <a:ext cx="252095" cy="330200"/>
            </a:xfrm>
            <a:custGeom>
              <a:avLst/>
              <a:gdLst/>
              <a:ahLst/>
              <a:cxnLst/>
              <a:rect l="l" t="t" r="r" b="b"/>
              <a:pathLst>
                <a:path w="252095" h="330200">
                  <a:moveTo>
                    <a:pt x="216026" y="39116"/>
                  </a:moveTo>
                  <a:lnTo>
                    <a:pt x="247776" y="39116"/>
                  </a:lnTo>
                  <a:lnTo>
                    <a:pt x="248792" y="42672"/>
                  </a:lnTo>
                  <a:lnTo>
                    <a:pt x="249681" y="47752"/>
                  </a:lnTo>
                  <a:lnTo>
                    <a:pt x="250443" y="54229"/>
                  </a:lnTo>
                  <a:lnTo>
                    <a:pt x="251205" y="60706"/>
                  </a:lnTo>
                  <a:lnTo>
                    <a:pt x="251587" y="65913"/>
                  </a:lnTo>
                  <a:lnTo>
                    <a:pt x="251587" y="69723"/>
                  </a:lnTo>
                  <a:lnTo>
                    <a:pt x="237616" y="106045"/>
                  </a:lnTo>
                  <a:lnTo>
                    <a:pt x="198120" y="118110"/>
                  </a:lnTo>
                  <a:lnTo>
                    <a:pt x="197612" y="118110"/>
                  </a:lnTo>
                  <a:lnTo>
                    <a:pt x="197612" y="239268"/>
                  </a:lnTo>
                  <a:lnTo>
                    <a:pt x="191404" y="277844"/>
                  </a:lnTo>
                  <a:lnTo>
                    <a:pt x="158742" y="316511"/>
                  </a:lnTo>
                  <a:lnTo>
                    <a:pt x="121785" y="328219"/>
                  </a:lnTo>
                  <a:lnTo>
                    <a:pt x="98805" y="329692"/>
                  </a:lnTo>
                  <a:lnTo>
                    <a:pt x="76374" y="328243"/>
                  </a:lnTo>
                  <a:lnTo>
                    <a:pt x="39798" y="316726"/>
                  </a:lnTo>
                  <a:lnTo>
                    <a:pt x="6397" y="278399"/>
                  </a:lnTo>
                  <a:lnTo>
                    <a:pt x="0" y="239522"/>
                  </a:lnTo>
                  <a:lnTo>
                    <a:pt x="0" y="88773"/>
                  </a:lnTo>
                  <a:lnTo>
                    <a:pt x="59309" y="88773"/>
                  </a:lnTo>
                  <a:lnTo>
                    <a:pt x="59309" y="235966"/>
                  </a:lnTo>
                  <a:lnTo>
                    <a:pt x="59882" y="247467"/>
                  </a:lnTo>
                  <a:lnTo>
                    <a:pt x="80740" y="281622"/>
                  </a:lnTo>
                  <a:lnTo>
                    <a:pt x="98805" y="284607"/>
                  </a:lnTo>
                  <a:lnTo>
                    <a:pt x="108329" y="283890"/>
                  </a:lnTo>
                  <a:lnTo>
                    <a:pt x="137814" y="247850"/>
                  </a:lnTo>
                  <a:lnTo>
                    <a:pt x="138429" y="235966"/>
                  </a:lnTo>
                  <a:lnTo>
                    <a:pt x="138429" y="88773"/>
                  </a:lnTo>
                  <a:lnTo>
                    <a:pt x="197865" y="88773"/>
                  </a:lnTo>
                  <a:lnTo>
                    <a:pt x="206501" y="88773"/>
                  </a:lnTo>
                  <a:lnTo>
                    <a:pt x="212598" y="86614"/>
                  </a:lnTo>
                  <a:lnTo>
                    <a:pt x="216153" y="82296"/>
                  </a:lnTo>
                  <a:lnTo>
                    <a:pt x="219837" y="77978"/>
                  </a:lnTo>
                  <a:lnTo>
                    <a:pt x="221614" y="72136"/>
                  </a:lnTo>
                  <a:lnTo>
                    <a:pt x="221614" y="64643"/>
                  </a:lnTo>
                  <a:lnTo>
                    <a:pt x="221614" y="60452"/>
                  </a:lnTo>
                  <a:lnTo>
                    <a:pt x="216026" y="42164"/>
                  </a:lnTo>
                  <a:lnTo>
                    <a:pt x="216026" y="39116"/>
                  </a:lnTo>
                  <a:close/>
                </a:path>
                <a:path w="252095" h="330200">
                  <a:moveTo>
                    <a:pt x="93090" y="0"/>
                  </a:moveTo>
                  <a:lnTo>
                    <a:pt x="131190" y="17780"/>
                  </a:lnTo>
                  <a:lnTo>
                    <a:pt x="131190" y="24384"/>
                  </a:lnTo>
                  <a:lnTo>
                    <a:pt x="131190" y="32131"/>
                  </a:lnTo>
                  <a:lnTo>
                    <a:pt x="110362" y="50673"/>
                  </a:lnTo>
                  <a:lnTo>
                    <a:pt x="110362" y="60071"/>
                  </a:lnTo>
                  <a:lnTo>
                    <a:pt x="82041" y="60071"/>
                  </a:lnTo>
                  <a:lnTo>
                    <a:pt x="82041" y="42291"/>
                  </a:lnTo>
                  <a:lnTo>
                    <a:pt x="87122" y="41021"/>
                  </a:lnTo>
                  <a:lnTo>
                    <a:pt x="90804" y="39116"/>
                  </a:lnTo>
                  <a:lnTo>
                    <a:pt x="93345" y="36576"/>
                  </a:lnTo>
                  <a:lnTo>
                    <a:pt x="95885" y="34036"/>
                  </a:lnTo>
                  <a:lnTo>
                    <a:pt x="97154" y="30734"/>
                  </a:lnTo>
                  <a:lnTo>
                    <a:pt x="97154" y="26543"/>
                  </a:lnTo>
                  <a:lnTo>
                    <a:pt x="97154" y="24003"/>
                  </a:lnTo>
                  <a:lnTo>
                    <a:pt x="96138" y="21971"/>
                  </a:lnTo>
                  <a:lnTo>
                    <a:pt x="94106" y="20447"/>
                  </a:lnTo>
                  <a:lnTo>
                    <a:pt x="92201" y="18923"/>
                  </a:lnTo>
                  <a:lnTo>
                    <a:pt x="89408" y="18161"/>
                  </a:lnTo>
                  <a:lnTo>
                    <a:pt x="85851" y="18161"/>
                  </a:lnTo>
                  <a:lnTo>
                    <a:pt x="82676" y="18161"/>
                  </a:lnTo>
                  <a:lnTo>
                    <a:pt x="80010" y="18415"/>
                  </a:lnTo>
                  <a:lnTo>
                    <a:pt x="78104" y="18923"/>
                  </a:lnTo>
                  <a:lnTo>
                    <a:pt x="76073" y="19431"/>
                  </a:lnTo>
                  <a:lnTo>
                    <a:pt x="73913" y="20066"/>
                  </a:lnTo>
                  <a:lnTo>
                    <a:pt x="71374" y="21082"/>
                  </a:lnTo>
                  <a:lnTo>
                    <a:pt x="70865" y="21082"/>
                  </a:lnTo>
                  <a:lnTo>
                    <a:pt x="70865" y="2794"/>
                  </a:lnTo>
                  <a:lnTo>
                    <a:pt x="72898" y="2159"/>
                  </a:lnTo>
                  <a:lnTo>
                    <a:pt x="75946" y="1524"/>
                  </a:lnTo>
                  <a:lnTo>
                    <a:pt x="80010" y="889"/>
                  </a:lnTo>
                  <a:lnTo>
                    <a:pt x="84200" y="254"/>
                  </a:lnTo>
                  <a:lnTo>
                    <a:pt x="88518" y="0"/>
                  </a:lnTo>
                  <a:lnTo>
                    <a:pt x="93090" y="0"/>
                  </a:lnTo>
                  <a:close/>
                </a:path>
              </a:pathLst>
            </a:custGeom>
            <a:ln w="3175">
              <a:solidFill>
                <a:srgbClr val="1D7CED"/>
              </a:solidFill>
            </a:ln>
          </p:spPr>
          <p:txBody>
            <a:bodyPr wrap="square" lIns="0" tIns="0" rIns="0" bIns="0" rtlCol="0"/>
            <a:lstStyle/>
            <a:p>
              <a:endParaRPr/>
            </a:p>
          </p:txBody>
        </p:sp>
        <p:sp>
          <p:nvSpPr>
            <p:cNvPr id="7" name="object 7"/>
            <p:cNvSpPr/>
            <p:nvPr/>
          </p:nvSpPr>
          <p:spPr>
            <a:xfrm>
              <a:off x="6505955" y="490854"/>
              <a:ext cx="932180" cy="307975"/>
            </a:xfrm>
            <a:custGeom>
              <a:avLst/>
              <a:gdLst/>
              <a:ahLst/>
              <a:cxnLst/>
              <a:rect l="l" t="t" r="r" b="b"/>
              <a:pathLst>
                <a:path w="932179" h="307975">
                  <a:moveTo>
                    <a:pt x="368046" y="264414"/>
                  </a:moveTo>
                  <a:lnTo>
                    <a:pt x="311023" y="264414"/>
                  </a:lnTo>
                  <a:lnTo>
                    <a:pt x="311023" y="307721"/>
                  </a:lnTo>
                  <a:lnTo>
                    <a:pt x="368046" y="307721"/>
                  </a:lnTo>
                  <a:lnTo>
                    <a:pt x="368046" y="264414"/>
                  </a:lnTo>
                  <a:close/>
                </a:path>
                <a:path w="932179" h="307975">
                  <a:moveTo>
                    <a:pt x="73278" y="4699"/>
                  </a:moveTo>
                  <a:lnTo>
                    <a:pt x="0" y="4699"/>
                  </a:lnTo>
                  <a:lnTo>
                    <a:pt x="0" y="240665"/>
                  </a:lnTo>
                  <a:lnTo>
                    <a:pt x="73914" y="240665"/>
                  </a:lnTo>
                  <a:lnTo>
                    <a:pt x="85937" y="240450"/>
                  </a:lnTo>
                  <a:lnTo>
                    <a:pt x="130532" y="234997"/>
                  </a:lnTo>
                  <a:lnTo>
                    <a:pt x="170465" y="214262"/>
                  </a:lnTo>
                  <a:lnTo>
                    <a:pt x="186947" y="196469"/>
                  </a:lnTo>
                  <a:lnTo>
                    <a:pt x="59309" y="196469"/>
                  </a:lnTo>
                  <a:lnTo>
                    <a:pt x="59309" y="48768"/>
                  </a:lnTo>
                  <a:lnTo>
                    <a:pt x="187907" y="48768"/>
                  </a:lnTo>
                  <a:lnTo>
                    <a:pt x="181419" y="40687"/>
                  </a:lnTo>
                  <a:lnTo>
                    <a:pt x="150909" y="17696"/>
                  </a:lnTo>
                  <a:lnTo>
                    <a:pt x="108819" y="6467"/>
                  </a:lnTo>
                  <a:lnTo>
                    <a:pt x="85490" y="4891"/>
                  </a:lnTo>
                  <a:lnTo>
                    <a:pt x="73278" y="4699"/>
                  </a:lnTo>
                  <a:close/>
                </a:path>
                <a:path w="932179" h="307975">
                  <a:moveTo>
                    <a:pt x="187907" y="48768"/>
                  </a:moveTo>
                  <a:lnTo>
                    <a:pt x="60451" y="48768"/>
                  </a:lnTo>
                  <a:lnTo>
                    <a:pt x="77501" y="48895"/>
                  </a:lnTo>
                  <a:lnTo>
                    <a:pt x="85097" y="49089"/>
                  </a:lnTo>
                  <a:lnTo>
                    <a:pt x="125108" y="61761"/>
                  </a:lnTo>
                  <a:lnTo>
                    <a:pt x="147986" y="100822"/>
                  </a:lnTo>
                  <a:lnTo>
                    <a:pt x="149987" y="122428"/>
                  </a:lnTo>
                  <a:lnTo>
                    <a:pt x="149510" y="133617"/>
                  </a:lnTo>
                  <a:lnTo>
                    <a:pt x="133016" y="176323"/>
                  </a:lnTo>
                  <a:lnTo>
                    <a:pt x="94107" y="195707"/>
                  </a:lnTo>
                  <a:lnTo>
                    <a:pt x="59309" y="196469"/>
                  </a:lnTo>
                  <a:lnTo>
                    <a:pt x="186947" y="196469"/>
                  </a:lnTo>
                  <a:lnTo>
                    <a:pt x="207216" y="154178"/>
                  </a:lnTo>
                  <a:lnTo>
                    <a:pt x="210820" y="122936"/>
                  </a:lnTo>
                  <a:lnTo>
                    <a:pt x="209984" y="106360"/>
                  </a:lnTo>
                  <a:lnTo>
                    <a:pt x="207470" y="90916"/>
                  </a:lnTo>
                  <a:lnTo>
                    <a:pt x="203265" y="76590"/>
                  </a:lnTo>
                  <a:lnTo>
                    <a:pt x="197358" y="63373"/>
                  </a:lnTo>
                  <a:lnTo>
                    <a:pt x="189995" y="51369"/>
                  </a:lnTo>
                  <a:lnTo>
                    <a:pt x="187907" y="48768"/>
                  </a:lnTo>
                  <a:close/>
                </a:path>
                <a:path w="932179" h="307975">
                  <a:moveTo>
                    <a:pt x="557402" y="4699"/>
                  </a:moveTo>
                  <a:lnTo>
                    <a:pt x="484632" y="4699"/>
                  </a:lnTo>
                  <a:lnTo>
                    <a:pt x="484632" y="240665"/>
                  </a:lnTo>
                  <a:lnTo>
                    <a:pt x="538861" y="240665"/>
                  </a:lnTo>
                  <a:lnTo>
                    <a:pt x="538861" y="76200"/>
                  </a:lnTo>
                  <a:lnTo>
                    <a:pt x="597252" y="76200"/>
                  </a:lnTo>
                  <a:lnTo>
                    <a:pt x="557402" y="4699"/>
                  </a:lnTo>
                  <a:close/>
                </a:path>
                <a:path w="932179" h="307975">
                  <a:moveTo>
                    <a:pt x="597252" y="76200"/>
                  </a:moveTo>
                  <a:lnTo>
                    <a:pt x="538861" y="76200"/>
                  </a:lnTo>
                  <a:lnTo>
                    <a:pt x="629793" y="240665"/>
                  </a:lnTo>
                  <a:lnTo>
                    <a:pt x="686943" y="240665"/>
                  </a:lnTo>
                  <a:lnTo>
                    <a:pt x="686943" y="139827"/>
                  </a:lnTo>
                  <a:lnTo>
                    <a:pt x="632714" y="139827"/>
                  </a:lnTo>
                  <a:lnTo>
                    <a:pt x="597252" y="76200"/>
                  </a:lnTo>
                  <a:close/>
                </a:path>
                <a:path w="932179" h="307975">
                  <a:moveTo>
                    <a:pt x="686943" y="4699"/>
                  </a:moveTo>
                  <a:lnTo>
                    <a:pt x="632714" y="4699"/>
                  </a:lnTo>
                  <a:lnTo>
                    <a:pt x="632714" y="139827"/>
                  </a:lnTo>
                  <a:lnTo>
                    <a:pt x="686943" y="139827"/>
                  </a:lnTo>
                  <a:lnTo>
                    <a:pt x="686943" y="4699"/>
                  </a:lnTo>
                  <a:close/>
                </a:path>
                <a:path w="932179" h="307975">
                  <a:moveTo>
                    <a:pt x="301371" y="4699"/>
                  </a:moveTo>
                  <a:lnTo>
                    <a:pt x="242062" y="4699"/>
                  </a:lnTo>
                  <a:lnTo>
                    <a:pt x="242062" y="155448"/>
                  </a:lnTo>
                  <a:lnTo>
                    <a:pt x="248459" y="194325"/>
                  </a:lnTo>
                  <a:lnTo>
                    <a:pt x="281860" y="232652"/>
                  </a:lnTo>
                  <a:lnTo>
                    <a:pt x="318436" y="244169"/>
                  </a:lnTo>
                  <a:lnTo>
                    <a:pt x="340868" y="245618"/>
                  </a:lnTo>
                  <a:lnTo>
                    <a:pt x="363847" y="244145"/>
                  </a:lnTo>
                  <a:lnTo>
                    <a:pt x="400804" y="232437"/>
                  </a:lnTo>
                  <a:lnTo>
                    <a:pt x="430074" y="200533"/>
                  </a:lnTo>
                  <a:lnTo>
                    <a:pt x="340868" y="200533"/>
                  </a:lnTo>
                  <a:lnTo>
                    <a:pt x="331108" y="199790"/>
                  </a:lnTo>
                  <a:lnTo>
                    <a:pt x="303672" y="173323"/>
                  </a:lnTo>
                  <a:lnTo>
                    <a:pt x="301371" y="151892"/>
                  </a:lnTo>
                  <a:lnTo>
                    <a:pt x="301371" y="4699"/>
                  </a:lnTo>
                  <a:close/>
                </a:path>
                <a:path w="932179" h="307975">
                  <a:moveTo>
                    <a:pt x="439674" y="4699"/>
                  </a:moveTo>
                  <a:lnTo>
                    <a:pt x="380492" y="4699"/>
                  </a:lnTo>
                  <a:lnTo>
                    <a:pt x="380492" y="151892"/>
                  </a:lnTo>
                  <a:lnTo>
                    <a:pt x="379876" y="163776"/>
                  </a:lnTo>
                  <a:lnTo>
                    <a:pt x="358568" y="197659"/>
                  </a:lnTo>
                  <a:lnTo>
                    <a:pt x="340868" y="200533"/>
                  </a:lnTo>
                  <a:lnTo>
                    <a:pt x="430074" y="200533"/>
                  </a:lnTo>
                  <a:lnTo>
                    <a:pt x="433466" y="193770"/>
                  </a:lnTo>
                  <a:lnTo>
                    <a:pt x="438124" y="175744"/>
                  </a:lnTo>
                  <a:lnTo>
                    <a:pt x="439654" y="155448"/>
                  </a:lnTo>
                  <a:lnTo>
                    <a:pt x="439674" y="4699"/>
                  </a:lnTo>
                  <a:close/>
                </a:path>
                <a:path w="932179" h="307975">
                  <a:moveTo>
                    <a:pt x="844296" y="0"/>
                  </a:moveTo>
                  <a:lnTo>
                    <a:pt x="792988" y="8382"/>
                  </a:lnTo>
                  <a:lnTo>
                    <a:pt x="753872" y="33528"/>
                  </a:lnTo>
                  <a:lnTo>
                    <a:pt x="729075" y="72453"/>
                  </a:lnTo>
                  <a:lnTo>
                    <a:pt x="720851" y="122428"/>
                  </a:lnTo>
                  <a:lnTo>
                    <a:pt x="722903" y="150193"/>
                  </a:lnTo>
                  <a:lnTo>
                    <a:pt x="739390" y="195722"/>
                  </a:lnTo>
                  <a:lnTo>
                    <a:pt x="771777" y="227508"/>
                  </a:lnTo>
                  <a:lnTo>
                    <a:pt x="816111" y="243597"/>
                  </a:lnTo>
                  <a:lnTo>
                    <a:pt x="842518" y="245618"/>
                  </a:lnTo>
                  <a:lnTo>
                    <a:pt x="854640" y="245237"/>
                  </a:lnTo>
                  <a:lnTo>
                    <a:pt x="903224" y="236525"/>
                  </a:lnTo>
                  <a:lnTo>
                    <a:pt x="931799" y="227203"/>
                  </a:lnTo>
                  <a:lnTo>
                    <a:pt x="931799" y="202184"/>
                  </a:lnTo>
                  <a:lnTo>
                    <a:pt x="859536" y="202184"/>
                  </a:lnTo>
                  <a:lnTo>
                    <a:pt x="842486" y="200947"/>
                  </a:lnTo>
                  <a:lnTo>
                    <a:pt x="802767" y="182499"/>
                  </a:lnTo>
                  <a:lnTo>
                    <a:pt x="783246" y="140797"/>
                  </a:lnTo>
                  <a:lnTo>
                    <a:pt x="781939" y="121412"/>
                  </a:lnTo>
                  <a:lnTo>
                    <a:pt x="782292" y="112077"/>
                  </a:lnTo>
                  <a:lnTo>
                    <a:pt x="793877" y="74263"/>
                  </a:lnTo>
                  <a:lnTo>
                    <a:pt x="824611" y="48895"/>
                  </a:lnTo>
                  <a:lnTo>
                    <a:pt x="852297" y="44069"/>
                  </a:lnTo>
                  <a:lnTo>
                    <a:pt x="930783" y="44069"/>
                  </a:lnTo>
                  <a:lnTo>
                    <a:pt x="930783" y="20955"/>
                  </a:lnTo>
                  <a:lnTo>
                    <a:pt x="892428" y="5715"/>
                  </a:lnTo>
                  <a:lnTo>
                    <a:pt x="858389" y="357"/>
                  </a:lnTo>
                  <a:lnTo>
                    <a:pt x="844296" y="0"/>
                  </a:lnTo>
                  <a:close/>
                </a:path>
                <a:path w="932179" h="307975">
                  <a:moveTo>
                    <a:pt x="931799" y="110998"/>
                  </a:moveTo>
                  <a:lnTo>
                    <a:pt x="828548" y="110998"/>
                  </a:lnTo>
                  <a:lnTo>
                    <a:pt x="828548" y="155194"/>
                  </a:lnTo>
                  <a:lnTo>
                    <a:pt x="874395" y="155194"/>
                  </a:lnTo>
                  <a:lnTo>
                    <a:pt x="874395" y="201549"/>
                  </a:lnTo>
                  <a:lnTo>
                    <a:pt x="872236" y="201675"/>
                  </a:lnTo>
                  <a:lnTo>
                    <a:pt x="869823" y="201930"/>
                  </a:lnTo>
                  <a:lnTo>
                    <a:pt x="866901" y="201930"/>
                  </a:lnTo>
                  <a:lnTo>
                    <a:pt x="861568" y="202184"/>
                  </a:lnTo>
                  <a:lnTo>
                    <a:pt x="931799" y="202184"/>
                  </a:lnTo>
                  <a:lnTo>
                    <a:pt x="931799" y="110998"/>
                  </a:lnTo>
                  <a:close/>
                </a:path>
                <a:path w="932179" h="307975">
                  <a:moveTo>
                    <a:pt x="930783" y="44069"/>
                  </a:moveTo>
                  <a:lnTo>
                    <a:pt x="861060" y="44069"/>
                  </a:lnTo>
                  <a:lnTo>
                    <a:pt x="869188" y="45339"/>
                  </a:lnTo>
                  <a:lnTo>
                    <a:pt x="884809" y="50165"/>
                  </a:lnTo>
                  <a:lnTo>
                    <a:pt x="891667" y="53086"/>
                  </a:lnTo>
                  <a:lnTo>
                    <a:pt x="897509" y="56515"/>
                  </a:lnTo>
                  <a:lnTo>
                    <a:pt x="902589" y="59309"/>
                  </a:lnTo>
                  <a:lnTo>
                    <a:pt x="907796" y="62737"/>
                  </a:lnTo>
                  <a:lnTo>
                    <a:pt x="913129" y="66929"/>
                  </a:lnTo>
                  <a:lnTo>
                    <a:pt x="918464" y="70993"/>
                  </a:lnTo>
                  <a:lnTo>
                    <a:pt x="922527" y="74041"/>
                  </a:lnTo>
                  <a:lnTo>
                    <a:pt x="925449" y="76327"/>
                  </a:lnTo>
                  <a:lnTo>
                    <a:pt x="930783" y="76327"/>
                  </a:lnTo>
                  <a:lnTo>
                    <a:pt x="930783" y="44069"/>
                  </a:lnTo>
                  <a:close/>
                </a:path>
              </a:pathLst>
            </a:custGeom>
            <a:solidFill>
              <a:srgbClr val="FBFBFF"/>
            </a:solidFill>
          </p:spPr>
          <p:txBody>
            <a:bodyPr wrap="square" lIns="0" tIns="0" rIns="0" bIns="0" rtlCol="0"/>
            <a:lstStyle/>
            <a:p>
              <a:endParaRPr/>
            </a:p>
          </p:txBody>
        </p:sp>
        <p:sp>
          <p:nvSpPr>
            <p:cNvPr id="8" name="object 8"/>
            <p:cNvSpPr/>
            <p:nvPr/>
          </p:nvSpPr>
          <p:spPr>
            <a:xfrm>
              <a:off x="6565265" y="539622"/>
              <a:ext cx="309245" cy="259079"/>
            </a:xfrm>
            <a:custGeom>
              <a:avLst/>
              <a:gdLst/>
              <a:ahLst/>
              <a:cxnLst/>
              <a:rect l="l" t="t" r="r" b="b"/>
              <a:pathLst>
                <a:path w="309245" h="259079">
                  <a:moveTo>
                    <a:pt x="251713" y="215646"/>
                  </a:moveTo>
                  <a:lnTo>
                    <a:pt x="308736" y="215646"/>
                  </a:lnTo>
                  <a:lnTo>
                    <a:pt x="308736" y="258952"/>
                  </a:lnTo>
                  <a:lnTo>
                    <a:pt x="251713" y="258952"/>
                  </a:lnTo>
                  <a:lnTo>
                    <a:pt x="251713" y="215646"/>
                  </a:lnTo>
                  <a:close/>
                </a:path>
                <a:path w="309245" h="259079">
                  <a:moveTo>
                    <a:pt x="0" y="0"/>
                  </a:moveTo>
                  <a:lnTo>
                    <a:pt x="0" y="147700"/>
                  </a:lnTo>
                  <a:lnTo>
                    <a:pt x="1142" y="147700"/>
                  </a:lnTo>
                  <a:lnTo>
                    <a:pt x="41562" y="146127"/>
                  </a:lnTo>
                  <a:lnTo>
                    <a:pt x="78817" y="120802"/>
                  </a:lnTo>
                  <a:lnTo>
                    <a:pt x="90677" y="73660"/>
                  </a:lnTo>
                  <a:lnTo>
                    <a:pt x="90177" y="62446"/>
                  </a:lnTo>
                  <a:lnTo>
                    <a:pt x="78130" y="25947"/>
                  </a:lnTo>
                  <a:lnTo>
                    <a:pt x="45688" y="2730"/>
                  </a:lnTo>
                  <a:lnTo>
                    <a:pt x="1142" y="0"/>
                  </a:lnTo>
                  <a:lnTo>
                    <a:pt x="0" y="0"/>
                  </a:lnTo>
                  <a:close/>
                </a:path>
              </a:pathLst>
            </a:custGeom>
            <a:ln w="3175">
              <a:solidFill>
                <a:srgbClr val="1D7CED"/>
              </a:solidFill>
            </a:ln>
          </p:spPr>
          <p:txBody>
            <a:bodyPr wrap="square" lIns="0" tIns="0" rIns="0" bIns="0" rtlCol="0"/>
            <a:lstStyle/>
            <a:p>
              <a:endParaRPr/>
            </a:p>
          </p:txBody>
        </p:sp>
        <p:sp>
          <p:nvSpPr>
            <p:cNvPr id="9" name="object 9"/>
            <p:cNvSpPr/>
            <p:nvPr/>
          </p:nvSpPr>
          <p:spPr>
            <a:xfrm>
              <a:off x="6989698" y="494664"/>
              <a:ext cx="204089" cy="23774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505955" y="495553"/>
              <a:ext cx="440055" cy="241300"/>
            </a:xfrm>
            <a:custGeom>
              <a:avLst/>
              <a:gdLst/>
              <a:ahLst/>
              <a:cxnLst/>
              <a:rect l="l" t="t" r="r" b="b"/>
              <a:pathLst>
                <a:path w="440054" h="241300">
                  <a:moveTo>
                    <a:pt x="242062" y="0"/>
                  </a:moveTo>
                  <a:lnTo>
                    <a:pt x="301371" y="0"/>
                  </a:lnTo>
                  <a:lnTo>
                    <a:pt x="301371" y="147193"/>
                  </a:lnTo>
                  <a:lnTo>
                    <a:pt x="301944" y="158694"/>
                  </a:lnTo>
                  <a:lnTo>
                    <a:pt x="322802" y="192849"/>
                  </a:lnTo>
                  <a:lnTo>
                    <a:pt x="340868" y="195834"/>
                  </a:lnTo>
                  <a:lnTo>
                    <a:pt x="350391" y="195117"/>
                  </a:lnTo>
                  <a:lnTo>
                    <a:pt x="379876" y="159077"/>
                  </a:lnTo>
                  <a:lnTo>
                    <a:pt x="380492" y="147193"/>
                  </a:lnTo>
                  <a:lnTo>
                    <a:pt x="380492" y="0"/>
                  </a:lnTo>
                  <a:lnTo>
                    <a:pt x="439674" y="0"/>
                  </a:lnTo>
                  <a:lnTo>
                    <a:pt x="439674" y="150495"/>
                  </a:lnTo>
                  <a:lnTo>
                    <a:pt x="438124" y="171045"/>
                  </a:lnTo>
                  <a:lnTo>
                    <a:pt x="414782" y="217550"/>
                  </a:lnTo>
                  <a:lnTo>
                    <a:pt x="363847" y="239446"/>
                  </a:lnTo>
                  <a:lnTo>
                    <a:pt x="340868" y="240919"/>
                  </a:lnTo>
                  <a:lnTo>
                    <a:pt x="318436" y="239470"/>
                  </a:lnTo>
                  <a:lnTo>
                    <a:pt x="281860" y="227953"/>
                  </a:lnTo>
                  <a:lnTo>
                    <a:pt x="248459" y="189626"/>
                  </a:lnTo>
                  <a:lnTo>
                    <a:pt x="242062" y="150749"/>
                  </a:lnTo>
                  <a:lnTo>
                    <a:pt x="242062" y="0"/>
                  </a:lnTo>
                  <a:close/>
                </a:path>
                <a:path w="440054" h="241300">
                  <a:moveTo>
                    <a:pt x="0" y="0"/>
                  </a:moveTo>
                  <a:lnTo>
                    <a:pt x="73278" y="0"/>
                  </a:lnTo>
                  <a:lnTo>
                    <a:pt x="85490" y="192"/>
                  </a:lnTo>
                  <a:lnTo>
                    <a:pt x="130577" y="5290"/>
                  </a:lnTo>
                  <a:lnTo>
                    <a:pt x="171604" y="26616"/>
                  </a:lnTo>
                  <a:lnTo>
                    <a:pt x="197358" y="58674"/>
                  </a:lnTo>
                  <a:lnTo>
                    <a:pt x="209984" y="101661"/>
                  </a:lnTo>
                  <a:lnTo>
                    <a:pt x="210820" y="118237"/>
                  </a:lnTo>
                  <a:lnTo>
                    <a:pt x="209917" y="134286"/>
                  </a:lnTo>
                  <a:lnTo>
                    <a:pt x="196469" y="177292"/>
                  </a:lnTo>
                  <a:lnTo>
                    <a:pt x="170465" y="209563"/>
                  </a:lnTo>
                  <a:lnTo>
                    <a:pt x="130532" y="230298"/>
                  </a:lnTo>
                  <a:lnTo>
                    <a:pt x="85937" y="235751"/>
                  </a:lnTo>
                  <a:lnTo>
                    <a:pt x="73914" y="235966"/>
                  </a:lnTo>
                  <a:lnTo>
                    <a:pt x="0" y="235966"/>
                  </a:lnTo>
                  <a:lnTo>
                    <a:pt x="0" y="0"/>
                  </a:lnTo>
                  <a:close/>
                </a:path>
              </a:pathLst>
            </a:custGeom>
            <a:ln w="3175">
              <a:solidFill>
                <a:srgbClr val="1D7CED"/>
              </a:solidFill>
            </a:ln>
          </p:spPr>
          <p:txBody>
            <a:bodyPr wrap="square" lIns="0" tIns="0" rIns="0" bIns="0" rtlCol="0"/>
            <a:lstStyle/>
            <a:p>
              <a:endParaRPr/>
            </a:p>
          </p:txBody>
        </p:sp>
        <p:sp>
          <p:nvSpPr>
            <p:cNvPr id="11" name="object 11"/>
            <p:cNvSpPr/>
            <p:nvPr/>
          </p:nvSpPr>
          <p:spPr>
            <a:xfrm>
              <a:off x="7225918" y="489965"/>
              <a:ext cx="212725" cy="247396"/>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609458" y="435736"/>
              <a:ext cx="302260" cy="295910"/>
            </a:xfrm>
            <a:custGeom>
              <a:avLst/>
              <a:gdLst/>
              <a:ahLst/>
              <a:cxnLst/>
              <a:rect l="l" t="t" r="r" b="b"/>
              <a:pathLst>
                <a:path w="302259" h="295909">
                  <a:moveTo>
                    <a:pt x="302133" y="0"/>
                  </a:moveTo>
                  <a:lnTo>
                    <a:pt x="216535" y="0"/>
                  </a:lnTo>
                  <a:lnTo>
                    <a:pt x="151130" y="145923"/>
                  </a:lnTo>
                  <a:lnTo>
                    <a:pt x="85598" y="0"/>
                  </a:lnTo>
                  <a:lnTo>
                    <a:pt x="0" y="0"/>
                  </a:lnTo>
                  <a:lnTo>
                    <a:pt x="0" y="295783"/>
                  </a:lnTo>
                  <a:lnTo>
                    <a:pt x="69976" y="295783"/>
                  </a:lnTo>
                  <a:lnTo>
                    <a:pt x="69976" y="99695"/>
                  </a:lnTo>
                  <a:lnTo>
                    <a:pt x="123825" y="226187"/>
                  </a:lnTo>
                  <a:lnTo>
                    <a:pt x="174498" y="226187"/>
                  </a:lnTo>
                  <a:lnTo>
                    <a:pt x="228219" y="99695"/>
                  </a:lnTo>
                  <a:lnTo>
                    <a:pt x="228219" y="295783"/>
                  </a:lnTo>
                  <a:lnTo>
                    <a:pt x="302133" y="295783"/>
                  </a:lnTo>
                  <a:lnTo>
                    <a:pt x="302133" y="0"/>
                  </a:lnTo>
                  <a:close/>
                </a:path>
              </a:pathLst>
            </a:custGeom>
            <a:solidFill>
              <a:srgbClr val="FBFBFF"/>
            </a:solidFill>
          </p:spPr>
          <p:txBody>
            <a:bodyPr wrap="square" lIns="0" tIns="0" rIns="0" bIns="0" rtlCol="0"/>
            <a:lstStyle/>
            <a:p>
              <a:endParaRPr/>
            </a:p>
          </p:txBody>
        </p:sp>
        <p:sp>
          <p:nvSpPr>
            <p:cNvPr id="13" name="object 13"/>
            <p:cNvSpPr/>
            <p:nvPr/>
          </p:nvSpPr>
          <p:spPr>
            <a:xfrm>
              <a:off x="7609458" y="435736"/>
              <a:ext cx="302260" cy="295910"/>
            </a:xfrm>
            <a:custGeom>
              <a:avLst/>
              <a:gdLst/>
              <a:ahLst/>
              <a:cxnLst/>
              <a:rect l="l" t="t" r="r" b="b"/>
              <a:pathLst>
                <a:path w="302259" h="295909">
                  <a:moveTo>
                    <a:pt x="0" y="0"/>
                  </a:moveTo>
                  <a:lnTo>
                    <a:pt x="85598" y="0"/>
                  </a:lnTo>
                  <a:lnTo>
                    <a:pt x="151130" y="145923"/>
                  </a:lnTo>
                  <a:lnTo>
                    <a:pt x="216535" y="0"/>
                  </a:lnTo>
                  <a:lnTo>
                    <a:pt x="302133" y="0"/>
                  </a:lnTo>
                  <a:lnTo>
                    <a:pt x="302133" y="295783"/>
                  </a:lnTo>
                  <a:lnTo>
                    <a:pt x="228219" y="295783"/>
                  </a:lnTo>
                  <a:lnTo>
                    <a:pt x="228219" y="99695"/>
                  </a:lnTo>
                  <a:lnTo>
                    <a:pt x="174498" y="226187"/>
                  </a:lnTo>
                  <a:lnTo>
                    <a:pt x="123825" y="226187"/>
                  </a:lnTo>
                  <a:lnTo>
                    <a:pt x="69976" y="99695"/>
                  </a:lnTo>
                  <a:lnTo>
                    <a:pt x="69976" y="295783"/>
                  </a:lnTo>
                  <a:lnTo>
                    <a:pt x="0" y="295783"/>
                  </a:lnTo>
                  <a:lnTo>
                    <a:pt x="0" y="0"/>
                  </a:lnTo>
                  <a:close/>
                </a:path>
              </a:pathLst>
            </a:custGeom>
            <a:ln w="3175">
              <a:solidFill>
                <a:srgbClr val="1D7CED"/>
              </a:solidFill>
            </a:ln>
          </p:spPr>
          <p:txBody>
            <a:bodyPr wrap="square" lIns="0" tIns="0" rIns="0" bIns="0" rtlCol="0"/>
            <a:lstStyle/>
            <a:p>
              <a:endParaRPr/>
            </a:p>
          </p:txBody>
        </p:sp>
        <p:sp>
          <p:nvSpPr>
            <p:cNvPr id="14" name="object 14"/>
            <p:cNvSpPr/>
            <p:nvPr/>
          </p:nvSpPr>
          <p:spPr>
            <a:xfrm>
              <a:off x="7952231" y="490600"/>
              <a:ext cx="866775" cy="246379"/>
            </a:xfrm>
            <a:custGeom>
              <a:avLst/>
              <a:gdLst/>
              <a:ahLst/>
              <a:cxnLst/>
              <a:rect l="l" t="t" r="r" b="b"/>
              <a:pathLst>
                <a:path w="866775" h="246379">
                  <a:moveTo>
                    <a:pt x="336931" y="4952"/>
                  </a:moveTo>
                  <a:lnTo>
                    <a:pt x="263651" y="4952"/>
                  </a:lnTo>
                  <a:lnTo>
                    <a:pt x="263651" y="240919"/>
                  </a:lnTo>
                  <a:lnTo>
                    <a:pt x="337566" y="240919"/>
                  </a:lnTo>
                  <a:lnTo>
                    <a:pt x="349589" y="240704"/>
                  </a:lnTo>
                  <a:lnTo>
                    <a:pt x="394184" y="235251"/>
                  </a:lnTo>
                  <a:lnTo>
                    <a:pt x="434117" y="214516"/>
                  </a:lnTo>
                  <a:lnTo>
                    <a:pt x="450599" y="196723"/>
                  </a:lnTo>
                  <a:lnTo>
                    <a:pt x="322961" y="196723"/>
                  </a:lnTo>
                  <a:lnTo>
                    <a:pt x="322961" y="49022"/>
                  </a:lnTo>
                  <a:lnTo>
                    <a:pt x="451559" y="49022"/>
                  </a:lnTo>
                  <a:lnTo>
                    <a:pt x="445071" y="40941"/>
                  </a:lnTo>
                  <a:lnTo>
                    <a:pt x="414561" y="17950"/>
                  </a:lnTo>
                  <a:lnTo>
                    <a:pt x="372471" y="6721"/>
                  </a:lnTo>
                  <a:lnTo>
                    <a:pt x="349142" y="5145"/>
                  </a:lnTo>
                  <a:lnTo>
                    <a:pt x="336931" y="4952"/>
                  </a:lnTo>
                  <a:close/>
                </a:path>
                <a:path w="866775" h="246379">
                  <a:moveTo>
                    <a:pt x="451559" y="49022"/>
                  </a:moveTo>
                  <a:lnTo>
                    <a:pt x="324103" y="49022"/>
                  </a:lnTo>
                  <a:lnTo>
                    <a:pt x="341153" y="49149"/>
                  </a:lnTo>
                  <a:lnTo>
                    <a:pt x="348749" y="49343"/>
                  </a:lnTo>
                  <a:lnTo>
                    <a:pt x="388760" y="62015"/>
                  </a:lnTo>
                  <a:lnTo>
                    <a:pt x="411638" y="101076"/>
                  </a:lnTo>
                  <a:lnTo>
                    <a:pt x="413639" y="122682"/>
                  </a:lnTo>
                  <a:lnTo>
                    <a:pt x="413162" y="133871"/>
                  </a:lnTo>
                  <a:lnTo>
                    <a:pt x="396668" y="176577"/>
                  </a:lnTo>
                  <a:lnTo>
                    <a:pt x="357759" y="195961"/>
                  </a:lnTo>
                  <a:lnTo>
                    <a:pt x="322961" y="196723"/>
                  </a:lnTo>
                  <a:lnTo>
                    <a:pt x="450599" y="196723"/>
                  </a:lnTo>
                  <a:lnTo>
                    <a:pt x="470868" y="154432"/>
                  </a:lnTo>
                  <a:lnTo>
                    <a:pt x="474472" y="123189"/>
                  </a:lnTo>
                  <a:lnTo>
                    <a:pt x="473636" y="106614"/>
                  </a:lnTo>
                  <a:lnTo>
                    <a:pt x="471122" y="91170"/>
                  </a:lnTo>
                  <a:lnTo>
                    <a:pt x="466917" y="76844"/>
                  </a:lnTo>
                  <a:lnTo>
                    <a:pt x="461010" y="63626"/>
                  </a:lnTo>
                  <a:lnTo>
                    <a:pt x="453647" y="51623"/>
                  </a:lnTo>
                  <a:lnTo>
                    <a:pt x="451559" y="49022"/>
                  </a:lnTo>
                  <a:close/>
                </a:path>
                <a:path w="866775" h="246379">
                  <a:moveTo>
                    <a:pt x="114173" y="0"/>
                  </a:moveTo>
                  <a:lnTo>
                    <a:pt x="66548" y="8270"/>
                  </a:lnTo>
                  <a:lnTo>
                    <a:pt x="30352" y="33020"/>
                  </a:lnTo>
                  <a:lnTo>
                    <a:pt x="7556" y="72072"/>
                  </a:lnTo>
                  <a:lnTo>
                    <a:pt x="0" y="122936"/>
                  </a:lnTo>
                  <a:lnTo>
                    <a:pt x="1885" y="149750"/>
                  </a:lnTo>
                  <a:lnTo>
                    <a:pt x="17037" y="194569"/>
                  </a:lnTo>
                  <a:lnTo>
                    <a:pt x="47021" y="227173"/>
                  </a:lnTo>
                  <a:lnTo>
                    <a:pt x="88931" y="243798"/>
                  </a:lnTo>
                  <a:lnTo>
                    <a:pt x="114173" y="245872"/>
                  </a:lnTo>
                  <a:lnTo>
                    <a:pt x="139416" y="243822"/>
                  </a:lnTo>
                  <a:lnTo>
                    <a:pt x="161813" y="237664"/>
                  </a:lnTo>
                  <a:lnTo>
                    <a:pt x="181377" y="227387"/>
                  </a:lnTo>
                  <a:lnTo>
                    <a:pt x="198120" y="212978"/>
                  </a:lnTo>
                  <a:lnTo>
                    <a:pt x="206832" y="201295"/>
                  </a:lnTo>
                  <a:lnTo>
                    <a:pt x="107569" y="201295"/>
                  </a:lnTo>
                  <a:lnTo>
                    <a:pt x="100838" y="199898"/>
                  </a:lnTo>
                  <a:lnTo>
                    <a:pt x="70485" y="172243"/>
                  </a:lnTo>
                  <a:lnTo>
                    <a:pt x="61368" y="133340"/>
                  </a:lnTo>
                  <a:lnTo>
                    <a:pt x="61090" y="122809"/>
                  </a:lnTo>
                  <a:lnTo>
                    <a:pt x="61383" y="112694"/>
                  </a:lnTo>
                  <a:lnTo>
                    <a:pt x="70897" y="73009"/>
                  </a:lnTo>
                  <a:lnTo>
                    <a:pt x="100457" y="45847"/>
                  </a:lnTo>
                  <a:lnTo>
                    <a:pt x="107061" y="44576"/>
                  </a:lnTo>
                  <a:lnTo>
                    <a:pt x="206798" y="44576"/>
                  </a:lnTo>
                  <a:lnTo>
                    <a:pt x="198120" y="32893"/>
                  </a:lnTo>
                  <a:lnTo>
                    <a:pt x="181377" y="18484"/>
                  </a:lnTo>
                  <a:lnTo>
                    <a:pt x="161813" y="8207"/>
                  </a:lnTo>
                  <a:lnTo>
                    <a:pt x="139416" y="2049"/>
                  </a:lnTo>
                  <a:lnTo>
                    <a:pt x="114173" y="0"/>
                  </a:lnTo>
                  <a:close/>
                </a:path>
                <a:path w="866775" h="246379">
                  <a:moveTo>
                    <a:pt x="206798" y="44576"/>
                  </a:moveTo>
                  <a:lnTo>
                    <a:pt x="121285" y="44576"/>
                  </a:lnTo>
                  <a:lnTo>
                    <a:pt x="127889" y="45974"/>
                  </a:lnTo>
                  <a:lnTo>
                    <a:pt x="140716" y="51562"/>
                  </a:lnTo>
                  <a:lnTo>
                    <a:pt x="163068" y="86995"/>
                  </a:lnTo>
                  <a:lnTo>
                    <a:pt x="167509" y="122936"/>
                  </a:lnTo>
                  <a:lnTo>
                    <a:pt x="167251" y="133407"/>
                  </a:lnTo>
                  <a:lnTo>
                    <a:pt x="158384" y="171608"/>
                  </a:lnTo>
                  <a:lnTo>
                    <a:pt x="134620" y="196723"/>
                  </a:lnTo>
                  <a:lnTo>
                    <a:pt x="128143" y="199771"/>
                  </a:lnTo>
                  <a:lnTo>
                    <a:pt x="121412" y="201295"/>
                  </a:lnTo>
                  <a:lnTo>
                    <a:pt x="206832" y="201295"/>
                  </a:lnTo>
                  <a:lnTo>
                    <a:pt x="211474" y="195070"/>
                  </a:lnTo>
                  <a:lnTo>
                    <a:pt x="221043" y="174101"/>
                  </a:lnTo>
                  <a:lnTo>
                    <a:pt x="226802" y="150060"/>
                  </a:lnTo>
                  <a:lnTo>
                    <a:pt x="228726" y="122936"/>
                  </a:lnTo>
                  <a:lnTo>
                    <a:pt x="226802" y="95883"/>
                  </a:lnTo>
                  <a:lnTo>
                    <a:pt x="221043" y="71866"/>
                  </a:lnTo>
                  <a:lnTo>
                    <a:pt x="211474" y="50873"/>
                  </a:lnTo>
                  <a:lnTo>
                    <a:pt x="206798" y="44576"/>
                  </a:lnTo>
                  <a:close/>
                </a:path>
                <a:path w="866775" h="246379">
                  <a:moveTo>
                    <a:pt x="767969" y="4952"/>
                  </a:moveTo>
                  <a:lnTo>
                    <a:pt x="708660" y="4952"/>
                  </a:lnTo>
                  <a:lnTo>
                    <a:pt x="708660" y="240919"/>
                  </a:lnTo>
                  <a:lnTo>
                    <a:pt x="866267" y="240919"/>
                  </a:lnTo>
                  <a:lnTo>
                    <a:pt x="866267" y="195961"/>
                  </a:lnTo>
                  <a:lnTo>
                    <a:pt x="767969" y="195961"/>
                  </a:lnTo>
                  <a:lnTo>
                    <a:pt x="767969" y="4952"/>
                  </a:lnTo>
                  <a:close/>
                </a:path>
                <a:path w="866775" h="246379">
                  <a:moveTo>
                    <a:pt x="668654" y="4952"/>
                  </a:moveTo>
                  <a:lnTo>
                    <a:pt x="509016" y="4952"/>
                  </a:lnTo>
                  <a:lnTo>
                    <a:pt x="509016" y="240919"/>
                  </a:lnTo>
                  <a:lnTo>
                    <a:pt x="668654" y="240919"/>
                  </a:lnTo>
                  <a:lnTo>
                    <a:pt x="668654" y="195961"/>
                  </a:lnTo>
                  <a:lnTo>
                    <a:pt x="567944" y="195961"/>
                  </a:lnTo>
                  <a:lnTo>
                    <a:pt x="567944" y="136271"/>
                  </a:lnTo>
                  <a:lnTo>
                    <a:pt x="660781" y="136271"/>
                  </a:lnTo>
                  <a:lnTo>
                    <a:pt x="660781" y="91312"/>
                  </a:lnTo>
                  <a:lnTo>
                    <a:pt x="567944" y="91312"/>
                  </a:lnTo>
                  <a:lnTo>
                    <a:pt x="567944" y="49911"/>
                  </a:lnTo>
                  <a:lnTo>
                    <a:pt x="668654" y="49911"/>
                  </a:lnTo>
                  <a:lnTo>
                    <a:pt x="668654" y="4952"/>
                  </a:lnTo>
                  <a:close/>
                </a:path>
              </a:pathLst>
            </a:custGeom>
            <a:solidFill>
              <a:srgbClr val="FBFBFF"/>
            </a:solidFill>
          </p:spPr>
          <p:txBody>
            <a:bodyPr wrap="square" lIns="0" tIns="0" rIns="0" bIns="0" rtlCol="0"/>
            <a:lstStyle/>
            <a:p>
              <a:endParaRPr/>
            </a:p>
          </p:txBody>
        </p:sp>
        <p:sp>
          <p:nvSpPr>
            <p:cNvPr id="15" name="object 15"/>
            <p:cNvSpPr/>
            <p:nvPr/>
          </p:nvSpPr>
          <p:spPr>
            <a:xfrm>
              <a:off x="7952231" y="490600"/>
              <a:ext cx="866775" cy="246379"/>
            </a:xfrm>
            <a:custGeom>
              <a:avLst/>
              <a:gdLst/>
              <a:ahLst/>
              <a:cxnLst/>
              <a:rect l="l" t="t" r="r" b="b"/>
              <a:pathLst>
                <a:path w="866775" h="246379">
                  <a:moveTo>
                    <a:pt x="322961" y="49022"/>
                  </a:moveTo>
                  <a:lnTo>
                    <a:pt x="322961" y="196723"/>
                  </a:lnTo>
                  <a:lnTo>
                    <a:pt x="324103" y="196723"/>
                  </a:lnTo>
                  <a:lnTo>
                    <a:pt x="364523" y="195149"/>
                  </a:lnTo>
                  <a:lnTo>
                    <a:pt x="401778" y="169824"/>
                  </a:lnTo>
                  <a:lnTo>
                    <a:pt x="413639" y="122682"/>
                  </a:lnTo>
                  <a:lnTo>
                    <a:pt x="413138" y="111468"/>
                  </a:lnTo>
                  <a:lnTo>
                    <a:pt x="401091" y="74969"/>
                  </a:lnTo>
                  <a:lnTo>
                    <a:pt x="368649" y="51752"/>
                  </a:lnTo>
                  <a:lnTo>
                    <a:pt x="324103" y="49022"/>
                  </a:lnTo>
                  <a:lnTo>
                    <a:pt x="322961" y="49022"/>
                  </a:lnTo>
                  <a:close/>
                </a:path>
                <a:path w="866775" h="246379">
                  <a:moveTo>
                    <a:pt x="114426" y="44576"/>
                  </a:moveTo>
                  <a:lnTo>
                    <a:pt x="107061" y="44576"/>
                  </a:lnTo>
                  <a:lnTo>
                    <a:pt x="100457" y="45847"/>
                  </a:lnTo>
                  <a:lnTo>
                    <a:pt x="70897" y="73009"/>
                  </a:lnTo>
                  <a:lnTo>
                    <a:pt x="61372" y="112815"/>
                  </a:lnTo>
                  <a:lnTo>
                    <a:pt x="61087" y="122936"/>
                  </a:lnTo>
                  <a:lnTo>
                    <a:pt x="61368" y="133340"/>
                  </a:lnTo>
                  <a:lnTo>
                    <a:pt x="70485" y="172243"/>
                  </a:lnTo>
                  <a:lnTo>
                    <a:pt x="100838" y="199898"/>
                  </a:lnTo>
                  <a:lnTo>
                    <a:pt x="107569" y="201295"/>
                  </a:lnTo>
                  <a:lnTo>
                    <a:pt x="114426" y="201295"/>
                  </a:lnTo>
                  <a:lnTo>
                    <a:pt x="121412" y="201295"/>
                  </a:lnTo>
                  <a:lnTo>
                    <a:pt x="128143" y="199771"/>
                  </a:lnTo>
                  <a:lnTo>
                    <a:pt x="134620" y="196723"/>
                  </a:lnTo>
                  <a:lnTo>
                    <a:pt x="141224" y="193801"/>
                  </a:lnTo>
                  <a:lnTo>
                    <a:pt x="163322" y="158750"/>
                  </a:lnTo>
                  <a:lnTo>
                    <a:pt x="167513" y="122809"/>
                  </a:lnTo>
                  <a:lnTo>
                    <a:pt x="167229" y="112694"/>
                  </a:lnTo>
                  <a:lnTo>
                    <a:pt x="158051" y="73469"/>
                  </a:lnTo>
                  <a:lnTo>
                    <a:pt x="134239" y="48768"/>
                  </a:lnTo>
                  <a:lnTo>
                    <a:pt x="127889" y="45974"/>
                  </a:lnTo>
                  <a:lnTo>
                    <a:pt x="121285" y="44576"/>
                  </a:lnTo>
                  <a:lnTo>
                    <a:pt x="114426" y="44576"/>
                  </a:lnTo>
                  <a:close/>
                </a:path>
                <a:path w="866775" h="246379">
                  <a:moveTo>
                    <a:pt x="708660" y="4952"/>
                  </a:moveTo>
                  <a:lnTo>
                    <a:pt x="767969" y="4952"/>
                  </a:lnTo>
                  <a:lnTo>
                    <a:pt x="767969" y="195961"/>
                  </a:lnTo>
                  <a:lnTo>
                    <a:pt x="866267" y="195961"/>
                  </a:lnTo>
                  <a:lnTo>
                    <a:pt x="866267" y="240919"/>
                  </a:lnTo>
                  <a:lnTo>
                    <a:pt x="708660" y="240919"/>
                  </a:lnTo>
                  <a:lnTo>
                    <a:pt x="708660" y="4952"/>
                  </a:lnTo>
                  <a:close/>
                </a:path>
                <a:path w="866775" h="246379">
                  <a:moveTo>
                    <a:pt x="509016" y="4952"/>
                  </a:moveTo>
                  <a:lnTo>
                    <a:pt x="668654" y="4952"/>
                  </a:lnTo>
                  <a:lnTo>
                    <a:pt x="668654" y="49911"/>
                  </a:lnTo>
                  <a:lnTo>
                    <a:pt x="567944" y="49911"/>
                  </a:lnTo>
                  <a:lnTo>
                    <a:pt x="567944" y="91312"/>
                  </a:lnTo>
                  <a:lnTo>
                    <a:pt x="660781" y="91312"/>
                  </a:lnTo>
                  <a:lnTo>
                    <a:pt x="660781" y="136271"/>
                  </a:lnTo>
                  <a:lnTo>
                    <a:pt x="567944" y="136271"/>
                  </a:lnTo>
                  <a:lnTo>
                    <a:pt x="567944" y="195961"/>
                  </a:lnTo>
                  <a:lnTo>
                    <a:pt x="668654" y="195961"/>
                  </a:lnTo>
                  <a:lnTo>
                    <a:pt x="668654" y="240919"/>
                  </a:lnTo>
                  <a:lnTo>
                    <a:pt x="509016" y="240919"/>
                  </a:lnTo>
                  <a:lnTo>
                    <a:pt x="509016" y="4952"/>
                  </a:lnTo>
                  <a:close/>
                </a:path>
                <a:path w="866775" h="246379">
                  <a:moveTo>
                    <a:pt x="263651" y="4952"/>
                  </a:moveTo>
                  <a:lnTo>
                    <a:pt x="336931" y="4952"/>
                  </a:lnTo>
                  <a:lnTo>
                    <a:pt x="349142" y="5145"/>
                  </a:lnTo>
                  <a:lnTo>
                    <a:pt x="394229" y="10243"/>
                  </a:lnTo>
                  <a:lnTo>
                    <a:pt x="435256" y="31569"/>
                  </a:lnTo>
                  <a:lnTo>
                    <a:pt x="461010" y="63626"/>
                  </a:lnTo>
                  <a:lnTo>
                    <a:pt x="473636" y="106614"/>
                  </a:lnTo>
                  <a:lnTo>
                    <a:pt x="474472" y="123189"/>
                  </a:lnTo>
                  <a:lnTo>
                    <a:pt x="473569" y="139239"/>
                  </a:lnTo>
                  <a:lnTo>
                    <a:pt x="460121" y="182245"/>
                  </a:lnTo>
                  <a:lnTo>
                    <a:pt x="434117" y="214516"/>
                  </a:lnTo>
                  <a:lnTo>
                    <a:pt x="394184" y="235251"/>
                  </a:lnTo>
                  <a:lnTo>
                    <a:pt x="349589" y="240704"/>
                  </a:lnTo>
                  <a:lnTo>
                    <a:pt x="337566" y="240919"/>
                  </a:lnTo>
                  <a:lnTo>
                    <a:pt x="263651" y="240919"/>
                  </a:lnTo>
                  <a:lnTo>
                    <a:pt x="263651" y="4952"/>
                  </a:lnTo>
                  <a:close/>
                </a:path>
                <a:path w="866775" h="246379">
                  <a:moveTo>
                    <a:pt x="114173" y="0"/>
                  </a:moveTo>
                  <a:lnTo>
                    <a:pt x="161813" y="8207"/>
                  </a:lnTo>
                  <a:lnTo>
                    <a:pt x="198120" y="32893"/>
                  </a:lnTo>
                  <a:lnTo>
                    <a:pt x="221043" y="71866"/>
                  </a:lnTo>
                  <a:lnTo>
                    <a:pt x="228726" y="122936"/>
                  </a:lnTo>
                  <a:lnTo>
                    <a:pt x="226802" y="150060"/>
                  </a:lnTo>
                  <a:lnTo>
                    <a:pt x="211474" y="195070"/>
                  </a:lnTo>
                  <a:lnTo>
                    <a:pt x="181377" y="227387"/>
                  </a:lnTo>
                  <a:lnTo>
                    <a:pt x="139416" y="243822"/>
                  </a:lnTo>
                  <a:lnTo>
                    <a:pt x="114173" y="245872"/>
                  </a:lnTo>
                  <a:lnTo>
                    <a:pt x="88931" y="243798"/>
                  </a:lnTo>
                  <a:lnTo>
                    <a:pt x="47021" y="227173"/>
                  </a:lnTo>
                  <a:lnTo>
                    <a:pt x="17037" y="194569"/>
                  </a:lnTo>
                  <a:lnTo>
                    <a:pt x="1885" y="149750"/>
                  </a:lnTo>
                  <a:lnTo>
                    <a:pt x="0" y="122936"/>
                  </a:lnTo>
                  <a:lnTo>
                    <a:pt x="1885" y="96027"/>
                  </a:lnTo>
                  <a:lnTo>
                    <a:pt x="17037" y="51069"/>
                  </a:lnTo>
                  <a:lnTo>
                    <a:pt x="47021" y="18591"/>
                  </a:lnTo>
                  <a:lnTo>
                    <a:pt x="88931" y="2069"/>
                  </a:lnTo>
                  <a:lnTo>
                    <a:pt x="114173" y="0"/>
                  </a:lnTo>
                  <a:close/>
                </a:path>
              </a:pathLst>
            </a:custGeom>
            <a:ln w="3175">
              <a:solidFill>
                <a:srgbClr val="1D7CED"/>
              </a:solidFill>
            </a:ln>
          </p:spPr>
          <p:txBody>
            <a:bodyPr wrap="square" lIns="0" tIns="0" rIns="0" bIns="0" rtlCol="0"/>
            <a:lstStyle/>
            <a:p>
              <a:endParaRPr/>
            </a:p>
          </p:txBody>
        </p:sp>
        <p:sp>
          <p:nvSpPr>
            <p:cNvPr id="16" name="object 16"/>
            <p:cNvSpPr/>
            <p:nvPr/>
          </p:nvSpPr>
          <p:spPr>
            <a:xfrm>
              <a:off x="5605271" y="204215"/>
              <a:ext cx="748284" cy="612647"/>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5911596" y="309372"/>
              <a:ext cx="649224" cy="507491"/>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6284976" y="309372"/>
              <a:ext cx="1370076" cy="507491"/>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7333488" y="204215"/>
              <a:ext cx="853440" cy="612647"/>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7744968" y="309372"/>
              <a:ext cx="1274064" cy="507491"/>
            </a:xfrm>
            <a:prstGeom prst="rect">
              <a:avLst/>
            </a:prstGeom>
            <a:blipFill>
              <a:blip r:embed="rId8" cstate="print"/>
              <a:stretch>
                <a:fillRect/>
              </a:stretch>
            </a:blipFill>
          </p:spPr>
          <p:txBody>
            <a:bodyPr wrap="square" lIns="0" tIns="0" rIns="0" bIns="0" rtlCol="0"/>
            <a:lstStyle/>
            <a:p>
              <a:endParaRPr/>
            </a:p>
          </p:txBody>
        </p:sp>
      </p:grpSp>
      <p:sp>
        <p:nvSpPr>
          <p:cNvPr id="21" name="object 21"/>
          <p:cNvSpPr txBox="1"/>
          <p:nvPr/>
        </p:nvSpPr>
        <p:spPr>
          <a:xfrm>
            <a:off x="307340" y="1150365"/>
            <a:ext cx="8208645" cy="2053589"/>
          </a:xfrm>
          <a:prstGeom prst="rect">
            <a:avLst/>
          </a:prstGeom>
        </p:spPr>
        <p:txBody>
          <a:bodyPr vert="horz" wrap="square" lIns="0" tIns="13335" rIns="0" bIns="0" rtlCol="0">
            <a:spAutoFit/>
          </a:bodyPr>
          <a:lstStyle/>
          <a:p>
            <a:pPr marL="355600" marR="5080" indent="-342900">
              <a:lnSpc>
                <a:spcPct val="100000"/>
              </a:lnSpc>
              <a:spcBef>
                <a:spcPts val="105"/>
              </a:spcBef>
              <a:buClr>
                <a:srgbClr val="006FC0"/>
              </a:buClr>
              <a:buSzPct val="79687"/>
              <a:buFont typeface="Wingdings"/>
              <a:buChar char=""/>
              <a:tabLst>
                <a:tab pos="355600" algn="l"/>
              </a:tabLst>
            </a:pPr>
            <a:r>
              <a:rPr sz="3200" spc="-330" dirty="0">
                <a:latin typeface="Arial"/>
                <a:cs typeface="Arial"/>
              </a:rPr>
              <a:t>Tạo </a:t>
            </a:r>
            <a:r>
              <a:rPr sz="3200" spc="-110" dirty="0">
                <a:latin typeface="Arial"/>
                <a:cs typeface="Arial"/>
              </a:rPr>
              <a:t>lớp </a:t>
            </a:r>
            <a:r>
              <a:rPr sz="3200" spc="-55" dirty="0">
                <a:latin typeface="Arial"/>
                <a:cs typeface="Arial"/>
              </a:rPr>
              <a:t>Model </a:t>
            </a:r>
            <a:r>
              <a:rPr sz="3200" spc="-200" dirty="0">
                <a:latin typeface="Arial"/>
                <a:cs typeface="Arial"/>
              </a:rPr>
              <a:t>chứa </a:t>
            </a:r>
            <a:r>
              <a:rPr sz="3200" spc="-254" dirty="0">
                <a:latin typeface="Arial"/>
                <a:cs typeface="Arial"/>
              </a:rPr>
              <a:t>các </a:t>
            </a:r>
            <a:r>
              <a:rPr sz="3200" spc="-70" dirty="0">
                <a:latin typeface="Arial"/>
                <a:cs typeface="Arial"/>
              </a:rPr>
              <a:t>thuộc </a:t>
            </a:r>
            <a:r>
              <a:rPr sz="3200" spc="-45" dirty="0">
                <a:latin typeface="Arial"/>
                <a:cs typeface="Arial"/>
              </a:rPr>
              <a:t>tính </a:t>
            </a:r>
            <a:r>
              <a:rPr sz="3200" spc="-180" dirty="0">
                <a:latin typeface="Arial"/>
                <a:cs typeface="Arial"/>
              </a:rPr>
              <a:t>cùng </a:t>
            </a:r>
            <a:r>
              <a:rPr sz="3200" spc="-50" dirty="0">
                <a:latin typeface="Arial"/>
                <a:cs typeface="Arial"/>
              </a:rPr>
              <a:t>tên</a:t>
            </a:r>
            <a:r>
              <a:rPr sz="3200" spc="-275" dirty="0">
                <a:latin typeface="Arial"/>
                <a:cs typeface="Arial"/>
              </a:rPr>
              <a:t> </a:t>
            </a:r>
            <a:r>
              <a:rPr sz="3200" spc="-135" dirty="0">
                <a:latin typeface="Arial"/>
                <a:cs typeface="Arial"/>
              </a:rPr>
              <a:t>với  </a:t>
            </a:r>
            <a:r>
              <a:rPr sz="3200" spc="-70" dirty="0">
                <a:latin typeface="Arial"/>
                <a:cs typeface="Arial"/>
              </a:rPr>
              <a:t>tham</a:t>
            </a:r>
            <a:r>
              <a:rPr sz="3200" spc="-175" dirty="0">
                <a:latin typeface="Arial"/>
                <a:cs typeface="Arial"/>
              </a:rPr>
              <a:t> </a:t>
            </a:r>
            <a:r>
              <a:rPr sz="3200" spc="-180" dirty="0">
                <a:latin typeface="Arial"/>
                <a:cs typeface="Arial"/>
              </a:rPr>
              <a:t>số.</a:t>
            </a:r>
            <a:endParaRPr sz="3200">
              <a:latin typeface="Arial"/>
              <a:cs typeface="Arial"/>
            </a:endParaRPr>
          </a:p>
          <a:p>
            <a:pPr marL="355600" marR="82550" indent="-342900">
              <a:lnSpc>
                <a:spcPct val="100000"/>
              </a:lnSpc>
              <a:spcBef>
                <a:spcPts val="600"/>
              </a:spcBef>
              <a:buClr>
                <a:srgbClr val="006FC0"/>
              </a:buClr>
              <a:buSzPct val="79687"/>
              <a:buFont typeface="Wingdings"/>
              <a:buChar char=""/>
              <a:tabLst>
                <a:tab pos="355600" algn="l"/>
              </a:tabLst>
            </a:pPr>
            <a:r>
              <a:rPr sz="3200" spc="-440">
                <a:latin typeface="Arial"/>
                <a:cs typeface="Arial"/>
              </a:rPr>
              <a:t>Sử </a:t>
            </a:r>
            <a:r>
              <a:rPr lang="en-US" sz="3200" spc="-440">
                <a:latin typeface="Arial"/>
                <a:cs typeface="Arial"/>
              </a:rPr>
              <a:t> </a:t>
            </a:r>
            <a:r>
              <a:rPr sz="3200" spc="-145">
                <a:latin typeface="Arial"/>
                <a:cs typeface="Arial"/>
              </a:rPr>
              <a:t>dụng </a:t>
            </a:r>
            <a:r>
              <a:rPr sz="3200" spc="-110" dirty="0">
                <a:latin typeface="Arial"/>
                <a:cs typeface="Arial"/>
              </a:rPr>
              <a:t>lớp </a:t>
            </a:r>
            <a:r>
              <a:rPr sz="3200" spc="-190" dirty="0">
                <a:latin typeface="Arial"/>
                <a:cs typeface="Arial"/>
              </a:rPr>
              <a:t>này </a:t>
            </a:r>
            <a:r>
              <a:rPr sz="3200" spc="-110" dirty="0">
                <a:latin typeface="Arial"/>
                <a:cs typeface="Arial"/>
              </a:rPr>
              <a:t>làm </a:t>
            </a:r>
            <a:r>
              <a:rPr sz="3200" spc="-25" dirty="0">
                <a:latin typeface="Arial"/>
                <a:cs typeface="Arial"/>
              </a:rPr>
              <a:t>đối </a:t>
            </a:r>
            <a:r>
              <a:rPr sz="3200" spc="-225" dirty="0">
                <a:latin typeface="Arial"/>
                <a:cs typeface="Arial"/>
              </a:rPr>
              <a:t>số </a:t>
            </a:r>
            <a:r>
              <a:rPr sz="3200" spc="-145" dirty="0">
                <a:latin typeface="Arial"/>
                <a:cs typeface="Arial"/>
              </a:rPr>
              <a:t>cho </a:t>
            </a:r>
            <a:r>
              <a:rPr sz="3200" spc="-90" dirty="0">
                <a:latin typeface="Arial"/>
                <a:cs typeface="Arial"/>
              </a:rPr>
              <a:t>Action </a:t>
            </a:r>
            <a:r>
              <a:rPr sz="3200" spc="-105" dirty="0">
                <a:latin typeface="Arial"/>
                <a:cs typeface="Arial"/>
              </a:rPr>
              <a:t>để</a:t>
            </a:r>
            <a:r>
              <a:rPr sz="3200" spc="-640" dirty="0">
                <a:latin typeface="Arial"/>
                <a:cs typeface="Arial"/>
              </a:rPr>
              <a:t> </a:t>
            </a:r>
            <a:r>
              <a:rPr sz="3200" spc="-140" dirty="0">
                <a:latin typeface="Arial"/>
                <a:cs typeface="Arial"/>
              </a:rPr>
              <a:t>nhận  </a:t>
            </a:r>
            <a:r>
              <a:rPr sz="3200" spc="-70" dirty="0">
                <a:latin typeface="Arial"/>
                <a:cs typeface="Arial"/>
              </a:rPr>
              <a:t>tham </a:t>
            </a:r>
            <a:r>
              <a:rPr sz="3200" spc="-225" dirty="0">
                <a:latin typeface="Arial"/>
                <a:cs typeface="Arial"/>
              </a:rPr>
              <a:t>số </a:t>
            </a:r>
            <a:r>
              <a:rPr sz="3200" spc="-180" dirty="0">
                <a:latin typeface="Arial"/>
                <a:cs typeface="Arial"/>
              </a:rPr>
              <a:t>cùng </a:t>
            </a:r>
            <a:r>
              <a:rPr sz="3200" spc="-50" dirty="0">
                <a:latin typeface="Arial"/>
                <a:cs typeface="Arial"/>
              </a:rPr>
              <a:t>tên </a:t>
            </a:r>
            <a:r>
              <a:rPr sz="3200" spc="-135" dirty="0">
                <a:latin typeface="Arial"/>
                <a:cs typeface="Arial"/>
              </a:rPr>
              <a:t>với </a:t>
            </a:r>
            <a:r>
              <a:rPr sz="3200" spc="-70" dirty="0">
                <a:latin typeface="Arial"/>
                <a:cs typeface="Arial"/>
              </a:rPr>
              <a:t>thuộc</a:t>
            </a:r>
            <a:r>
              <a:rPr sz="3200" spc="-335" dirty="0">
                <a:latin typeface="Arial"/>
                <a:cs typeface="Arial"/>
              </a:rPr>
              <a:t> </a:t>
            </a:r>
            <a:r>
              <a:rPr sz="3200" spc="-50" dirty="0">
                <a:latin typeface="Arial"/>
                <a:cs typeface="Arial"/>
              </a:rPr>
              <a:t>tính</a:t>
            </a:r>
            <a:endParaRPr sz="3200">
              <a:latin typeface="Arial"/>
              <a:cs typeface="Arial"/>
            </a:endParaRPr>
          </a:p>
        </p:txBody>
      </p:sp>
      <p:grpSp>
        <p:nvGrpSpPr>
          <p:cNvPr id="22" name="object 22"/>
          <p:cNvGrpSpPr/>
          <p:nvPr/>
        </p:nvGrpSpPr>
        <p:grpSpPr>
          <a:xfrm>
            <a:off x="749300" y="3416300"/>
            <a:ext cx="7874000" cy="3149600"/>
            <a:chOff x="749300" y="3416300"/>
            <a:chExt cx="7874000" cy="3149600"/>
          </a:xfrm>
        </p:grpSpPr>
        <p:sp>
          <p:nvSpPr>
            <p:cNvPr id="23" name="object 23"/>
            <p:cNvSpPr/>
            <p:nvPr/>
          </p:nvSpPr>
          <p:spPr>
            <a:xfrm>
              <a:off x="762000" y="3429000"/>
              <a:ext cx="7848600" cy="3124200"/>
            </a:xfrm>
            <a:custGeom>
              <a:avLst/>
              <a:gdLst/>
              <a:ahLst/>
              <a:cxnLst/>
              <a:rect l="l" t="t" r="r" b="b"/>
              <a:pathLst>
                <a:path w="7848600" h="3124200">
                  <a:moveTo>
                    <a:pt x="0" y="206120"/>
                  </a:moveTo>
                  <a:lnTo>
                    <a:pt x="5445" y="158873"/>
                  </a:lnTo>
                  <a:lnTo>
                    <a:pt x="20955" y="115494"/>
                  </a:lnTo>
                  <a:lnTo>
                    <a:pt x="45292" y="77221"/>
                  </a:lnTo>
                  <a:lnTo>
                    <a:pt x="77220" y="45296"/>
                  </a:lnTo>
                  <a:lnTo>
                    <a:pt x="115501" y="20958"/>
                  </a:lnTo>
                  <a:lnTo>
                    <a:pt x="158897" y="5446"/>
                  </a:lnTo>
                  <a:lnTo>
                    <a:pt x="206171" y="0"/>
                  </a:lnTo>
                  <a:lnTo>
                    <a:pt x="4518279" y="0"/>
                  </a:lnTo>
                  <a:lnTo>
                    <a:pt x="4565526" y="5446"/>
                  </a:lnTo>
                  <a:lnTo>
                    <a:pt x="4608905" y="20958"/>
                  </a:lnTo>
                  <a:lnTo>
                    <a:pt x="4647178" y="45296"/>
                  </a:lnTo>
                  <a:lnTo>
                    <a:pt x="4679103" y="77221"/>
                  </a:lnTo>
                  <a:lnTo>
                    <a:pt x="4703441" y="115494"/>
                  </a:lnTo>
                  <a:lnTo>
                    <a:pt x="4718953" y="158873"/>
                  </a:lnTo>
                  <a:lnTo>
                    <a:pt x="4724400" y="206120"/>
                  </a:lnTo>
                  <a:lnTo>
                    <a:pt x="4724400" y="1851278"/>
                  </a:lnTo>
                  <a:lnTo>
                    <a:pt x="4718953" y="1898526"/>
                  </a:lnTo>
                  <a:lnTo>
                    <a:pt x="4703441" y="1941905"/>
                  </a:lnTo>
                  <a:lnTo>
                    <a:pt x="4679103" y="1980178"/>
                  </a:lnTo>
                  <a:lnTo>
                    <a:pt x="4647178" y="2012103"/>
                  </a:lnTo>
                  <a:lnTo>
                    <a:pt x="4608905" y="2036441"/>
                  </a:lnTo>
                  <a:lnTo>
                    <a:pt x="4565526" y="2051953"/>
                  </a:lnTo>
                  <a:lnTo>
                    <a:pt x="4518279" y="2057400"/>
                  </a:lnTo>
                  <a:lnTo>
                    <a:pt x="206171" y="2057400"/>
                  </a:lnTo>
                  <a:lnTo>
                    <a:pt x="158897" y="2051953"/>
                  </a:lnTo>
                  <a:lnTo>
                    <a:pt x="115501" y="2036441"/>
                  </a:lnTo>
                  <a:lnTo>
                    <a:pt x="77220" y="2012103"/>
                  </a:lnTo>
                  <a:lnTo>
                    <a:pt x="45292" y="1980178"/>
                  </a:lnTo>
                  <a:lnTo>
                    <a:pt x="20955" y="1941905"/>
                  </a:lnTo>
                  <a:lnTo>
                    <a:pt x="5445" y="1898526"/>
                  </a:lnTo>
                  <a:lnTo>
                    <a:pt x="0" y="1851278"/>
                  </a:lnTo>
                  <a:lnTo>
                    <a:pt x="0" y="206120"/>
                  </a:lnTo>
                  <a:close/>
                </a:path>
                <a:path w="7848600" h="3124200">
                  <a:moveTo>
                    <a:pt x="990600" y="2552700"/>
                  </a:moveTo>
                  <a:lnTo>
                    <a:pt x="999583" y="2508206"/>
                  </a:lnTo>
                  <a:lnTo>
                    <a:pt x="1024080" y="2471875"/>
                  </a:lnTo>
                  <a:lnTo>
                    <a:pt x="1060412" y="2447381"/>
                  </a:lnTo>
                  <a:lnTo>
                    <a:pt x="1104900" y="2438400"/>
                  </a:lnTo>
                  <a:lnTo>
                    <a:pt x="7734300" y="2438400"/>
                  </a:lnTo>
                  <a:lnTo>
                    <a:pt x="7778787" y="2447381"/>
                  </a:lnTo>
                  <a:lnTo>
                    <a:pt x="7815119" y="2471875"/>
                  </a:lnTo>
                  <a:lnTo>
                    <a:pt x="7839616" y="2508206"/>
                  </a:lnTo>
                  <a:lnTo>
                    <a:pt x="7848600" y="2552700"/>
                  </a:lnTo>
                  <a:lnTo>
                    <a:pt x="7848600" y="3009900"/>
                  </a:lnTo>
                  <a:lnTo>
                    <a:pt x="7839616" y="3054387"/>
                  </a:lnTo>
                  <a:lnTo>
                    <a:pt x="7815119" y="3090719"/>
                  </a:lnTo>
                  <a:lnTo>
                    <a:pt x="7778787" y="3115216"/>
                  </a:lnTo>
                  <a:lnTo>
                    <a:pt x="7734300" y="3124200"/>
                  </a:lnTo>
                  <a:lnTo>
                    <a:pt x="1104900" y="3124200"/>
                  </a:lnTo>
                  <a:lnTo>
                    <a:pt x="1060412" y="3115216"/>
                  </a:lnTo>
                  <a:lnTo>
                    <a:pt x="1024080" y="3090719"/>
                  </a:lnTo>
                  <a:lnTo>
                    <a:pt x="999583" y="3054387"/>
                  </a:lnTo>
                  <a:lnTo>
                    <a:pt x="990600" y="3009900"/>
                  </a:lnTo>
                  <a:lnTo>
                    <a:pt x="990600" y="2552700"/>
                  </a:lnTo>
                  <a:close/>
                </a:path>
              </a:pathLst>
            </a:custGeom>
            <a:ln w="25400">
              <a:solidFill>
                <a:srgbClr val="F79546"/>
              </a:solidFill>
            </a:ln>
          </p:spPr>
          <p:txBody>
            <a:bodyPr wrap="square" lIns="0" tIns="0" rIns="0" bIns="0" rtlCol="0"/>
            <a:lstStyle/>
            <a:p>
              <a:endParaRPr/>
            </a:p>
          </p:txBody>
        </p:sp>
        <p:sp>
          <p:nvSpPr>
            <p:cNvPr id="24" name="object 24"/>
            <p:cNvSpPr/>
            <p:nvPr/>
          </p:nvSpPr>
          <p:spPr>
            <a:xfrm>
              <a:off x="5486400" y="4451350"/>
              <a:ext cx="1385570" cy="1554480"/>
            </a:xfrm>
            <a:custGeom>
              <a:avLst/>
              <a:gdLst/>
              <a:ahLst/>
              <a:cxnLst/>
              <a:rect l="l" t="t" r="r" b="b"/>
              <a:pathLst>
                <a:path w="1385570" h="1554479">
                  <a:moveTo>
                    <a:pt x="1288923" y="1458353"/>
                  </a:moveTo>
                  <a:lnTo>
                    <a:pt x="1282827" y="1461884"/>
                  </a:lnTo>
                  <a:lnTo>
                    <a:pt x="1281810" y="1465783"/>
                  </a:lnTo>
                  <a:lnTo>
                    <a:pt x="1283589" y="1468805"/>
                  </a:lnTo>
                  <a:lnTo>
                    <a:pt x="1333500" y="1554403"/>
                  </a:lnTo>
                  <a:lnTo>
                    <a:pt x="1340838" y="1541818"/>
                  </a:lnTo>
                  <a:lnTo>
                    <a:pt x="1327150" y="1541818"/>
                  </a:lnTo>
                  <a:lnTo>
                    <a:pt x="1327150" y="1518364"/>
                  </a:lnTo>
                  <a:lnTo>
                    <a:pt x="1292732" y="1459382"/>
                  </a:lnTo>
                  <a:lnTo>
                    <a:pt x="1288923" y="1458353"/>
                  </a:lnTo>
                  <a:close/>
                </a:path>
                <a:path w="1385570" h="1554479">
                  <a:moveTo>
                    <a:pt x="1327150" y="1518364"/>
                  </a:moveTo>
                  <a:lnTo>
                    <a:pt x="1327150" y="1541818"/>
                  </a:lnTo>
                  <a:lnTo>
                    <a:pt x="1339850" y="1541818"/>
                  </a:lnTo>
                  <a:lnTo>
                    <a:pt x="1339850" y="1538605"/>
                  </a:lnTo>
                  <a:lnTo>
                    <a:pt x="1328039" y="1538605"/>
                  </a:lnTo>
                  <a:lnTo>
                    <a:pt x="1333500" y="1529246"/>
                  </a:lnTo>
                  <a:lnTo>
                    <a:pt x="1327150" y="1518364"/>
                  </a:lnTo>
                  <a:close/>
                </a:path>
                <a:path w="1385570" h="1554479">
                  <a:moveTo>
                    <a:pt x="1378077" y="1458353"/>
                  </a:moveTo>
                  <a:lnTo>
                    <a:pt x="1374267" y="1459382"/>
                  </a:lnTo>
                  <a:lnTo>
                    <a:pt x="1339850" y="1518364"/>
                  </a:lnTo>
                  <a:lnTo>
                    <a:pt x="1339850" y="1541818"/>
                  </a:lnTo>
                  <a:lnTo>
                    <a:pt x="1340838" y="1541818"/>
                  </a:lnTo>
                  <a:lnTo>
                    <a:pt x="1383410" y="1468805"/>
                  </a:lnTo>
                  <a:lnTo>
                    <a:pt x="1385189" y="1465783"/>
                  </a:lnTo>
                  <a:lnTo>
                    <a:pt x="1384173" y="1461884"/>
                  </a:lnTo>
                  <a:lnTo>
                    <a:pt x="1378077" y="1458353"/>
                  </a:lnTo>
                  <a:close/>
                </a:path>
                <a:path w="1385570" h="1554479">
                  <a:moveTo>
                    <a:pt x="1333500" y="1529246"/>
                  </a:moveTo>
                  <a:lnTo>
                    <a:pt x="1328039" y="1538605"/>
                  </a:lnTo>
                  <a:lnTo>
                    <a:pt x="1338960" y="1538605"/>
                  </a:lnTo>
                  <a:lnTo>
                    <a:pt x="1333500" y="1529246"/>
                  </a:lnTo>
                  <a:close/>
                </a:path>
                <a:path w="1385570" h="1554479">
                  <a:moveTo>
                    <a:pt x="1339850" y="1518364"/>
                  </a:moveTo>
                  <a:lnTo>
                    <a:pt x="1333500" y="1529246"/>
                  </a:lnTo>
                  <a:lnTo>
                    <a:pt x="1338960" y="1538605"/>
                  </a:lnTo>
                  <a:lnTo>
                    <a:pt x="1339850" y="1538605"/>
                  </a:lnTo>
                  <a:lnTo>
                    <a:pt x="1339850" y="1518364"/>
                  </a:lnTo>
                  <a:close/>
                </a:path>
                <a:path w="1385570" h="1554479">
                  <a:moveTo>
                    <a:pt x="1327150" y="6350"/>
                  </a:moveTo>
                  <a:lnTo>
                    <a:pt x="1327150" y="1518364"/>
                  </a:lnTo>
                  <a:lnTo>
                    <a:pt x="1333500" y="1529246"/>
                  </a:lnTo>
                  <a:lnTo>
                    <a:pt x="1339850" y="1518364"/>
                  </a:lnTo>
                  <a:lnTo>
                    <a:pt x="1339850" y="12700"/>
                  </a:lnTo>
                  <a:lnTo>
                    <a:pt x="1333500" y="12700"/>
                  </a:lnTo>
                  <a:lnTo>
                    <a:pt x="1327150" y="6350"/>
                  </a:lnTo>
                  <a:close/>
                </a:path>
                <a:path w="1385570" h="1554479">
                  <a:moveTo>
                    <a:pt x="1337055" y="0"/>
                  </a:moveTo>
                  <a:lnTo>
                    <a:pt x="0" y="0"/>
                  </a:lnTo>
                  <a:lnTo>
                    <a:pt x="0" y="12700"/>
                  </a:lnTo>
                  <a:lnTo>
                    <a:pt x="1327150" y="12700"/>
                  </a:lnTo>
                  <a:lnTo>
                    <a:pt x="1327150" y="6350"/>
                  </a:lnTo>
                  <a:lnTo>
                    <a:pt x="1339850" y="6350"/>
                  </a:lnTo>
                  <a:lnTo>
                    <a:pt x="1339850" y="2793"/>
                  </a:lnTo>
                  <a:lnTo>
                    <a:pt x="1337055" y="0"/>
                  </a:lnTo>
                  <a:close/>
                </a:path>
                <a:path w="1385570" h="1554479">
                  <a:moveTo>
                    <a:pt x="1339850" y="6350"/>
                  </a:moveTo>
                  <a:lnTo>
                    <a:pt x="1327150" y="6350"/>
                  </a:lnTo>
                  <a:lnTo>
                    <a:pt x="1333500" y="12700"/>
                  </a:lnTo>
                  <a:lnTo>
                    <a:pt x="1339850" y="12700"/>
                  </a:lnTo>
                  <a:lnTo>
                    <a:pt x="1339850" y="6350"/>
                  </a:lnTo>
                  <a:close/>
                </a:path>
              </a:pathLst>
            </a:custGeom>
            <a:solidFill>
              <a:srgbClr val="F69240"/>
            </a:solidFill>
          </p:spPr>
          <p:txBody>
            <a:bodyPr wrap="square" lIns="0" tIns="0" rIns="0" bIns="0" rtlCol="0"/>
            <a:lstStyle/>
            <a:p>
              <a:endParaRPr/>
            </a:p>
          </p:txBody>
        </p:sp>
        <p:sp>
          <p:nvSpPr>
            <p:cNvPr id="25" name="object 25"/>
            <p:cNvSpPr/>
            <p:nvPr/>
          </p:nvSpPr>
          <p:spPr>
            <a:xfrm>
              <a:off x="1060937" y="3635326"/>
              <a:ext cx="4220279" cy="1631266"/>
            </a:xfrm>
            <a:prstGeom prst="rect">
              <a:avLst/>
            </a:prstGeom>
            <a:blipFill>
              <a:blip r:embed="rId9" cstate="print"/>
              <a:stretch>
                <a:fillRect/>
              </a:stretch>
            </a:blipFill>
          </p:spPr>
          <p:txBody>
            <a:bodyPr wrap="square" lIns="0" tIns="0" rIns="0" bIns="0" rtlCol="0"/>
            <a:lstStyle/>
            <a:p>
              <a:endParaRPr/>
            </a:p>
          </p:txBody>
        </p:sp>
        <p:sp>
          <p:nvSpPr>
            <p:cNvPr id="26" name="object 26"/>
            <p:cNvSpPr/>
            <p:nvPr/>
          </p:nvSpPr>
          <p:spPr>
            <a:xfrm>
              <a:off x="1957207" y="6019800"/>
              <a:ext cx="6453781" cy="278295"/>
            </a:xfrm>
            <a:prstGeom prst="rect">
              <a:avLst/>
            </a:prstGeom>
            <a:blipFill>
              <a:blip r:embed="rId10" cstate="print"/>
              <a:stretch>
                <a:fillRect/>
              </a:stretch>
            </a:blipFill>
          </p:spPr>
          <p:txBody>
            <a:bodyPr wrap="square" lIns="0" tIns="0" rIns="0" bIns="0" rtlCol="0"/>
            <a:lstStyle/>
            <a:p>
              <a:endParaRPr/>
            </a:p>
          </p:txBody>
        </p:sp>
        <p:sp>
          <p:nvSpPr>
            <p:cNvPr id="27" name="object 27"/>
            <p:cNvSpPr/>
            <p:nvPr/>
          </p:nvSpPr>
          <p:spPr>
            <a:xfrm>
              <a:off x="5715000" y="6005728"/>
              <a:ext cx="2209800" cy="304800"/>
            </a:xfrm>
            <a:custGeom>
              <a:avLst/>
              <a:gdLst/>
              <a:ahLst/>
              <a:cxnLst/>
              <a:rect l="l" t="t" r="r" b="b"/>
              <a:pathLst>
                <a:path w="2209800" h="304800">
                  <a:moveTo>
                    <a:pt x="0" y="304800"/>
                  </a:moveTo>
                  <a:lnTo>
                    <a:pt x="2209800" y="304800"/>
                  </a:lnTo>
                  <a:lnTo>
                    <a:pt x="2209800" y="0"/>
                  </a:lnTo>
                  <a:lnTo>
                    <a:pt x="0" y="0"/>
                  </a:lnTo>
                  <a:lnTo>
                    <a:pt x="0" y="304800"/>
                  </a:lnTo>
                  <a:close/>
                </a:path>
              </a:pathLst>
            </a:custGeom>
            <a:ln w="3175">
              <a:solidFill>
                <a:srgbClr val="F79546"/>
              </a:solidFill>
              <a:prstDash val="sysDot"/>
            </a:ln>
          </p:spPr>
          <p:txBody>
            <a:bodyPr wrap="square" lIns="0" tIns="0" rIns="0" bIns="0" rtlCol="0"/>
            <a:lstStyle/>
            <a:p>
              <a:endParaRPr/>
            </a:p>
          </p:txBody>
        </p:sp>
      </p:grpSp>
    </p:spTree>
    <p:extLst>
      <p:ext uri="{BB962C8B-B14F-4D97-AF65-F5344CB8AC3E}">
        <p14:creationId xmlns:p14="http://schemas.microsoft.com/office/powerpoint/2010/main" val="1841333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1275715"/>
            <a:chOff x="76200" y="38"/>
            <a:chExt cx="8943340" cy="1275715"/>
          </a:xfrm>
        </p:grpSpPr>
        <p:sp>
          <p:nvSpPr>
            <p:cNvPr id="3" name="object 3"/>
            <p:cNvSpPr/>
            <p:nvPr/>
          </p:nvSpPr>
          <p:spPr>
            <a:xfrm>
              <a:off x="4623434" y="434847"/>
              <a:ext cx="769874" cy="36461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426075" y="422401"/>
              <a:ext cx="175260" cy="374015"/>
            </a:xfrm>
            <a:custGeom>
              <a:avLst/>
              <a:gdLst/>
              <a:ahLst/>
              <a:cxnLst/>
              <a:rect l="l" t="t" r="r" b="b"/>
              <a:pathLst>
                <a:path w="175260" h="374015">
                  <a:moveTo>
                    <a:pt x="174751" y="0"/>
                  </a:moveTo>
                  <a:lnTo>
                    <a:pt x="117221" y="0"/>
                  </a:lnTo>
                  <a:lnTo>
                    <a:pt x="0" y="373507"/>
                  </a:lnTo>
                  <a:lnTo>
                    <a:pt x="57023" y="373507"/>
                  </a:lnTo>
                  <a:lnTo>
                    <a:pt x="174751" y="0"/>
                  </a:lnTo>
                  <a:close/>
                </a:path>
              </a:pathLst>
            </a:custGeom>
            <a:solidFill>
              <a:srgbClr val="FBFBFF"/>
            </a:solidFill>
          </p:spPr>
          <p:txBody>
            <a:bodyPr wrap="square" lIns="0" tIns="0" rIns="0" bIns="0" rtlCol="0"/>
            <a:lstStyle/>
            <a:p>
              <a:endParaRPr/>
            </a:p>
          </p:txBody>
        </p:sp>
        <p:sp>
          <p:nvSpPr>
            <p:cNvPr id="5" name="object 5"/>
            <p:cNvSpPr/>
            <p:nvPr/>
          </p:nvSpPr>
          <p:spPr>
            <a:xfrm>
              <a:off x="5426075" y="422401"/>
              <a:ext cx="175260" cy="374015"/>
            </a:xfrm>
            <a:custGeom>
              <a:avLst/>
              <a:gdLst/>
              <a:ahLst/>
              <a:cxnLst/>
              <a:rect l="l" t="t" r="r" b="b"/>
              <a:pathLst>
                <a:path w="175260" h="374015">
                  <a:moveTo>
                    <a:pt x="117221" y="0"/>
                  </a:moveTo>
                  <a:lnTo>
                    <a:pt x="174751" y="0"/>
                  </a:lnTo>
                  <a:lnTo>
                    <a:pt x="57023" y="373507"/>
                  </a:lnTo>
                  <a:lnTo>
                    <a:pt x="0" y="373507"/>
                  </a:lnTo>
                  <a:lnTo>
                    <a:pt x="117221" y="0"/>
                  </a:lnTo>
                  <a:close/>
                </a:path>
              </a:pathLst>
            </a:custGeom>
            <a:ln w="3175">
              <a:solidFill>
                <a:srgbClr val="1D7CED"/>
              </a:solidFill>
            </a:ln>
          </p:spPr>
          <p:txBody>
            <a:bodyPr wrap="square" lIns="0" tIns="0" rIns="0" bIns="0" rtlCol="0"/>
            <a:lstStyle/>
            <a:p>
              <a:endParaRPr/>
            </a:p>
          </p:txBody>
        </p:sp>
        <p:sp>
          <p:nvSpPr>
            <p:cNvPr id="6" name="object 6"/>
            <p:cNvSpPr/>
            <p:nvPr/>
          </p:nvSpPr>
          <p:spPr>
            <a:xfrm>
              <a:off x="5650610" y="429895"/>
              <a:ext cx="264795" cy="307975"/>
            </a:xfrm>
            <a:custGeom>
              <a:avLst/>
              <a:gdLst/>
              <a:ahLst/>
              <a:cxnLst/>
              <a:rect l="l" t="t" r="r" b="b"/>
              <a:pathLst>
                <a:path w="264795" h="307975">
                  <a:moveTo>
                    <a:pt x="154812" y="0"/>
                  </a:moveTo>
                  <a:lnTo>
                    <a:pt x="90439" y="10477"/>
                  </a:lnTo>
                  <a:lnTo>
                    <a:pt x="41401" y="41909"/>
                  </a:lnTo>
                  <a:lnTo>
                    <a:pt x="10366" y="90757"/>
                  </a:lnTo>
                  <a:lnTo>
                    <a:pt x="0" y="153415"/>
                  </a:lnTo>
                  <a:lnTo>
                    <a:pt x="2593" y="188257"/>
                  </a:lnTo>
                  <a:lnTo>
                    <a:pt x="23306" y="245320"/>
                  </a:lnTo>
                  <a:lnTo>
                    <a:pt x="63855" y="285164"/>
                  </a:lnTo>
                  <a:lnTo>
                    <a:pt x="119429" y="305218"/>
                  </a:lnTo>
                  <a:lnTo>
                    <a:pt x="152526" y="307720"/>
                  </a:lnTo>
                  <a:lnTo>
                    <a:pt x="167719" y="307264"/>
                  </a:lnTo>
                  <a:lnTo>
                    <a:pt x="213867" y="300227"/>
                  </a:lnTo>
                  <a:lnTo>
                    <a:pt x="253962" y="288690"/>
                  </a:lnTo>
                  <a:lnTo>
                    <a:pt x="264413" y="284733"/>
                  </a:lnTo>
                  <a:lnTo>
                    <a:pt x="264413" y="139064"/>
                  </a:lnTo>
                  <a:lnTo>
                    <a:pt x="135127" y="139064"/>
                  </a:lnTo>
                  <a:lnTo>
                    <a:pt x="135127" y="194563"/>
                  </a:lnTo>
                  <a:lnTo>
                    <a:pt x="192531" y="194563"/>
                  </a:lnTo>
                  <a:lnTo>
                    <a:pt x="192531" y="252602"/>
                  </a:lnTo>
                  <a:lnTo>
                    <a:pt x="189864" y="252856"/>
                  </a:lnTo>
                  <a:lnTo>
                    <a:pt x="173862" y="253364"/>
                  </a:lnTo>
                  <a:lnTo>
                    <a:pt x="152481" y="251819"/>
                  </a:lnTo>
                  <a:lnTo>
                    <a:pt x="102742" y="228726"/>
                  </a:lnTo>
                  <a:lnTo>
                    <a:pt x="78329" y="176488"/>
                  </a:lnTo>
                  <a:lnTo>
                    <a:pt x="76708" y="152272"/>
                  </a:lnTo>
                  <a:lnTo>
                    <a:pt x="77136" y="140481"/>
                  </a:lnTo>
                  <a:lnTo>
                    <a:pt x="87284" y="100986"/>
                  </a:lnTo>
                  <a:lnTo>
                    <a:pt x="115284" y="68738"/>
                  </a:lnTo>
                  <a:lnTo>
                    <a:pt x="155535" y="55624"/>
                  </a:lnTo>
                  <a:lnTo>
                    <a:pt x="164846" y="55244"/>
                  </a:lnTo>
                  <a:lnTo>
                    <a:pt x="172920" y="55530"/>
                  </a:lnTo>
                  <a:lnTo>
                    <a:pt x="215729" y="67692"/>
                  </a:lnTo>
                  <a:lnTo>
                    <a:pt x="256539" y="95630"/>
                  </a:lnTo>
                  <a:lnTo>
                    <a:pt x="263271" y="95630"/>
                  </a:lnTo>
                  <a:lnTo>
                    <a:pt x="263271" y="26288"/>
                  </a:lnTo>
                  <a:lnTo>
                    <a:pt x="250910" y="20524"/>
                  </a:lnTo>
                  <a:lnTo>
                    <a:pt x="215137" y="7112"/>
                  </a:lnTo>
                  <a:lnTo>
                    <a:pt x="172507" y="450"/>
                  </a:lnTo>
                  <a:lnTo>
                    <a:pt x="154812" y="0"/>
                  </a:lnTo>
                  <a:close/>
                </a:path>
              </a:pathLst>
            </a:custGeom>
            <a:solidFill>
              <a:srgbClr val="FBFBFF"/>
            </a:solidFill>
          </p:spPr>
          <p:txBody>
            <a:bodyPr wrap="square" lIns="0" tIns="0" rIns="0" bIns="0" rtlCol="0"/>
            <a:lstStyle/>
            <a:p>
              <a:endParaRPr/>
            </a:p>
          </p:txBody>
        </p:sp>
        <p:sp>
          <p:nvSpPr>
            <p:cNvPr id="7" name="object 7"/>
            <p:cNvSpPr/>
            <p:nvPr/>
          </p:nvSpPr>
          <p:spPr>
            <a:xfrm>
              <a:off x="5650610" y="429895"/>
              <a:ext cx="264795" cy="307975"/>
            </a:xfrm>
            <a:custGeom>
              <a:avLst/>
              <a:gdLst/>
              <a:ahLst/>
              <a:cxnLst/>
              <a:rect l="l" t="t" r="r" b="b"/>
              <a:pathLst>
                <a:path w="264795" h="307975">
                  <a:moveTo>
                    <a:pt x="154812" y="0"/>
                  </a:moveTo>
                  <a:lnTo>
                    <a:pt x="202658" y="4018"/>
                  </a:lnTo>
                  <a:lnTo>
                    <a:pt x="250910" y="20524"/>
                  </a:lnTo>
                  <a:lnTo>
                    <a:pt x="263271" y="26288"/>
                  </a:lnTo>
                  <a:lnTo>
                    <a:pt x="263271" y="95630"/>
                  </a:lnTo>
                  <a:lnTo>
                    <a:pt x="256539" y="95630"/>
                  </a:lnTo>
                  <a:lnTo>
                    <a:pt x="252856" y="92837"/>
                  </a:lnTo>
                  <a:lnTo>
                    <a:pt x="247776" y="88900"/>
                  </a:lnTo>
                  <a:lnTo>
                    <a:pt x="241046" y="83819"/>
                  </a:lnTo>
                  <a:lnTo>
                    <a:pt x="202878" y="62220"/>
                  </a:lnTo>
                  <a:lnTo>
                    <a:pt x="164846" y="55244"/>
                  </a:lnTo>
                  <a:lnTo>
                    <a:pt x="155535" y="55624"/>
                  </a:lnTo>
                  <a:lnTo>
                    <a:pt x="115284" y="68738"/>
                  </a:lnTo>
                  <a:lnTo>
                    <a:pt x="87284" y="100986"/>
                  </a:lnTo>
                  <a:lnTo>
                    <a:pt x="77136" y="140481"/>
                  </a:lnTo>
                  <a:lnTo>
                    <a:pt x="76708" y="152272"/>
                  </a:lnTo>
                  <a:lnTo>
                    <a:pt x="78329" y="176488"/>
                  </a:lnTo>
                  <a:lnTo>
                    <a:pt x="91334" y="214727"/>
                  </a:lnTo>
                  <a:lnTo>
                    <a:pt x="133492" y="247189"/>
                  </a:lnTo>
                  <a:lnTo>
                    <a:pt x="173862" y="253364"/>
                  </a:lnTo>
                  <a:lnTo>
                    <a:pt x="176529" y="253364"/>
                  </a:lnTo>
                  <a:lnTo>
                    <a:pt x="179577" y="253237"/>
                  </a:lnTo>
                  <a:lnTo>
                    <a:pt x="183134" y="253110"/>
                  </a:lnTo>
                  <a:lnTo>
                    <a:pt x="186689" y="252983"/>
                  </a:lnTo>
                  <a:lnTo>
                    <a:pt x="189864" y="252856"/>
                  </a:lnTo>
                  <a:lnTo>
                    <a:pt x="192531" y="252602"/>
                  </a:lnTo>
                  <a:lnTo>
                    <a:pt x="192531" y="194563"/>
                  </a:lnTo>
                  <a:lnTo>
                    <a:pt x="135127" y="194563"/>
                  </a:lnTo>
                  <a:lnTo>
                    <a:pt x="135127" y="139064"/>
                  </a:lnTo>
                  <a:lnTo>
                    <a:pt x="264413" y="139064"/>
                  </a:lnTo>
                  <a:lnTo>
                    <a:pt x="264413" y="284733"/>
                  </a:lnTo>
                  <a:lnTo>
                    <a:pt x="213867" y="300227"/>
                  </a:lnTo>
                  <a:lnTo>
                    <a:pt x="167719" y="307264"/>
                  </a:lnTo>
                  <a:lnTo>
                    <a:pt x="152526" y="307720"/>
                  </a:lnTo>
                  <a:lnTo>
                    <a:pt x="119429" y="305218"/>
                  </a:lnTo>
                  <a:lnTo>
                    <a:pt x="63855" y="285164"/>
                  </a:lnTo>
                  <a:lnTo>
                    <a:pt x="23306" y="245320"/>
                  </a:lnTo>
                  <a:lnTo>
                    <a:pt x="2593" y="188257"/>
                  </a:lnTo>
                  <a:lnTo>
                    <a:pt x="0" y="153415"/>
                  </a:lnTo>
                  <a:lnTo>
                    <a:pt x="2593" y="120366"/>
                  </a:lnTo>
                  <a:lnTo>
                    <a:pt x="23306" y="64601"/>
                  </a:lnTo>
                  <a:lnTo>
                    <a:pt x="63998" y="23574"/>
                  </a:lnTo>
                  <a:lnTo>
                    <a:pt x="120715" y="2619"/>
                  </a:lnTo>
                  <a:lnTo>
                    <a:pt x="154812" y="0"/>
                  </a:lnTo>
                  <a:close/>
                </a:path>
              </a:pathLst>
            </a:custGeom>
            <a:ln w="3175">
              <a:solidFill>
                <a:srgbClr val="1D7CED"/>
              </a:solidFill>
            </a:ln>
          </p:spPr>
          <p:txBody>
            <a:bodyPr wrap="square" lIns="0" tIns="0" rIns="0" bIns="0" rtlCol="0"/>
            <a:lstStyle/>
            <a:p>
              <a:endParaRPr/>
            </a:p>
          </p:txBody>
        </p:sp>
        <p:sp>
          <p:nvSpPr>
            <p:cNvPr id="8" name="object 8"/>
            <p:cNvSpPr/>
            <p:nvPr/>
          </p:nvSpPr>
          <p:spPr>
            <a:xfrm>
              <a:off x="5964936" y="495299"/>
              <a:ext cx="366395" cy="236220"/>
            </a:xfrm>
            <a:custGeom>
              <a:avLst/>
              <a:gdLst/>
              <a:ahLst/>
              <a:cxnLst/>
              <a:rect l="l" t="t" r="r" b="b"/>
              <a:pathLst>
                <a:path w="366395" h="236220">
                  <a:moveTo>
                    <a:pt x="199263" y="254"/>
                  </a:moveTo>
                  <a:lnTo>
                    <a:pt x="139954" y="254"/>
                  </a:lnTo>
                  <a:lnTo>
                    <a:pt x="139954" y="86360"/>
                  </a:lnTo>
                  <a:lnTo>
                    <a:pt x="59309" y="86360"/>
                  </a:lnTo>
                  <a:lnTo>
                    <a:pt x="59309" y="0"/>
                  </a:lnTo>
                  <a:lnTo>
                    <a:pt x="0" y="0"/>
                  </a:lnTo>
                  <a:lnTo>
                    <a:pt x="0" y="86360"/>
                  </a:lnTo>
                  <a:lnTo>
                    <a:pt x="0" y="132080"/>
                  </a:lnTo>
                  <a:lnTo>
                    <a:pt x="0" y="236220"/>
                  </a:lnTo>
                  <a:lnTo>
                    <a:pt x="59309" y="236220"/>
                  </a:lnTo>
                  <a:lnTo>
                    <a:pt x="59309" y="132080"/>
                  </a:lnTo>
                  <a:lnTo>
                    <a:pt x="139954" y="132080"/>
                  </a:lnTo>
                  <a:lnTo>
                    <a:pt x="139954" y="236220"/>
                  </a:lnTo>
                  <a:lnTo>
                    <a:pt x="199263" y="236220"/>
                  </a:lnTo>
                  <a:lnTo>
                    <a:pt x="199263" y="132080"/>
                  </a:lnTo>
                  <a:lnTo>
                    <a:pt x="199263" y="131572"/>
                  </a:lnTo>
                  <a:lnTo>
                    <a:pt x="199263" y="86614"/>
                  </a:lnTo>
                  <a:lnTo>
                    <a:pt x="199263" y="86360"/>
                  </a:lnTo>
                  <a:lnTo>
                    <a:pt x="199263" y="254"/>
                  </a:lnTo>
                  <a:close/>
                </a:path>
                <a:path w="366395" h="236220">
                  <a:moveTo>
                    <a:pt x="366014" y="254"/>
                  </a:moveTo>
                  <a:lnTo>
                    <a:pt x="238887" y="254"/>
                  </a:lnTo>
                  <a:lnTo>
                    <a:pt x="238887" y="41402"/>
                  </a:lnTo>
                  <a:lnTo>
                    <a:pt x="272796" y="41402"/>
                  </a:lnTo>
                  <a:lnTo>
                    <a:pt x="272796" y="195072"/>
                  </a:lnTo>
                  <a:lnTo>
                    <a:pt x="238887" y="195072"/>
                  </a:lnTo>
                  <a:lnTo>
                    <a:pt x="238887" y="236220"/>
                  </a:lnTo>
                  <a:lnTo>
                    <a:pt x="366014" y="236220"/>
                  </a:lnTo>
                  <a:lnTo>
                    <a:pt x="366014" y="195072"/>
                  </a:lnTo>
                  <a:lnTo>
                    <a:pt x="332105" y="195072"/>
                  </a:lnTo>
                  <a:lnTo>
                    <a:pt x="332105" y="41402"/>
                  </a:lnTo>
                  <a:lnTo>
                    <a:pt x="366014" y="41402"/>
                  </a:lnTo>
                  <a:lnTo>
                    <a:pt x="366014" y="254"/>
                  </a:lnTo>
                  <a:close/>
                </a:path>
              </a:pathLst>
            </a:custGeom>
            <a:solidFill>
              <a:srgbClr val="FBFBFF"/>
            </a:solidFill>
          </p:spPr>
          <p:txBody>
            <a:bodyPr wrap="square" lIns="0" tIns="0" rIns="0" bIns="0" rtlCol="0"/>
            <a:lstStyle/>
            <a:p>
              <a:endParaRPr/>
            </a:p>
          </p:txBody>
        </p:sp>
        <p:sp>
          <p:nvSpPr>
            <p:cNvPr id="9" name="object 9"/>
            <p:cNvSpPr/>
            <p:nvPr/>
          </p:nvSpPr>
          <p:spPr>
            <a:xfrm>
              <a:off x="5964935" y="495553"/>
              <a:ext cx="366395" cy="236220"/>
            </a:xfrm>
            <a:custGeom>
              <a:avLst/>
              <a:gdLst/>
              <a:ahLst/>
              <a:cxnLst/>
              <a:rect l="l" t="t" r="r" b="b"/>
              <a:pathLst>
                <a:path w="366395" h="236220">
                  <a:moveTo>
                    <a:pt x="238887" y="0"/>
                  </a:moveTo>
                  <a:lnTo>
                    <a:pt x="366013" y="0"/>
                  </a:lnTo>
                  <a:lnTo>
                    <a:pt x="366013" y="41148"/>
                  </a:lnTo>
                  <a:lnTo>
                    <a:pt x="332104" y="41148"/>
                  </a:lnTo>
                  <a:lnTo>
                    <a:pt x="332104" y="194818"/>
                  </a:lnTo>
                  <a:lnTo>
                    <a:pt x="366013" y="194818"/>
                  </a:lnTo>
                  <a:lnTo>
                    <a:pt x="366013" y="235966"/>
                  </a:lnTo>
                  <a:lnTo>
                    <a:pt x="238887" y="235966"/>
                  </a:lnTo>
                  <a:lnTo>
                    <a:pt x="238887" y="194818"/>
                  </a:lnTo>
                  <a:lnTo>
                    <a:pt x="272796" y="194818"/>
                  </a:lnTo>
                  <a:lnTo>
                    <a:pt x="272796" y="41148"/>
                  </a:lnTo>
                  <a:lnTo>
                    <a:pt x="238887" y="41148"/>
                  </a:lnTo>
                  <a:lnTo>
                    <a:pt x="238887" y="0"/>
                  </a:lnTo>
                  <a:close/>
                </a:path>
                <a:path w="366395" h="236220">
                  <a:moveTo>
                    <a:pt x="0" y="0"/>
                  </a:moveTo>
                  <a:lnTo>
                    <a:pt x="59309" y="0"/>
                  </a:lnTo>
                  <a:lnTo>
                    <a:pt x="59309" y="86360"/>
                  </a:lnTo>
                  <a:lnTo>
                    <a:pt x="139953" y="86360"/>
                  </a:lnTo>
                  <a:lnTo>
                    <a:pt x="139953" y="0"/>
                  </a:lnTo>
                  <a:lnTo>
                    <a:pt x="199262" y="0"/>
                  </a:lnTo>
                  <a:lnTo>
                    <a:pt x="199262" y="235966"/>
                  </a:lnTo>
                  <a:lnTo>
                    <a:pt x="139953" y="235966"/>
                  </a:lnTo>
                  <a:lnTo>
                    <a:pt x="139953" y="131318"/>
                  </a:lnTo>
                  <a:lnTo>
                    <a:pt x="59309" y="131318"/>
                  </a:lnTo>
                  <a:lnTo>
                    <a:pt x="59309" y="235966"/>
                  </a:lnTo>
                  <a:lnTo>
                    <a:pt x="0" y="235966"/>
                  </a:lnTo>
                  <a:lnTo>
                    <a:pt x="0" y="0"/>
                  </a:lnTo>
                  <a:close/>
                </a:path>
              </a:pathLst>
            </a:custGeom>
            <a:ln w="3175">
              <a:solidFill>
                <a:srgbClr val="1D7CED"/>
              </a:solidFill>
            </a:ln>
          </p:spPr>
          <p:txBody>
            <a:bodyPr wrap="square" lIns="0" tIns="0" rIns="0" bIns="0" rtlCol="0"/>
            <a:lstStyle/>
            <a:p>
              <a:endParaRPr/>
            </a:p>
          </p:txBody>
        </p:sp>
        <p:sp>
          <p:nvSpPr>
            <p:cNvPr id="10" name="object 10"/>
            <p:cNvSpPr/>
            <p:nvPr/>
          </p:nvSpPr>
          <p:spPr>
            <a:xfrm>
              <a:off x="6489192" y="495299"/>
              <a:ext cx="691515" cy="236220"/>
            </a:xfrm>
            <a:custGeom>
              <a:avLst/>
              <a:gdLst/>
              <a:ahLst/>
              <a:cxnLst/>
              <a:rect l="l" t="t" r="r" b="b"/>
              <a:pathLst>
                <a:path w="691515" h="236220">
                  <a:moveTo>
                    <a:pt x="157988" y="0"/>
                  </a:moveTo>
                  <a:lnTo>
                    <a:pt x="0" y="0"/>
                  </a:lnTo>
                  <a:lnTo>
                    <a:pt x="0" y="45720"/>
                  </a:lnTo>
                  <a:lnTo>
                    <a:pt x="0" y="90170"/>
                  </a:lnTo>
                  <a:lnTo>
                    <a:pt x="0" y="134620"/>
                  </a:lnTo>
                  <a:lnTo>
                    <a:pt x="0" y="236220"/>
                  </a:lnTo>
                  <a:lnTo>
                    <a:pt x="58928" y="236220"/>
                  </a:lnTo>
                  <a:lnTo>
                    <a:pt x="58928" y="134620"/>
                  </a:lnTo>
                  <a:lnTo>
                    <a:pt x="150114" y="134620"/>
                  </a:lnTo>
                  <a:lnTo>
                    <a:pt x="150114" y="90170"/>
                  </a:lnTo>
                  <a:lnTo>
                    <a:pt x="58928" y="90170"/>
                  </a:lnTo>
                  <a:lnTo>
                    <a:pt x="58928" y="45720"/>
                  </a:lnTo>
                  <a:lnTo>
                    <a:pt x="157988" y="45720"/>
                  </a:lnTo>
                  <a:lnTo>
                    <a:pt x="157988" y="0"/>
                  </a:lnTo>
                  <a:close/>
                </a:path>
                <a:path w="691515" h="236220">
                  <a:moveTo>
                    <a:pt x="306578" y="254"/>
                  </a:moveTo>
                  <a:lnTo>
                    <a:pt x="179451" y="254"/>
                  </a:lnTo>
                  <a:lnTo>
                    <a:pt x="179451" y="41402"/>
                  </a:lnTo>
                  <a:lnTo>
                    <a:pt x="213360" y="41402"/>
                  </a:lnTo>
                  <a:lnTo>
                    <a:pt x="213360" y="195072"/>
                  </a:lnTo>
                  <a:lnTo>
                    <a:pt x="179451" y="195072"/>
                  </a:lnTo>
                  <a:lnTo>
                    <a:pt x="179451" y="236220"/>
                  </a:lnTo>
                  <a:lnTo>
                    <a:pt x="306578" y="236220"/>
                  </a:lnTo>
                  <a:lnTo>
                    <a:pt x="306578" y="195072"/>
                  </a:lnTo>
                  <a:lnTo>
                    <a:pt x="272669" y="195072"/>
                  </a:lnTo>
                  <a:lnTo>
                    <a:pt x="272669" y="41402"/>
                  </a:lnTo>
                  <a:lnTo>
                    <a:pt x="306578" y="41402"/>
                  </a:lnTo>
                  <a:lnTo>
                    <a:pt x="306578" y="254"/>
                  </a:lnTo>
                  <a:close/>
                </a:path>
                <a:path w="691515" h="236220">
                  <a:moveTo>
                    <a:pt x="503555" y="191770"/>
                  </a:moveTo>
                  <a:lnTo>
                    <a:pt x="405257" y="191770"/>
                  </a:lnTo>
                  <a:lnTo>
                    <a:pt x="405257" y="0"/>
                  </a:lnTo>
                  <a:lnTo>
                    <a:pt x="345948" y="0"/>
                  </a:lnTo>
                  <a:lnTo>
                    <a:pt x="345948" y="191770"/>
                  </a:lnTo>
                  <a:lnTo>
                    <a:pt x="345948" y="236220"/>
                  </a:lnTo>
                  <a:lnTo>
                    <a:pt x="503555" y="236220"/>
                  </a:lnTo>
                  <a:lnTo>
                    <a:pt x="503555" y="191770"/>
                  </a:lnTo>
                  <a:close/>
                </a:path>
                <a:path w="691515" h="236220">
                  <a:moveTo>
                    <a:pt x="691515" y="0"/>
                  </a:moveTo>
                  <a:lnTo>
                    <a:pt x="531876" y="0"/>
                  </a:lnTo>
                  <a:lnTo>
                    <a:pt x="531876" y="45720"/>
                  </a:lnTo>
                  <a:lnTo>
                    <a:pt x="531876" y="86360"/>
                  </a:lnTo>
                  <a:lnTo>
                    <a:pt x="531876" y="132080"/>
                  </a:lnTo>
                  <a:lnTo>
                    <a:pt x="531876" y="191770"/>
                  </a:lnTo>
                  <a:lnTo>
                    <a:pt x="531876" y="236220"/>
                  </a:lnTo>
                  <a:lnTo>
                    <a:pt x="691515" y="236220"/>
                  </a:lnTo>
                  <a:lnTo>
                    <a:pt x="691515" y="191770"/>
                  </a:lnTo>
                  <a:lnTo>
                    <a:pt x="590804" y="191770"/>
                  </a:lnTo>
                  <a:lnTo>
                    <a:pt x="590804" y="132080"/>
                  </a:lnTo>
                  <a:lnTo>
                    <a:pt x="683641" y="132080"/>
                  </a:lnTo>
                  <a:lnTo>
                    <a:pt x="683641" y="86360"/>
                  </a:lnTo>
                  <a:lnTo>
                    <a:pt x="590804" y="86360"/>
                  </a:lnTo>
                  <a:lnTo>
                    <a:pt x="590804" y="45720"/>
                  </a:lnTo>
                  <a:lnTo>
                    <a:pt x="691515" y="45720"/>
                  </a:lnTo>
                  <a:lnTo>
                    <a:pt x="691515" y="0"/>
                  </a:lnTo>
                  <a:close/>
                </a:path>
              </a:pathLst>
            </a:custGeom>
            <a:solidFill>
              <a:srgbClr val="FBFBFF"/>
            </a:solidFill>
          </p:spPr>
          <p:txBody>
            <a:bodyPr wrap="square" lIns="0" tIns="0" rIns="0" bIns="0" rtlCol="0"/>
            <a:lstStyle/>
            <a:p>
              <a:endParaRPr/>
            </a:p>
          </p:txBody>
        </p:sp>
        <p:sp>
          <p:nvSpPr>
            <p:cNvPr id="11" name="object 11"/>
            <p:cNvSpPr/>
            <p:nvPr/>
          </p:nvSpPr>
          <p:spPr>
            <a:xfrm>
              <a:off x="6489191" y="495553"/>
              <a:ext cx="691515" cy="236220"/>
            </a:xfrm>
            <a:custGeom>
              <a:avLst/>
              <a:gdLst/>
              <a:ahLst/>
              <a:cxnLst/>
              <a:rect l="l" t="t" r="r" b="b"/>
              <a:pathLst>
                <a:path w="691515" h="236220">
                  <a:moveTo>
                    <a:pt x="531876" y="0"/>
                  </a:moveTo>
                  <a:lnTo>
                    <a:pt x="691514" y="0"/>
                  </a:lnTo>
                  <a:lnTo>
                    <a:pt x="691514" y="44958"/>
                  </a:lnTo>
                  <a:lnTo>
                    <a:pt x="590804" y="44958"/>
                  </a:lnTo>
                  <a:lnTo>
                    <a:pt x="590804" y="86360"/>
                  </a:lnTo>
                  <a:lnTo>
                    <a:pt x="683640" y="86360"/>
                  </a:lnTo>
                  <a:lnTo>
                    <a:pt x="683640" y="131318"/>
                  </a:lnTo>
                  <a:lnTo>
                    <a:pt x="590804" y="131318"/>
                  </a:lnTo>
                  <a:lnTo>
                    <a:pt x="590804" y="191008"/>
                  </a:lnTo>
                  <a:lnTo>
                    <a:pt x="691514" y="191008"/>
                  </a:lnTo>
                  <a:lnTo>
                    <a:pt x="691514" y="235966"/>
                  </a:lnTo>
                  <a:lnTo>
                    <a:pt x="531876" y="235966"/>
                  </a:lnTo>
                  <a:lnTo>
                    <a:pt x="531876" y="0"/>
                  </a:lnTo>
                  <a:close/>
                </a:path>
                <a:path w="691515" h="236220">
                  <a:moveTo>
                    <a:pt x="345948" y="0"/>
                  </a:moveTo>
                  <a:lnTo>
                    <a:pt x="405257" y="0"/>
                  </a:lnTo>
                  <a:lnTo>
                    <a:pt x="405257" y="191008"/>
                  </a:lnTo>
                  <a:lnTo>
                    <a:pt x="503555" y="191008"/>
                  </a:lnTo>
                  <a:lnTo>
                    <a:pt x="503555" y="235966"/>
                  </a:lnTo>
                  <a:lnTo>
                    <a:pt x="345948" y="235966"/>
                  </a:lnTo>
                  <a:lnTo>
                    <a:pt x="345948" y="0"/>
                  </a:lnTo>
                  <a:close/>
                </a:path>
                <a:path w="691515" h="236220">
                  <a:moveTo>
                    <a:pt x="179451" y="0"/>
                  </a:moveTo>
                  <a:lnTo>
                    <a:pt x="306578" y="0"/>
                  </a:lnTo>
                  <a:lnTo>
                    <a:pt x="306578" y="41148"/>
                  </a:lnTo>
                  <a:lnTo>
                    <a:pt x="272668" y="41148"/>
                  </a:lnTo>
                  <a:lnTo>
                    <a:pt x="272668" y="194818"/>
                  </a:lnTo>
                  <a:lnTo>
                    <a:pt x="306578" y="194818"/>
                  </a:lnTo>
                  <a:lnTo>
                    <a:pt x="306578" y="235966"/>
                  </a:lnTo>
                  <a:lnTo>
                    <a:pt x="179451" y="235966"/>
                  </a:lnTo>
                  <a:lnTo>
                    <a:pt x="179451" y="194818"/>
                  </a:lnTo>
                  <a:lnTo>
                    <a:pt x="213360" y="194818"/>
                  </a:lnTo>
                  <a:lnTo>
                    <a:pt x="213360" y="41148"/>
                  </a:lnTo>
                  <a:lnTo>
                    <a:pt x="179451" y="41148"/>
                  </a:lnTo>
                  <a:lnTo>
                    <a:pt x="179451" y="0"/>
                  </a:lnTo>
                  <a:close/>
                </a:path>
                <a:path w="691515" h="236220">
                  <a:moveTo>
                    <a:pt x="0" y="0"/>
                  </a:moveTo>
                  <a:lnTo>
                    <a:pt x="157987" y="0"/>
                  </a:lnTo>
                  <a:lnTo>
                    <a:pt x="157987" y="44958"/>
                  </a:lnTo>
                  <a:lnTo>
                    <a:pt x="58928" y="44958"/>
                  </a:lnTo>
                  <a:lnTo>
                    <a:pt x="58928" y="89535"/>
                  </a:lnTo>
                  <a:lnTo>
                    <a:pt x="150113" y="89535"/>
                  </a:lnTo>
                  <a:lnTo>
                    <a:pt x="150113" y="134493"/>
                  </a:lnTo>
                  <a:lnTo>
                    <a:pt x="58928" y="134493"/>
                  </a:lnTo>
                  <a:lnTo>
                    <a:pt x="58928" y="235966"/>
                  </a:lnTo>
                  <a:lnTo>
                    <a:pt x="0" y="235966"/>
                  </a:lnTo>
                  <a:lnTo>
                    <a:pt x="0" y="0"/>
                  </a:lnTo>
                  <a:close/>
                </a:path>
              </a:pathLst>
            </a:custGeom>
            <a:ln w="3175">
              <a:solidFill>
                <a:srgbClr val="1D7CED"/>
              </a:solidFill>
            </a:ln>
          </p:spPr>
          <p:txBody>
            <a:bodyPr wrap="square" lIns="0" tIns="0" rIns="0" bIns="0" rtlCol="0"/>
            <a:lstStyle/>
            <a:p>
              <a:endParaRPr/>
            </a:p>
          </p:txBody>
        </p:sp>
        <p:sp>
          <p:nvSpPr>
            <p:cNvPr id="12" name="object 12"/>
            <p:cNvSpPr/>
            <p:nvPr/>
          </p:nvSpPr>
          <p:spPr>
            <a:xfrm>
              <a:off x="7314183" y="413131"/>
              <a:ext cx="671195" cy="318770"/>
            </a:xfrm>
            <a:custGeom>
              <a:avLst/>
              <a:gdLst/>
              <a:ahLst/>
              <a:cxnLst/>
              <a:rect l="l" t="t" r="r" b="b"/>
              <a:pathLst>
                <a:path w="671195" h="318770">
                  <a:moveTo>
                    <a:pt x="61468" y="82423"/>
                  </a:moveTo>
                  <a:lnTo>
                    <a:pt x="0" y="82423"/>
                  </a:lnTo>
                  <a:lnTo>
                    <a:pt x="81152" y="318389"/>
                  </a:lnTo>
                  <a:lnTo>
                    <a:pt x="143001" y="318389"/>
                  </a:lnTo>
                  <a:lnTo>
                    <a:pt x="169164" y="242316"/>
                  </a:lnTo>
                  <a:lnTo>
                    <a:pt x="112902" y="242316"/>
                  </a:lnTo>
                  <a:lnTo>
                    <a:pt x="61468" y="82423"/>
                  </a:lnTo>
                  <a:close/>
                </a:path>
                <a:path w="671195" h="318770">
                  <a:moveTo>
                    <a:pt x="365379" y="82423"/>
                  </a:moveTo>
                  <a:lnTo>
                    <a:pt x="300736" y="82423"/>
                  </a:lnTo>
                  <a:lnTo>
                    <a:pt x="221107" y="318389"/>
                  </a:lnTo>
                  <a:lnTo>
                    <a:pt x="280543" y="318389"/>
                  </a:lnTo>
                  <a:lnTo>
                    <a:pt x="295275" y="270256"/>
                  </a:lnTo>
                  <a:lnTo>
                    <a:pt x="428866" y="270256"/>
                  </a:lnTo>
                  <a:lnTo>
                    <a:pt x="414400" y="227457"/>
                  </a:lnTo>
                  <a:lnTo>
                    <a:pt x="308229" y="227457"/>
                  </a:lnTo>
                  <a:lnTo>
                    <a:pt x="332359" y="149606"/>
                  </a:lnTo>
                  <a:lnTo>
                    <a:pt x="388086" y="149606"/>
                  </a:lnTo>
                  <a:lnTo>
                    <a:pt x="365379" y="82423"/>
                  </a:lnTo>
                  <a:close/>
                </a:path>
                <a:path w="671195" h="318770">
                  <a:moveTo>
                    <a:pt x="428866" y="270256"/>
                  </a:moveTo>
                  <a:lnTo>
                    <a:pt x="369443" y="270256"/>
                  </a:lnTo>
                  <a:lnTo>
                    <a:pt x="384175" y="318389"/>
                  </a:lnTo>
                  <a:lnTo>
                    <a:pt x="445135" y="318389"/>
                  </a:lnTo>
                  <a:lnTo>
                    <a:pt x="428866" y="270256"/>
                  </a:lnTo>
                  <a:close/>
                </a:path>
                <a:path w="671195" h="318770">
                  <a:moveTo>
                    <a:pt x="224155" y="82423"/>
                  </a:moveTo>
                  <a:lnTo>
                    <a:pt x="164211" y="82423"/>
                  </a:lnTo>
                  <a:lnTo>
                    <a:pt x="112902" y="242316"/>
                  </a:lnTo>
                  <a:lnTo>
                    <a:pt x="169164" y="242316"/>
                  </a:lnTo>
                  <a:lnTo>
                    <a:pt x="224155" y="82423"/>
                  </a:lnTo>
                  <a:close/>
                </a:path>
                <a:path w="671195" h="318770">
                  <a:moveTo>
                    <a:pt x="388086" y="149606"/>
                  </a:moveTo>
                  <a:lnTo>
                    <a:pt x="332359" y="149606"/>
                  </a:lnTo>
                  <a:lnTo>
                    <a:pt x="356362" y="227457"/>
                  </a:lnTo>
                  <a:lnTo>
                    <a:pt x="414400" y="227457"/>
                  </a:lnTo>
                  <a:lnTo>
                    <a:pt x="388086" y="149606"/>
                  </a:lnTo>
                  <a:close/>
                </a:path>
                <a:path w="671195" h="318770">
                  <a:moveTo>
                    <a:pt x="541655" y="82423"/>
                  </a:moveTo>
                  <a:lnTo>
                    <a:pt x="468884" y="82423"/>
                  </a:lnTo>
                  <a:lnTo>
                    <a:pt x="468884" y="318389"/>
                  </a:lnTo>
                  <a:lnTo>
                    <a:pt x="523113" y="318389"/>
                  </a:lnTo>
                  <a:lnTo>
                    <a:pt x="523113" y="153924"/>
                  </a:lnTo>
                  <a:lnTo>
                    <a:pt x="581504" y="153924"/>
                  </a:lnTo>
                  <a:lnTo>
                    <a:pt x="541655" y="82423"/>
                  </a:lnTo>
                  <a:close/>
                </a:path>
                <a:path w="671195" h="318770">
                  <a:moveTo>
                    <a:pt x="581504" y="153924"/>
                  </a:moveTo>
                  <a:lnTo>
                    <a:pt x="523113" y="153924"/>
                  </a:lnTo>
                  <a:lnTo>
                    <a:pt x="614045" y="318389"/>
                  </a:lnTo>
                  <a:lnTo>
                    <a:pt x="671195" y="318389"/>
                  </a:lnTo>
                  <a:lnTo>
                    <a:pt x="671195" y="217551"/>
                  </a:lnTo>
                  <a:lnTo>
                    <a:pt x="616966" y="217551"/>
                  </a:lnTo>
                  <a:lnTo>
                    <a:pt x="581504" y="153924"/>
                  </a:lnTo>
                  <a:close/>
                </a:path>
                <a:path w="671195" h="318770">
                  <a:moveTo>
                    <a:pt x="671195" y="82423"/>
                  </a:moveTo>
                  <a:lnTo>
                    <a:pt x="616966" y="82423"/>
                  </a:lnTo>
                  <a:lnTo>
                    <a:pt x="616966" y="217551"/>
                  </a:lnTo>
                  <a:lnTo>
                    <a:pt x="671195" y="217551"/>
                  </a:lnTo>
                  <a:lnTo>
                    <a:pt x="671195" y="82423"/>
                  </a:lnTo>
                  <a:close/>
                </a:path>
                <a:path w="671195" h="318770">
                  <a:moveTo>
                    <a:pt x="306450" y="0"/>
                  </a:moveTo>
                  <a:lnTo>
                    <a:pt x="274447" y="0"/>
                  </a:lnTo>
                  <a:lnTo>
                    <a:pt x="275397" y="13809"/>
                  </a:lnTo>
                  <a:lnTo>
                    <a:pt x="297920" y="51645"/>
                  </a:lnTo>
                  <a:lnTo>
                    <a:pt x="333121" y="60325"/>
                  </a:lnTo>
                  <a:lnTo>
                    <a:pt x="345624" y="59368"/>
                  </a:lnTo>
                  <a:lnTo>
                    <a:pt x="382539" y="36236"/>
                  </a:lnTo>
                  <a:lnTo>
                    <a:pt x="384463" y="32258"/>
                  </a:lnTo>
                  <a:lnTo>
                    <a:pt x="327914" y="32258"/>
                  </a:lnTo>
                  <a:lnTo>
                    <a:pt x="323723" y="31496"/>
                  </a:lnTo>
                  <a:lnTo>
                    <a:pt x="306510" y="5334"/>
                  </a:lnTo>
                  <a:lnTo>
                    <a:pt x="306450" y="0"/>
                  </a:lnTo>
                  <a:close/>
                </a:path>
                <a:path w="671195" h="318770">
                  <a:moveTo>
                    <a:pt x="391541" y="0"/>
                  </a:moveTo>
                  <a:lnTo>
                    <a:pt x="359537" y="0"/>
                  </a:lnTo>
                  <a:lnTo>
                    <a:pt x="359537" y="5334"/>
                  </a:lnTo>
                  <a:lnTo>
                    <a:pt x="359156" y="9779"/>
                  </a:lnTo>
                  <a:lnTo>
                    <a:pt x="358267" y="13081"/>
                  </a:lnTo>
                  <a:lnTo>
                    <a:pt x="357377" y="16510"/>
                  </a:lnTo>
                  <a:lnTo>
                    <a:pt x="355726" y="19812"/>
                  </a:lnTo>
                  <a:lnTo>
                    <a:pt x="353441" y="23114"/>
                  </a:lnTo>
                  <a:lnTo>
                    <a:pt x="351409" y="25908"/>
                  </a:lnTo>
                  <a:lnTo>
                    <a:pt x="348615" y="28067"/>
                  </a:lnTo>
                  <a:lnTo>
                    <a:pt x="345186" y="29718"/>
                  </a:lnTo>
                  <a:lnTo>
                    <a:pt x="341630" y="31496"/>
                  </a:lnTo>
                  <a:lnTo>
                    <a:pt x="337693" y="32258"/>
                  </a:lnTo>
                  <a:lnTo>
                    <a:pt x="384463" y="32258"/>
                  </a:lnTo>
                  <a:lnTo>
                    <a:pt x="387540" y="25892"/>
                  </a:lnTo>
                  <a:lnTo>
                    <a:pt x="390540" y="13809"/>
                  </a:lnTo>
                  <a:lnTo>
                    <a:pt x="391541" y="0"/>
                  </a:lnTo>
                  <a:close/>
                </a:path>
              </a:pathLst>
            </a:custGeom>
            <a:solidFill>
              <a:srgbClr val="FBFBFF"/>
            </a:solidFill>
          </p:spPr>
          <p:txBody>
            <a:bodyPr wrap="square" lIns="0" tIns="0" rIns="0" bIns="0" rtlCol="0"/>
            <a:lstStyle/>
            <a:p>
              <a:endParaRPr/>
            </a:p>
          </p:txBody>
        </p:sp>
        <p:sp>
          <p:nvSpPr>
            <p:cNvPr id="13" name="object 13"/>
            <p:cNvSpPr/>
            <p:nvPr/>
          </p:nvSpPr>
          <p:spPr>
            <a:xfrm>
              <a:off x="7622413" y="562736"/>
              <a:ext cx="48260" cy="78105"/>
            </a:xfrm>
            <a:custGeom>
              <a:avLst/>
              <a:gdLst/>
              <a:ahLst/>
              <a:cxnLst/>
              <a:rect l="l" t="t" r="r" b="b"/>
              <a:pathLst>
                <a:path w="48259" h="78104">
                  <a:moveTo>
                    <a:pt x="24129" y="0"/>
                  </a:moveTo>
                  <a:lnTo>
                    <a:pt x="0" y="77850"/>
                  </a:lnTo>
                  <a:lnTo>
                    <a:pt x="48132" y="77850"/>
                  </a:lnTo>
                  <a:lnTo>
                    <a:pt x="24129" y="0"/>
                  </a:lnTo>
                  <a:close/>
                </a:path>
              </a:pathLst>
            </a:custGeom>
            <a:ln w="3175">
              <a:solidFill>
                <a:srgbClr val="1D7CED"/>
              </a:solidFill>
            </a:ln>
          </p:spPr>
          <p:txBody>
            <a:bodyPr wrap="square" lIns="0" tIns="0" rIns="0" bIns="0" rtlCol="0"/>
            <a:lstStyle/>
            <a:p>
              <a:endParaRPr/>
            </a:p>
          </p:txBody>
        </p:sp>
        <p:sp>
          <p:nvSpPr>
            <p:cNvPr id="14" name="object 14"/>
            <p:cNvSpPr/>
            <p:nvPr/>
          </p:nvSpPr>
          <p:spPr>
            <a:xfrm>
              <a:off x="7782179" y="494664"/>
              <a:ext cx="204089" cy="237744"/>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7314183" y="413131"/>
              <a:ext cx="445134" cy="318770"/>
            </a:xfrm>
            <a:custGeom>
              <a:avLst/>
              <a:gdLst/>
              <a:ahLst/>
              <a:cxnLst/>
              <a:rect l="l" t="t" r="r" b="b"/>
              <a:pathLst>
                <a:path w="445134" h="318770">
                  <a:moveTo>
                    <a:pt x="300736" y="82423"/>
                  </a:moveTo>
                  <a:lnTo>
                    <a:pt x="365379" y="82423"/>
                  </a:lnTo>
                  <a:lnTo>
                    <a:pt x="445135" y="318389"/>
                  </a:lnTo>
                  <a:lnTo>
                    <a:pt x="384175" y="318389"/>
                  </a:lnTo>
                  <a:lnTo>
                    <a:pt x="369443" y="270256"/>
                  </a:lnTo>
                  <a:lnTo>
                    <a:pt x="295275" y="270256"/>
                  </a:lnTo>
                  <a:lnTo>
                    <a:pt x="280543" y="318389"/>
                  </a:lnTo>
                  <a:lnTo>
                    <a:pt x="221107" y="318389"/>
                  </a:lnTo>
                  <a:lnTo>
                    <a:pt x="300736" y="82423"/>
                  </a:lnTo>
                  <a:close/>
                </a:path>
                <a:path w="445134" h="318770">
                  <a:moveTo>
                    <a:pt x="0" y="82423"/>
                  </a:moveTo>
                  <a:lnTo>
                    <a:pt x="61468" y="82423"/>
                  </a:lnTo>
                  <a:lnTo>
                    <a:pt x="112902" y="242316"/>
                  </a:lnTo>
                  <a:lnTo>
                    <a:pt x="164211" y="82423"/>
                  </a:lnTo>
                  <a:lnTo>
                    <a:pt x="224155" y="82423"/>
                  </a:lnTo>
                  <a:lnTo>
                    <a:pt x="143001" y="318389"/>
                  </a:lnTo>
                  <a:lnTo>
                    <a:pt x="81152" y="318389"/>
                  </a:lnTo>
                  <a:lnTo>
                    <a:pt x="0" y="82423"/>
                  </a:lnTo>
                  <a:close/>
                </a:path>
                <a:path w="445134" h="318770">
                  <a:moveTo>
                    <a:pt x="274447" y="0"/>
                  </a:moveTo>
                  <a:lnTo>
                    <a:pt x="306450" y="0"/>
                  </a:lnTo>
                  <a:lnTo>
                    <a:pt x="306450" y="4826"/>
                  </a:lnTo>
                  <a:lnTo>
                    <a:pt x="306959" y="9144"/>
                  </a:lnTo>
                  <a:lnTo>
                    <a:pt x="320421" y="29845"/>
                  </a:lnTo>
                  <a:lnTo>
                    <a:pt x="323723" y="31496"/>
                  </a:lnTo>
                  <a:lnTo>
                    <a:pt x="327914" y="32258"/>
                  </a:lnTo>
                  <a:lnTo>
                    <a:pt x="333121" y="32258"/>
                  </a:lnTo>
                  <a:lnTo>
                    <a:pt x="337693" y="32258"/>
                  </a:lnTo>
                  <a:lnTo>
                    <a:pt x="341630" y="31496"/>
                  </a:lnTo>
                  <a:lnTo>
                    <a:pt x="345186" y="29718"/>
                  </a:lnTo>
                  <a:lnTo>
                    <a:pt x="348615" y="28067"/>
                  </a:lnTo>
                  <a:lnTo>
                    <a:pt x="358267" y="13081"/>
                  </a:lnTo>
                  <a:lnTo>
                    <a:pt x="359156" y="9779"/>
                  </a:lnTo>
                  <a:lnTo>
                    <a:pt x="359537" y="5334"/>
                  </a:lnTo>
                  <a:lnTo>
                    <a:pt x="359537" y="0"/>
                  </a:lnTo>
                  <a:lnTo>
                    <a:pt x="391541" y="0"/>
                  </a:lnTo>
                  <a:lnTo>
                    <a:pt x="375539" y="44831"/>
                  </a:lnTo>
                  <a:lnTo>
                    <a:pt x="333121" y="60325"/>
                  </a:lnTo>
                  <a:lnTo>
                    <a:pt x="319688" y="59368"/>
                  </a:lnTo>
                  <a:lnTo>
                    <a:pt x="282965" y="36236"/>
                  </a:lnTo>
                  <a:lnTo>
                    <a:pt x="275397" y="13809"/>
                  </a:lnTo>
                  <a:lnTo>
                    <a:pt x="274447" y="0"/>
                  </a:lnTo>
                  <a:close/>
                </a:path>
              </a:pathLst>
            </a:custGeom>
            <a:ln w="3175">
              <a:solidFill>
                <a:srgbClr val="1D7CED"/>
              </a:solidFill>
            </a:ln>
          </p:spPr>
          <p:txBody>
            <a:bodyPr wrap="square" lIns="0" tIns="0" rIns="0" bIns="0" rtlCol="0"/>
            <a:lstStyle/>
            <a:p>
              <a:endParaRPr/>
            </a:p>
          </p:txBody>
        </p:sp>
        <p:sp>
          <p:nvSpPr>
            <p:cNvPr id="16" name="object 16"/>
            <p:cNvSpPr/>
            <p:nvPr/>
          </p:nvSpPr>
          <p:spPr>
            <a:xfrm>
              <a:off x="8151876" y="406781"/>
              <a:ext cx="647700" cy="325120"/>
            </a:xfrm>
            <a:custGeom>
              <a:avLst/>
              <a:gdLst/>
              <a:ahLst/>
              <a:cxnLst/>
              <a:rect l="l" t="t" r="r" b="b"/>
              <a:pathLst>
                <a:path w="647700" h="325120">
                  <a:moveTo>
                    <a:pt x="83439" y="88773"/>
                  </a:moveTo>
                  <a:lnTo>
                    <a:pt x="0" y="88773"/>
                  </a:lnTo>
                  <a:lnTo>
                    <a:pt x="0" y="324739"/>
                  </a:lnTo>
                  <a:lnTo>
                    <a:pt x="94488" y="324739"/>
                  </a:lnTo>
                  <a:lnTo>
                    <a:pt x="106229" y="324455"/>
                  </a:lnTo>
                  <a:lnTo>
                    <a:pt x="150272" y="314388"/>
                  </a:lnTo>
                  <a:lnTo>
                    <a:pt x="182118" y="283337"/>
                  </a:lnTo>
                  <a:lnTo>
                    <a:pt x="182922" y="281432"/>
                  </a:lnTo>
                  <a:lnTo>
                    <a:pt x="58927" y="281432"/>
                  </a:lnTo>
                  <a:lnTo>
                    <a:pt x="58927" y="222377"/>
                  </a:lnTo>
                  <a:lnTo>
                    <a:pt x="181637" y="222377"/>
                  </a:lnTo>
                  <a:lnTo>
                    <a:pt x="181401" y="221865"/>
                  </a:lnTo>
                  <a:lnTo>
                    <a:pt x="150995" y="198334"/>
                  </a:lnTo>
                  <a:lnTo>
                    <a:pt x="140589" y="195453"/>
                  </a:lnTo>
                  <a:lnTo>
                    <a:pt x="140589" y="194183"/>
                  </a:lnTo>
                  <a:lnTo>
                    <a:pt x="147802" y="190515"/>
                  </a:lnTo>
                  <a:lnTo>
                    <a:pt x="154193" y="185991"/>
                  </a:lnTo>
                  <a:lnTo>
                    <a:pt x="158325" y="181991"/>
                  </a:lnTo>
                  <a:lnTo>
                    <a:pt x="58927" y="181991"/>
                  </a:lnTo>
                  <a:lnTo>
                    <a:pt x="58927" y="131953"/>
                  </a:lnTo>
                  <a:lnTo>
                    <a:pt x="171977" y="131953"/>
                  </a:lnTo>
                  <a:lnTo>
                    <a:pt x="171561" y="129508"/>
                  </a:lnTo>
                  <a:lnTo>
                    <a:pt x="147954" y="99060"/>
                  </a:lnTo>
                  <a:lnTo>
                    <a:pt x="106267" y="89249"/>
                  </a:lnTo>
                  <a:lnTo>
                    <a:pt x="95627" y="88892"/>
                  </a:lnTo>
                  <a:lnTo>
                    <a:pt x="83439" y="88773"/>
                  </a:lnTo>
                  <a:close/>
                </a:path>
                <a:path w="647700" h="325120">
                  <a:moveTo>
                    <a:pt x="181637" y="222377"/>
                  </a:moveTo>
                  <a:lnTo>
                    <a:pt x="88900" y="222377"/>
                  </a:lnTo>
                  <a:lnTo>
                    <a:pt x="95250" y="222631"/>
                  </a:lnTo>
                  <a:lnTo>
                    <a:pt x="101473" y="222758"/>
                  </a:lnTo>
                  <a:lnTo>
                    <a:pt x="106425" y="223520"/>
                  </a:lnTo>
                  <a:lnTo>
                    <a:pt x="109981" y="224917"/>
                  </a:lnTo>
                  <a:lnTo>
                    <a:pt x="115950" y="226949"/>
                  </a:lnTo>
                  <a:lnTo>
                    <a:pt x="120396" y="230124"/>
                  </a:lnTo>
                  <a:lnTo>
                    <a:pt x="123317" y="234188"/>
                  </a:lnTo>
                  <a:lnTo>
                    <a:pt x="126238" y="238379"/>
                  </a:lnTo>
                  <a:lnTo>
                    <a:pt x="127762" y="244094"/>
                  </a:lnTo>
                  <a:lnTo>
                    <a:pt x="127762" y="257048"/>
                  </a:lnTo>
                  <a:lnTo>
                    <a:pt x="94233" y="281178"/>
                  </a:lnTo>
                  <a:lnTo>
                    <a:pt x="58927" y="281432"/>
                  </a:lnTo>
                  <a:lnTo>
                    <a:pt x="182922" y="281432"/>
                  </a:lnTo>
                  <a:lnTo>
                    <a:pt x="185044" y="276407"/>
                  </a:lnTo>
                  <a:lnTo>
                    <a:pt x="187150" y="268954"/>
                  </a:lnTo>
                  <a:lnTo>
                    <a:pt x="188422" y="260977"/>
                  </a:lnTo>
                  <a:lnTo>
                    <a:pt x="188849" y="252476"/>
                  </a:lnTo>
                  <a:lnTo>
                    <a:pt x="188017" y="241018"/>
                  </a:lnTo>
                  <a:lnTo>
                    <a:pt x="185531" y="230822"/>
                  </a:lnTo>
                  <a:lnTo>
                    <a:pt x="181637" y="222377"/>
                  </a:lnTo>
                  <a:close/>
                </a:path>
                <a:path w="647700" h="325120">
                  <a:moveTo>
                    <a:pt x="171977" y="131953"/>
                  </a:moveTo>
                  <a:lnTo>
                    <a:pt x="73659" y="131953"/>
                  </a:lnTo>
                  <a:lnTo>
                    <a:pt x="92328" y="132334"/>
                  </a:lnTo>
                  <a:lnTo>
                    <a:pt x="96900" y="133350"/>
                  </a:lnTo>
                  <a:lnTo>
                    <a:pt x="112902" y="151638"/>
                  </a:lnTo>
                  <a:lnTo>
                    <a:pt x="112902" y="160655"/>
                  </a:lnTo>
                  <a:lnTo>
                    <a:pt x="76580" y="181991"/>
                  </a:lnTo>
                  <a:lnTo>
                    <a:pt x="158325" y="181991"/>
                  </a:lnTo>
                  <a:lnTo>
                    <a:pt x="173100" y="143510"/>
                  </a:lnTo>
                  <a:lnTo>
                    <a:pt x="172718" y="136294"/>
                  </a:lnTo>
                  <a:lnTo>
                    <a:pt x="171977" y="131953"/>
                  </a:lnTo>
                  <a:close/>
                </a:path>
                <a:path w="647700" h="325120">
                  <a:moveTo>
                    <a:pt x="341502" y="88773"/>
                  </a:moveTo>
                  <a:lnTo>
                    <a:pt x="276859" y="88773"/>
                  </a:lnTo>
                  <a:lnTo>
                    <a:pt x="197230" y="324739"/>
                  </a:lnTo>
                  <a:lnTo>
                    <a:pt x="256667" y="324739"/>
                  </a:lnTo>
                  <a:lnTo>
                    <a:pt x="271399" y="276606"/>
                  </a:lnTo>
                  <a:lnTo>
                    <a:pt x="404990" y="276606"/>
                  </a:lnTo>
                  <a:lnTo>
                    <a:pt x="390524" y="233807"/>
                  </a:lnTo>
                  <a:lnTo>
                    <a:pt x="284352" y="233807"/>
                  </a:lnTo>
                  <a:lnTo>
                    <a:pt x="308482" y="155956"/>
                  </a:lnTo>
                  <a:lnTo>
                    <a:pt x="364210" y="155956"/>
                  </a:lnTo>
                  <a:lnTo>
                    <a:pt x="341502" y="88773"/>
                  </a:lnTo>
                  <a:close/>
                </a:path>
                <a:path w="647700" h="325120">
                  <a:moveTo>
                    <a:pt x="404990" y="276606"/>
                  </a:moveTo>
                  <a:lnTo>
                    <a:pt x="345567" y="276606"/>
                  </a:lnTo>
                  <a:lnTo>
                    <a:pt x="360299" y="324739"/>
                  </a:lnTo>
                  <a:lnTo>
                    <a:pt x="421258" y="324739"/>
                  </a:lnTo>
                  <a:lnTo>
                    <a:pt x="404990" y="276606"/>
                  </a:lnTo>
                  <a:close/>
                </a:path>
                <a:path w="647700" h="325120">
                  <a:moveTo>
                    <a:pt x="364210" y="155956"/>
                  </a:moveTo>
                  <a:lnTo>
                    <a:pt x="308482" y="155956"/>
                  </a:lnTo>
                  <a:lnTo>
                    <a:pt x="332485" y="233807"/>
                  </a:lnTo>
                  <a:lnTo>
                    <a:pt x="390524" y="233807"/>
                  </a:lnTo>
                  <a:lnTo>
                    <a:pt x="364210" y="155956"/>
                  </a:lnTo>
                  <a:close/>
                </a:path>
                <a:path w="647700" h="325120">
                  <a:moveTo>
                    <a:pt x="517778" y="88773"/>
                  </a:moveTo>
                  <a:lnTo>
                    <a:pt x="445007" y="88773"/>
                  </a:lnTo>
                  <a:lnTo>
                    <a:pt x="445007" y="324739"/>
                  </a:lnTo>
                  <a:lnTo>
                    <a:pt x="499237" y="324739"/>
                  </a:lnTo>
                  <a:lnTo>
                    <a:pt x="499237" y="160274"/>
                  </a:lnTo>
                  <a:lnTo>
                    <a:pt x="557628" y="160274"/>
                  </a:lnTo>
                  <a:lnTo>
                    <a:pt x="517778" y="88773"/>
                  </a:lnTo>
                  <a:close/>
                </a:path>
                <a:path w="647700" h="325120">
                  <a:moveTo>
                    <a:pt x="557628" y="160274"/>
                  </a:moveTo>
                  <a:lnTo>
                    <a:pt x="499237" y="160274"/>
                  </a:lnTo>
                  <a:lnTo>
                    <a:pt x="590169" y="324739"/>
                  </a:lnTo>
                  <a:lnTo>
                    <a:pt x="647319" y="324739"/>
                  </a:lnTo>
                  <a:lnTo>
                    <a:pt x="647319" y="223901"/>
                  </a:lnTo>
                  <a:lnTo>
                    <a:pt x="593090" y="223901"/>
                  </a:lnTo>
                  <a:lnTo>
                    <a:pt x="557628" y="160274"/>
                  </a:lnTo>
                  <a:close/>
                </a:path>
                <a:path w="647700" h="325120">
                  <a:moveTo>
                    <a:pt x="647319" y="88773"/>
                  </a:moveTo>
                  <a:lnTo>
                    <a:pt x="593090" y="88773"/>
                  </a:lnTo>
                  <a:lnTo>
                    <a:pt x="593090" y="223901"/>
                  </a:lnTo>
                  <a:lnTo>
                    <a:pt x="647319" y="223901"/>
                  </a:lnTo>
                  <a:lnTo>
                    <a:pt x="647319" y="88773"/>
                  </a:lnTo>
                  <a:close/>
                </a:path>
                <a:path w="647700" h="325120">
                  <a:moveTo>
                    <a:pt x="342646" y="18161"/>
                  </a:moveTo>
                  <a:lnTo>
                    <a:pt x="300863" y="18161"/>
                  </a:lnTo>
                  <a:lnTo>
                    <a:pt x="303529" y="18923"/>
                  </a:lnTo>
                  <a:lnTo>
                    <a:pt x="307594" y="21971"/>
                  </a:lnTo>
                  <a:lnTo>
                    <a:pt x="308609" y="24003"/>
                  </a:lnTo>
                  <a:lnTo>
                    <a:pt x="308609" y="30734"/>
                  </a:lnTo>
                  <a:lnTo>
                    <a:pt x="307340" y="34036"/>
                  </a:lnTo>
                  <a:lnTo>
                    <a:pt x="302259" y="39116"/>
                  </a:lnTo>
                  <a:lnTo>
                    <a:pt x="298450" y="41021"/>
                  </a:lnTo>
                  <a:lnTo>
                    <a:pt x="293497" y="42291"/>
                  </a:lnTo>
                  <a:lnTo>
                    <a:pt x="293497" y="60071"/>
                  </a:lnTo>
                  <a:lnTo>
                    <a:pt x="321691" y="60071"/>
                  </a:lnTo>
                  <a:lnTo>
                    <a:pt x="321691" y="50673"/>
                  </a:lnTo>
                  <a:lnTo>
                    <a:pt x="327787" y="48514"/>
                  </a:lnTo>
                  <a:lnTo>
                    <a:pt x="332740" y="45593"/>
                  </a:lnTo>
                  <a:lnTo>
                    <a:pt x="340741" y="37846"/>
                  </a:lnTo>
                  <a:lnTo>
                    <a:pt x="342646" y="32131"/>
                  </a:lnTo>
                  <a:lnTo>
                    <a:pt x="342646" y="18161"/>
                  </a:lnTo>
                  <a:close/>
                </a:path>
                <a:path w="647700" h="325120">
                  <a:moveTo>
                    <a:pt x="304419" y="0"/>
                  </a:moveTo>
                  <a:lnTo>
                    <a:pt x="299974" y="0"/>
                  </a:lnTo>
                  <a:lnTo>
                    <a:pt x="295655" y="254"/>
                  </a:lnTo>
                  <a:lnTo>
                    <a:pt x="287400" y="1524"/>
                  </a:lnTo>
                  <a:lnTo>
                    <a:pt x="284352" y="2159"/>
                  </a:lnTo>
                  <a:lnTo>
                    <a:pt x="282321" y="2794"/>
                  </a:lnTo>
                  <a:lnTo>
                    <a:pt x="282321" y="21082"/>
                  </a:lnTo>
                  <a:lnTo>
                    <a:pt x="282701" y="21082"/>
                  </a:lnTo>
                  <a:lnTo>
                    <a:pt x="285242" y="20066"/>
                  </a:lnTo>
                  <a:lnTo>
                    <a:pt x="289432" y="18923"/>
                  </a:lnTo>
                  <a:lnTo>
                    <a:pt x="291465" y="18415"/>
                  </a:lnTo>
                  <a:lnTo>
                    <a:pt x="294004" y="18161"/>
                  </a:lnTo>
                  <a:lnTo>
                    <a:pt x="342646" y="18161"/>
                  </a:lnTo>
                  <a:lnTo>
                    <a:pt x="342646" y="17780"/>
                  </a:lnTo>
                  <a:lnTo>
                    <a:pt x="313350" y="452"/>
                  </a:lnTo>
                  <a:lnTo>
                    <a:pt x="304419" y="0"/>
                  </a:lnTo>
                  <a:close/>
                </a:path>
              </a:pathLst>
            </a:custGeom>
            <a:solidFill>
              <a:srgbClr val="FBFBFF"/>
            </a:solidFill>
          </p:spPr>
          <p:txBody>
            <a:bodyPr wrap="square" lIns="0" tIns="0" rIns="0" bIns="0" rtlCol="0"/>
            <a:lstStyle/>
            <a:p>
              <a:endParaRPr/>
            </a:p>
          </p:txBody>
        </p:sp>
        <p:sp>
          <p:nvSpPr>
            <p:cNvPr id="17" name="object 17"/>
            <p:cNvSpPr/>
            <p:nvPr/>
          </p:nvSpPr>
          <p:spPr>
            <a:xfrm>
              <a:off x="8210804" y="538733"/>
              <a:ext cx="273685" cy="149860"/>
            </a:xfrm>
            <a:custGeom>
              <a:avLst/>
              <a:gdLst/>
              <a:ahLst/>
              <a:cxnLst/>
              <a:rect l="l" t="t" r="r" b="b"/>
              <a:pathLst>
                <a:path w="273684" h="149859">
                  <a:moveTo>
                    <a:pt x="0" y="90424"/>
                  </a:moveTo>
                  <a:lnTo>
                    <a:pt x="0" y="149478"/>
                  </a:lnTo>
                  <a:lnTo>
                    <a:pt x="3175" y="149478"/>
                  </a:lnTo>
                  <a:lnTo>
                    <a:pt x="47244" y="147574"/>
                  </a:lnTo>
                  <a:lnTo>
                    <a:pt x="53340" y="144906"/>
                  </a:lnTo>
                  <a:lnTo>
                    <a:pt x="58674" y="142620"/>
                  </a:lnTo>
                  <a:lnTo>
                    <a:pt x="62611" y="139191"/>
                  </a:lnTo>
                  <a:lnTo>
                    <a:pt x="65150" y="134746"/>
                  </a:lnTo>
                  <a:lnTo>
                    <a:pt x="67564" y="130175"/>
                  </a:lnTo>
                  <a:lnTo>
                    <a:pt x="68834" y="125094"/>
                  </a:lnTo>
                  <a:lnTo>
                    <a:pt x="68834" y="119379"/>
                  </a:lnTo>
                  <a:lnTo>
                    <a:pt x="68834" y="112140"/>
                  </a:lnTo>
                  <a:lnTo>
                    <a:pt x="51053" y="92963"/>
                  </a:lnTo>
                  <a:lnTo>
                    <a:pt x="47498" y="91566"/>
                  </a:lnTo>
                  <a:lnTo>
                    <a:pt x="42545" y="90804"/>
                  </a:lnTo>
                  <a:lnTo>
                    <a:pt x="36322" y="90677"/>
                  </a:lnTo>
                  <a:lnTo>
                    <a:pt x="29972" y="90424"/>
                  </a:lnTo>
                  <a:lnTo>
                    <a:pt x="21590" y="90424"/>
                  </a:lnTo>
                  <a:lnTo>
                    <a:pt x="11049" y="90424"/>
                  </a:lnTo>
                  <a:lnTo>
                    <a:pt x="0" y="90424"/>
                  </a:lnTo>
                  <a:close/>
                </a:path>
                <a:path w="273684" h="149859">
                  <a:moveTo>
                    <a:pt x="249554" y="24002"/>
                  </a:moveTo>
                  <a:lnTo>
                    <a:pt x="225425" y="101853"/>
                  </a:lnTo>
                  <a:lnTo>
                    <a:pt x="273557" y="101853"/>
                  </a:lnTo>
                  <a:lnTo>
                    <a:pt x="249554" y="24002"/>
                  </a:lnTo>
                  <a:close/>
                </a:path>
                <a:path w="273684" h="149859">
                  <a:moveTo>
                    <a:pt x="0" y="0"/>
                  </a:moveTo>
                  <a:lnTo>
                    <a:pt x="0" y="50037"/>
                  </a:lnTo>
                  <a:lnTo>
                    <a:pt x="7493" y="50037"/>
                  </a:lnTo>
                  <a:lnTo>
                    <a:pt x="17652" y="50037"/>
                  </a:lnTo>
                  <a:lnTo>
                    <a:pt x="24765" y="49911"/>
                  </a:lnTo>
                  <a:lnTo>
                    <a:pt x="28828" y="49656"/>
                  </a:lnTo>
                  <a:lnTo>
                    <a:pt x="32893" y="49402"/>
                  </a:lnTo>
                  <a:lnTo>
                    <a:pt x="53975" y="28701"/>
                  </a:lnTo>
                  <a:lnTo>
                    <a:pt x="53975" y="23494"/>
                  </a:lnTo>
                  <a:lnTo>
                    <a:pt x="53975" y="19685"/>
                  </a:lnTo>
                  <a:lnTo>
                    <a:pt x="14731" y="0"/>
                  </a:lnTo>
                  <a:lnTo>
                    <a:pt x="4191" y="0"/>
                  </a:lnTo>
                  <a:lnTo>
                    <a:pt x="0" y="0"/>
                  </a:lnTo>
                  <a:close/>
                </a:path>
              </a:pathLst>
            </a:custGeom>
            <a:ln w="3175">
              <a:solidFill>
                <a:srgbClr val="1D7CED"/>
              </a:solidFill>
            </a:ln>
          </p:spPr>
          <p:txBody>
            <a:bodyPr wrap="square" lIns="0" tIns="0" rIns="0" bIns="0" rtlCol="0"/>
            <a:lstStyle/>
            <a:p>
              <a:endParaRPr/>
            </a:p>
          </p:txBody>
        </p:sp>
        <p:sp>
          <p:nvSpPr>
            <p:cNvPr id="18" name="object 18"/>
            <p:cNvSpPr/>
            <p:nvPr/>
          </p:nvSpPr>
          <p:spPr>
            <a:xfrm>
              <a:off x="8595994" y="494664"/>
              <a:ext cx="204089" cy="23774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8151876" y="406781"/>
              <a:ext cx="421640" cy="325120"/>
            </a:xfrm>
            <a:custGeom>
              <a:avLst/>
              <a:gdLst/>
              <a:ahLst/>
              <a:cxnLst/>
              <a:rect l="l" t="t" r="r" b="b"/>
              <a:pathLst>
                <a:path w="421640" h="325120">
                  <a:moveTo>
                    <a:pt x="276859" y="88773"/>
                  </a:moveTo>
                  <a:lnTo>
                    <a:pt x="341502" y="88773"/>
                  </a:lnTo>
                  <a:lnTo>
                    <a:pt x="421258" y="324739"/>
                  </a:lnTo>
                  <a:lnTo>
                    <a:pt x="360299" y="324739"/>
                  </a:lnTo>
                  <a:lnTo>
                    <a:pt x="345567" y="276606"/>
                  </a:lnTo>
                  <a:lnTo>
                    <a:pt x="271399" y="276606"/>
                  </a:lnTo>
                  <a:lnTo>
                    <a:pt x="256667" y="324739"/>
                  </a:lnTo>
                  <a:lnTo>
                    <a:pt x="197230" y="324739"/>
                  </a:lnTo>
                  <a:lnTo>
                    <a:pt x="276859" y="88773"/>
                  </a:lnTo>
                  <a:close/>
                </a:path>
                <a:path w="421640" h="325120">
                  <a:moveTo>
                    <a:pt x="0" y="88773"/>
                  </a:moveTo>
                  <a:lnTo>
                    <a:pt x="83439" y="88773"/>
                  </a:lnTo>
                  <a:lnTo>
                    <a:pt x="95627" y="88892"/>
                  </a:lnTo>
                  <a:lnTo>
                    <a:pt x="135763" y="93773"/>
                  </a:lnTo>
                  <a:lnTo>
                    <a:pt x="166877" y="117221"/>
                  </a:lnTo>
                  <a:lnTo>
                    <a:pt x="173100" y="143510"/>
                  </a:lnTo>
                  <a:lnTo>
                    <a:pt x="172555" y="151939"/>
                  </a:lnTo>
                  <a:lnTo>
                    <a:pt x="154193" y="185991"/>
                  </a:lnTo>
                  <a:lnTo>
                    <a:pt x="140589" y="194183"/>
                  </a:lnTo>
                  <a:lnTo>
                    <a:pt x="140589" y="195453"/>
                  </a:lnTo>
                  <a:lnTo>
                    <a:pt x="175641" y="214122"/>
                  </a:lnTo>
                  <a:lnTo>
                    <a:pt x="188849" y="252476"/>
                  </a:lnTo>
                  <a:lnTo>
                    <a:pt x="188422" y="260977"/>
                  </a:lnTo>
                  <a:lnTo>
                    <a:pt x="169545" y="300767"/>
                  </a:lnTo>
                  <a:lnTo>
                    <a:pt x="135000" y="320294"/>
                  </a:lnTo>
                  <a:lnTo>
                    <a:pt x="94488" y="324739"/>
                  </a:lnTo>
                  <a:lnTo>
                    <a:pt x="0" y="324739"/>
                  </a:lnTo>
                  <a:lnTo>
                    <a:pt x="0" y="88773"/>
                  </a:lnTo>
                  <a:close/>
                </a:path>
                <a:path w="421640" h="325120">
                  <a:moveTo>
                    <a:pt x="304419" y="0"/>
                  </a:moveTo>
                  <a:lnTo>
                    <a:pt x="342646" y="17780"/>
                  </a:lnTo>
                  <a:lnTo>
                    <a:pt x="342646" y="24384"/>
                  </a:lnTo>
                  <a:lnTo>
                    <a:pt x="342646" y="32131"/>
                  </a:lnTo>
                  <a:lnTo>
                    <a:pt x="321691" y="50673"/>
                  </a:lnTo>
                  <a:lnTo>
                    <a:pt x="321691" y="60071"/>
                  </a:lnTo>
                  <a:lnTo>
                    <a:pt x="293497" y="60071"/>
                  </a:lnTo>
                  <a:lnTo>
                    <a:pt x="293497" y="42291"/>
                  </a:lnTo>
                  <a:lnTo>
                    <a:pt x="298450" y="41021"/>
                  </a:lnTo>
                  <a:lnTo>
                    <a:pt x="302259" y="39116"/>
                  </a:lnTo>
                  <a:lnTo>
                    <a:pt x="304800" y="36576"/>
                  </a:lnTo>
                  <a:lnTo>
                    <a:pt x="307340" y="34036"/>
                  </a:lnTo>
                  <a:lnTo>
                    <a:pt x="308609" y="30734"/>
                  </a:lnTo>
                  <a:lnTo>
                    <a:pt x="308609" y="26543"/>
                  </a:lnTo>
                  <a:lnTo>
                    <a:pt x="308609" y="24003"/>
                  </a:lnTo>
                  <a:lnTo>
                    <a:pt x="307594" y="21971"/>
                  </a:lnTo>
                  <a:lnTo>
                    <a:pt x="305562" y="20447"/>
                  </a:lnTo>
                  <a:lnTo>
                    <a:pt x="303529" y="18923"/>
                  </a:lnTo>
                  <a:lnTo>
                    <a:pt x="300863" y="18161"/>
                  </a:lnTo>
                  <a:lnTo>
                    <a:pt x="297306" y="18161"/>
                  </a:lnTo>
                  <a:lnTo>
                    <a:pt x="294004" y="18161"/>
                  </a:lnTo>
                  <a:lnTo>
                    <a:pt x="282701" y="21082"/>
                  </a:lnTo>
                  <a:lnTo>
                    <a:pt x="282321" y="21082"/>
                  </a:lnTo>
                  <a:lnTo>
                    <a:pt x="282321" y="2794"/>
                  </a:lnTo>
                  <a:lnTo>
                    <a:pt x="284352" y="2159"/>
                  </a:lnTo>
                  <a:lnTo>
                    <a:pt x="287400" y="1524"/>
                  </a:lnTo>
                  <a:lnTo>
                    <a:pt x="291465" y="889"/>
                  </a:lnTo>
                  <a:lnTo>
                    <a:pt x="295655" y="254"/>
                  </a:lnTo>
                  <a:lnTo>
                    <a:pt x="299974" y="0"/>
                  </a:lnTo>
                  <a:lnTo>
                    <a:pt x="304419" y="0"/>
                  </a:lnTo>
                  <a:close/>
                </a:path>
              </a:pathLst>
            </a:custGeom>
            <a:ln w="3175">
              <a:solidFill>
                <a:srgbClr val="1D7CED"/>
              </a:solidFill>
            </a:ln>
          </p:spPr>
          <p:txBody>
            <a:bodyPr wrap="square" lIns="0" tIns="0" rIns="0" bIns="0" rtlCol="0"/>
            <a:lstStyle/>
            <a:p>
              <a:endParaRPr/>
            </a:p>
          </p:txBody>
        </p:sp>
        <p:sp>
          <p:nvSpPr>
            <p:cNvPr id="20" name="object 20"/>
            <p:cNvSpPr/>
            <p:nvPr/>
          </p:nvSpPr>
          <p:spPr>
            <a:xfrm>
              <a:off x="4375403" y="204215"/>
              <a:ext cx="806196" cy="612647"/>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4739640" y="309372"/>
              <a:ext cx="859536" cy="507491"/>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5157215" y="204215"/>
              <a:ext cx="725424" cy="612647"/>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5391911" y="204215"/>
              <a:ext cx="794003" cy="612647"/>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5743955" y="309372"/>
              <a:ext cx="798576" cy="507491"/>
            </a:xfrm>
            <a:prstGeom prst="rect">
              <a:avLst/>
            </a:prstGeom>
            <a:blipFill>
              <a:blip r:embed="rId8" cstate="print"/>
              <a:stretch>
                <a:fillRect/>
              </a:stretch>
            </a:blipFill>
          </p:spPr>
          <p:txBody>
            <a:bodyPr wrap="square" lIns="0" tIns="0" rIns="0" bIns="0" rtlCol="0"/>
            <a:lstStyle/>
            <a:p>
              <a:endParaRPr/>
            </a:p>
          </p:txBody>
        </p:sp>
        <p:sp>
          <p:nvSpPr>
            <p:cNvPr id="25" name="object 25"/>
            <p:cNvSpPr/>
            <p:nvPr/>
          </p:nvSpPr>
          <p:spPr>
            <a:xfrm>
              <a:off x="6268211" y="309372"/>
              <a:ext cx="1124712" cy="507491"/>
            </a:xfrm>
            <a:prstGeom prst="rect">
              <a:avLst/>
            </a:prstGeom>
            <a:blipFill>
              <a:blip r:embed="rId9" cstate="print"/>
              <a:stretch>
                <a:fillRect/>
              </a:stretch>
            </a:blipFill>
          </p:spPr>
          <p:txBody>
            <a:bodyPr wrap="square" lIns="0" tIns="0" rIns="0" bIns="0" rtlCol="0"/>
            <a:lstStyle/>
            <a:p>
              <a:endParaRPr/>
            </a:p>
          </p:txBody>
        </p:sp>
        <p:sp>
          <p:nvSpPr>
            <p:cNvPr id="26" name="object 26"/>
            <p:cNvSpPr/>
            <p:nvPr/>
          </p:nvSpPr>
          <p:spPr>
            <a:xfrm>
              <a:off x="7120128" y="309372"/>
              <a:ext cx="1085087" cy="507491"/>
            </a:xfrm>
            <a:prstGeom prst="rect">
              <a:avLst/>
            </a:prstGeom>
            <a:blipFill>
              <a:blip r:embed="rId10" cstate="print"/>
              <a:stretch>
                <a:fillRect/>
              </a:stretch>
            </a:blipFill>
          </p:spPr>
          <p:txBody>
            <a:bodyPr wrap="square" lIns="0" tIns="0" rIns="0" bIns="0" rtlCol="0"/>
            <a:lstStyle/>
            <a:p>
              <a:endParaRPr/>
            </a:p>
          </p:txBody>
        </p:sp>
        <p:sp>
          <p:nvSpPr>
            <p:cNvPr id="27" name="object 27"/>
            <p:cNvSpPr/>
            <p:nvPr/>
          </p:nvSpPr>
          <p:spPr>
            <a:xfrm>
              <a:off x="7930895" y="309372"/>
              <a:ext cx="1088136" cy="507491"/>
            </a:xfrm>
            <a:prstGeom prst="rect">
              <a:avLst/>
            </a:prstGeom>
            <a:blipFill>
              <a:blip r:embed="rId11" cstate="print"/>
              <a:stretch>
                <a:fillRect/>
              </a:stretch>
            </a:blipFill>
          </p:spPr>
          <p:txBody>
            <a:bodyPr wrap="square" lIns="0" tIns="0" rIns="0" bIns="0" rtlCol="0"/>
            <a:lstStyle/>
            <a:p>
              <a:endParaRPr/>
            </a:p>
          </p:txBody>
        </p:sp>
      </p:grpSp>
      <p:sp>
        <p:nvSpPr>
          <p:cNvPr id="28" name="object 28"/>
          <p:cNvSpPr/>
          <p:nvPr/>
        </p:nvSpPr>
        <p:spPr>
          <a:xfrm>
            <a:off x="304800" y="1371600"/>
            <a:ext cx="3657600" cy="5029200"/>
          </a:xfrm>
          <a:prstGeom prst="rect">
            <a:avLst/>
          </a:prstGeom>
          <a:blipFill>
            <a:blip r:embed="rId12" cstate="print"/>
            <a:stretch>
              <a:fillRect/>
            </a:stretch>
          </a:blipFill>
        </p:spPr>
        <p:txBody>
          <a:bodyPr wrap="square" lIns="0" tIns="0" rIns="0" bIns="0" rtlCol="0"/>
          <a:lstStyle/>
          <a:p>
            <a:endParaRPr/>
          </a:p>
        </p:txBody>
      </p:sp>
      <p:sp>
        <p:nvSpPr>
          <p:cNvPr id="29" name="object 29"/>
          <p:cNvSpPr/>
          <p:nvPr/>
        </p:nvSpPr>
        <p:spPr>
          <a:xfrm>
            <a:off x="5181600" y="1371600"/>
            <a:ext cx="3657600" cy="5029200"/>
          </a:xfrm>
          <a:prstGeom prst="rect">
            <a:avLst/>
          </a:prstGeom>
          <a:blipFill>
            <a:blip r:embed="rId1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78353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9067800" cy="6858000"/>
            <a:chOff x="76200" y="38"/>
            <a:chExt cx="9067800" cy="6858000"/>
          </a:xfrm>
        </p:grpSpPr>
        <p:sp>
          <p:nvSpPr>
            <p:cNvPr id="3" name="object 3"/>
            <p:cNvSpPr/>
            <p:nvPr/>
          </p:nvSpPr>
          <p:spPr>
            <a:xfrm>
              <a:off x="4623434" y="434847"/>
              <a:ext cx="769874" cy="36461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426075" y="422401"/>
              <a:ext cx="175260" cy="374015"/>
            </a:xfrm>
            <a:custGeom>
              <a:avLst/>
              <a:gdLst/>
              <a:ahLst/>
              <a:cxnLst/>
              <a:rect l="l" t="t" r="r" b="b"/>
              <a:pathLst>
                <a:path w="175260" h="374015">
                  <a:moveTo>
                    <a:pt x="174751" y="0"/>
                  </a:moveTo>
                  <a:lnTo>
                    <a:pt x="117221" y="0"/>
                  </a:lnTo>
                  <a:lnTo>
                    <a:pt x="0" y="373507"/>
                  </a:lnTo>
                  <a:lnTo>
                    <a:pt x="57023" y="373507"/>
                  </a:lnTo>
                  <a:lnTo>
                    <a:pt x="174751" y="0"/>
                  </a:lnTo>
                  <a:close/>
                </a:path>
              </a:pathLst>
            </a:custGeom>
            <a:solidFill>
              <a:srgbClr val="FBFBFF"/>
            </a:solidFill>
          </p:spPr>
          <p:txBody>
            <a:bodyPr wrap="square" lIns="0" tIns="0" rIns="0" bIns="0" rtlCol="0"/>
            <a:lstStyle/>
            <a:p>
              <a:endParaRPr/>
            </a:p>
          </p:txBody>
        </p:sp>
        <p:sp>
          <p:nvSpPr>
            <p:cNvPr id="5" name="object 5"/>
            <p:cNvSpPr/>
            <p:nvPr/>
          </p:nvSpPr>
          <p:spPr>
            <a:xfrm>
              <a:off x="5426075" y="422401"/>
              <a:ext cx="175260" cy="374015"/>
            </a:xfrm>
            <a:custGeom>
              <a:avLst/>
              <a:gdLst/>
              <a:ahLst/>
              <a:cxnLst/>
              <a:rect l="l" t="t" r="r" b="b"/>
              <a:pathLst>
                <a:path w="175260" h="374015">
                  <a:moveTo>
                    <a:pt x="117221" y="0"/>
                  </a:moveTo>
                  <a:lnTo>
                    <a:pt x="174751" y="0"/>
                  </a:lnTo>
                  <a:lnTo>
                    <a:pt x="57023" y="373507"/>
                  </a:lnTo>
                  <a:lnTo>
                    <a:pt x="0" y="373507"/>
                  </a:lnTo>
                  <a:lnTo>
                    <a:pt x="117221" y="0"/>
                  </a:lnTo>
                  <a:close/>
                </a:path>
              </a:pathLst>
            </a:custGeom>
            <a:ln w="3175">
              <a:solidFill>
                <a:srgbClr val="1D7CED"/>
              </a:solidFill>
            </a:ln>
          </p:spPr>
          <p:txBody>
            <a:bodyPr wrap="square" lIns="0" tIns="0" rIns="0" bIns="0" rtlCol="0"/>
            <a:lstStyle/>
            <a:p>
              <a:endParaRPr/>
            </a:p>
          </p:txBody>
        </p:sp>
        <p:sp>
          <p:nvSpPr>
            <p:cNvPr id="6" name="object 6"/>
            <p:cNvSpPr/>
            <p:nvPr/>
          </p:nvSpPr>
          <p:spPr>
            <a:xfrm>
              <a:off x="5650610" y="429895"/>
              <a:ext cx="264795" cy="307975"/>
            </a:xfrm>
            <a:custGeom>
              <a:avLst/>
              <a:gdLst/>
              <a:ahLst/>
              <a:cxnLst/>
              <a:rect l="l" t="t" r="r" b="b"/>
              <a:pathLst>
                <a:path w="264795" h="307975">
                  <a:moveTo>
                    <a:pt x="154812" y="0"/>
                  </a:moveTo>
                  <a:lnTo>
                    <a:pt x="90439" y="10477"/>
                  </a:lnTo>
                  <a:lnTo>
                    <a:pt x="41401" y="41909"/>
                  </a:lnTo>
                  <a:lnTo>
                    <a:pt x="10366" y="90757"/>
                  </a:lnTo>
                  <a:lnTo>
                    <a:pt x="0" y="153415"/>
                  </a:lnTo>
                  <a:lnTo>
                    <a:pt x="2593" y="188257"/>
                  </a:lnTo>
                  <a:lnTo>
                    <a:pt x="23306" y="245320"/>
                  </a:lnTo>
                  <a:lnTo>
                    <a:pt x="63855" y="285164"/>
                  </a:lnTo>
                  <a:lnTo>
                    <a:pt x="119429" y="305218"/>
                  </a:lnTo>
                  <a:lnTo>
                    <a:pt x="152526" y="307720"/>
                  </a:lnTo>
                  <a:lnTo>
                    <a:pt x="167719" y="307264"/>
                  </a:lnTo>
                  <a:lnTo>
                    <a:pt x="213867" y="300227"/>
                  </a:lnTo>
                  <a:lnTo>
                    <a:pt x="253962" y="288690"/>
                  </a:lnTo>
                  <a:lnTo>
                    <a:pt x="264413" y="284733"/>
                  </a:lnTo>
                  <a:lnTo>
                    <a:pt x="264413" y="139064"/>
                  </a:lnTo>
                  <a:lnTo>
                    <a:pt x="135127" y="139064"/>
                  </a:lnTo>
                  <a:lnTo>
                    <a:pt x="135127" y="194563"/>
                  </a:lnTo>
                  <a:lnTo>
                    <a:pt x="192531" y="194563"/>
                  </a:lnTo>
                  <a:lnTo>
                    <a:pt x="192531" y="252602"/>
                  </a:lnTo>
                  <a:lnTo>
                    <a:pt x="189864" y="252856"/>
                  </a:lnTo>
                  <a:lnTo>
                    <a:pt x="173862" y="253364"/>
                  </a:lnTo>
                  <a:lnTo>
                    <a:pt x="152481" y="251819"/>
                  </a:lnTo>
                  <a:lnTo>
                    <a:pt x="102742" y="228726"/>
                  </a:lnTo>
                  <a:lnTo>
                    <a:pt x="78329" y="176488"/>
                  </a:lnTo>
                  <a:lnTo>
                    <a:pt x="76708" y="152272"/>
                  </a:lnTo>
                  <a:lnTo>
                    <a:pt x="77136" y="140481"/>
                  </a:lnTo>
                  <a:lnTo>
                    <a:pt x="87284" y="100986"/>
                  </a:lnTo>
                  <a:lnTo>
                    <a:pt x="115284" y="68738"/>
                  </a:lnTo>
                  <a:lnTo>
                    <a:pt x="155535" y="55624"/>
                  </a:lnTo>
                  <a:lnTo>
                    <a:pt x="164846" y="55244"/>
                  </a:lnTo>
                  <a:lnTo>
                    <a:pt x="172920" y="55530"/>
                  </a:lnTo>
                  <a:lnTo>
                    <a:pt x="215729" y="67692"/>
                  </a:lnTo>
                  <a:lnTo>
                    <a:pt x="256539" y="95630"/>
                  </a:lnTo>
                  <a:lnTo>
                    <a:pt x="263271" y="95630"/>
                  </a:lnTo>
                  <a:lnTo>
                    <a:pt x="263271" y="26288"/>
                  </a:lnTo>
                  <a:lnTo>
                    <a:pt x="250910" y="20524"/>
                  </a:lnTo>
                  <a:lnTo>
                    <a:pt x="215137" y="7112"/>
                  </a:lnTo>
                  <a:lnTo>
                    <a:pt x="172507" y="450"/>
                  </a:lnTo>
                  <a:lnTo>
                    <a:pt x="154812" y="0"/>
                  </a:lnTo>
                  <a:close/>
                </a:path>
              </a:pathLst>
            </a:custGeom>
            <a:solidFill>
              <a:srgbClr val="FBFBFF"/>
            </a:solidFill>
          </p:spPr>
          <p:txBody>
            <a:bodyPr wrap="square" lIns="0" tIns="0" rIns="0" bIns="0" rtlCol="0"/>
            <a:lstStyle/>
            <a:p>
              <a:endParaRPr/>
            </a:p>
          </p:txBody>
        </p:sp>
        <p:sp>
          <p:nvSpPr>
            <p:cNvPr id="7" name="object 7"/>
            <p:cNvSpPr/>
            <p:nvPr/>
          </p:nvSpPr>
          <p:spPr>
            <a:xfrm>
              <a:off x="5650610" y="429895"/>
              <a:ext cx="264795" cy="307975"/>
            </a:xfrm>
            <a:custGeom>
              <a:avLst/>
              <a:gdLst/>
              <a:ahLst/>
              <a:cxnLst/>
              <a:rect l="l" t="t" r="r" b="b"/>
              <a:pathLst>
                <a:path w="264795" h="307975">
                  <a:moveTo>
                    <a:pt x="154812" y="0"/>
                  </a:moveTo>
                  <a:lnTo>
                    <a:pt x="202658" y="4018"/>
                  </a:lnTo>
                  <a:lnTo>
                    <a:pt x="250910" y="20524"/>
                  </a:lnTo>
                  <a:lnTo>
                    <a:pt x="263271" y="26288"/>
                  </a:lnTo>
                  <a:lnTo>
                    <a:pt x="263271" y="95630"/>
                  </a:lnTo>
                  <a:lnTo>
                    <a:pt x="256539" y="95630"/>
                  </a:lnTo>
                  <a:lnTo>
                    <a:pt x="252856" y="92837"/>
                  </a:lnTo>
                  <a:lnTo>
                    <a:pt x="247776" y="88900"/>
                  </a:lnTo>
                  <a:lnTo>
                    <a:pt x="241046" y="83819"/>
                  </a:lnTo>
                  <a:lnTo>
                    <a:pt x="202878" y="62220"/>
                  </a:lnTo>
                  <a:lnTo>
                    <a:pt x="164846" y="55244"/>
                  </a:lnTo>
                  <a:lnTo>
                    <a:pt x="155535" y="55624"/>
                  </a:lnTo>
                  <a:lnTo>
                    <a:pt x="115284" y="68738"/>
                  </a:lnTo>
                  <a:lnTo>
                    <a:pt x="87284" y="100986"/>
                  </a:lnTo>
                  <a:lnTo>
                    <a:pt x="77136" y="140481"/>
                  </a:lnTo>
                  <a:lnTo>
                    <a:pt x="76708" y="152272"/>
                  </a:lnTo>
                  <a:lnTo>
                    <a:pt x="78329" y="176488"/>
                  </a:lnTo>
                  <a:lnTo>
                    <a:pt x="91334" y="214727"/>
                  </a:lnTo>
                  <a:lnTo>
                    <a:pt x="133492" y="247189"/>
                  </a:lnTo>
                  <a:lnTo>
                    <a:pt x="173862" y="253364"/>
                  </a:lnTo>
                  <a:lnTo>
                    <a:pt x="176529" y="253364"/>
                  </a:lnTo>
                  <a:lnTo>
                    <a:pt x="179577" y="253237"/>
                  </a:lnTo>
                  <a:lnTo>
                    <a:pt x="183134" y="253110"/>
                  </a:lnTo>
                  <a:lnTo>
                    <a:pt x="186689" y="252983"/>
                  </a:lnTo>
                  <a:lnTo>
                    <a:pt x="189864" y="252856"/>
                  </a:lnTo>
                  <a:lnTo>
                    <a:pt x="192531" y="252602"/>
                  </a:lnTo>
                  <a:lnTo>
                    <a:pt x="192531" y="194563"/>
                  </a:lnTo>
                  <a:lnTo>
                    <a:pt x="135127" y="194563"/>
                  </a:lnTo>
                  <a:lnTo>
                    <a:pt x="135127" y="139064"/>
                  </a:lnTo>
                  <a:lnTo>
                    <a:pt x="264413" y="139064"/>
                  </a:lnTo>
                  <a:lnTo>
                    <a:pt x="264413" y="284733"/>
                  </a:lnTo>
                  <a:lnTo>
                    <a:pt x="213867" y="300227"/>
                  </a:lnTo>
                  <a:lnTo>
                    <a:pt x="167719" y="307264"/>
                  </a:lnTo>
                  <a:lnTo>
                    <a:pt x="152526" y="307720"/>
                  </a:lnTo>
                  <a:lnTo>
                    <a:pt x="119429" y="305218"/>
                  </a:lnTo>
                  <a:lnTo>
                    <a:pt x="63855" y="285164"/>
                  </a:lnTo>
                  <a:lnTo>
                    <a:pt x="23306" y="245320"/>
                  </a:lnTo>
                  <a:lnTo>
                    <a:pt x="2593" y="188257"/>
                  </a:lnTo>
                  <a:lnTo>
                    <a:pt x="0" y="153415"/>
                  </a:lnTo>
                  <a:lnTo>
                    <a:pt x="2593" y="120366"/>
                  </a:lnTo>
                  <a:lnTo>
                    <a:pt x="23306" y="64601"/>
                  </a:lnTo>
                  <a:lnTo>
                    <a:pt x="63998" y="23574"/>
                  </a:lnTo>
                  <a:lnTo>
                    <a:pt x="120715" y="2619"/>
                  </a:lnTo>
                  <a:lnTo>
                    <a:pt x="154812" y="0"/>
                  </a:lnTo>
                  <a:close/>
                </a:path>
              </a:pathLst>
            </a:custGeom>
            <a:ln w="3175">
              <a:solidFill>
                <a:srgbClr val="1D7CED"/>
              </a:solidFill>
            </a:ln>
          </p:spPr>
          <p:txBody>
            <a:bodyPr wrap="square" lIns="0" tIns="0" rIns="0" bIns="0" rtlCol="0"/>
            <a:lstStyle/>
            <a:p>
              <a:endParaRPr/>
            </a:p>
          </p:txBody>
        </p:sp>
        <p:sp>
          <p:nvSpPr>
            <p:cNvPr id="8" name="object 8"/>
            <p:cNvSpPr/>
            <p:nvPr/>
          </p:nvSpPr>
          <p:spPr>
            <a:xfrm>
              <a:off x="5964936" y="495299"/>
              <a:ext cx="366395" cy="236220"/>
            </a:xfrm>
            <a:custGeom>
              <a:avLst/>
              <a:gdLst/>
              <a:ahLst/>
              <a:cxnLst/>
              <a:rect l="l" t="t" r="r" b="b"/>
              <a:pathLst>
                <a:path w="366395" h="236220">
                  <a:moveTo>
                    <a:pt x="199263" y="254"/>
                  </a:moveTo>
                  <a:lnTo>
                    <a:pt x="139954" y="254"/>
                  </a:lnTo>
                  <a:lnTo>
                    <a:pt x="139954" y="86360"/>
                  </a:lnTo>
                  <a:lnTo>
                    <a:pt x="59309" y="86360"/>
                  </a:lnTo>
                  <a:lnTo>
                    <a:pt x="59309" y="0"/>
                  </a:lnTo>
                  <a:lnTo>
                    <a:pt x="0" y="0"/>
                  </a:lnTo>
                  <a:lnTo>
                    <a:pt x="0" y="86360"/>
                  </a:lnTo>
                  <a:lnTo>
                    <a:pt x="0" y="132080"/>
                  </a:lnTo>
                  <a:lnTo>
                    <a:pt x="0" y="236220"/>
                  </a:lnTo>
                  <a:lnTo>
                    <a:pt x="59309" y="236220"/>
                  </a:lnTo>
                  <a:lnTo>
                    <a:pt x="59309" y="132080"/>
                  </a:lnTo>
                  <a:lnTo>
                    <a:pt x="139954" y="132080"/>
                  </a:lnTo>
                  <a:lnTo>
                    <a:pt x="139954" y="236220"/>
                  </a:lnTo>
                  <a:lnTo>
                    <a:pt x="199263" y="236220"/>
                  </a:lnTo>
                  <a:lnTo>
                    <a:pt x="199263" y="132080"/>
                  </a:lnTo>
                  <a:lnTo>
                    <a:pt x="199263" y="131572"/>
                  </a:lnTo>
                  <a:lnTo>
                    <a:pt x="199263" y="86614"/>
                  </a:lnTo>
                  <a:lnTo>
                    <a:pt x="199263" y="86360"/>
                  </a:lnTo>
                  <a:lnTo>
                    <a:pt x="199263" y="254"/>
                  </a:lnTo>
                  <a:close/>
                </a:path>
                <a:path w="366395" h="236220">
                  <a:moveTo>
                    <a:pt x="366014" y="254"/>
                  </a:moveTo>
                  <a:lnTo>
                    <a:pt x="238887" y="254"/>
                  </a:lnTo>
                  <a:lnTo>
                    <a:pt x="238887" y="41402"/>
                  </a:lnTo>
                  <a:lnTo>
                    <a:pt x="272796" y="41402"/>
                  </a:lnTo>
                  <a:lnTo>
                    <a:pt x="272796" y="195072"/>
                  </a:lnTo>
                  <a:lnTo>
                    <a:pt x="238887" y="195072"/>
                  </a:lnTo>
                  <a:lnTo>
                    <a:pt x="238887" y="236220"/>
                  </a:lnTo>
                  <a:lnTo>
                    <a:pt x="366014" y="236220"/>
                  </a:lnTo>
                  <a:lnTo>
                    <a:pt x="366014" y="195072"/>
                  </a:lnTo>
                  <a:lnTo>
                    <a:pt x="332105" y="195072"/>
                  </a:lnTo>
                  <a:lnTo>
                    <a:pt x="332105" y="41402"/>
                  </a:lnTo>
                  <a:lnTo>
                    <a:pt x="366014" y="41402"/>
                  </a:lnTo>
                  <a:lnTo>
                    <a:pt x="366014" y="254"/>
                  </a:lnTo>
                  <a:close/>
                </a:path>
              </a:pathLst>
            </a:custGeom>
            <a:solidFill>
              <a:srgbClr val="FBFBFF"/>
            </a:solidFill>
          </p:spPr>
          <p:txBody>
            <a:bodyPr wrap="square" lIns="0" tIns="0" rIns="0" bIns="0" rtlCol="0"/>
            <a:lstStyle/>
            <a:p>
              <a:endParaRPr/>
            </a:p>
          </p:txBody>
        </p:sp>
        <p:sp>
          <p:nvSpPr>
            <p:cNvPr id="9" name="object 9"/>
            <p:cNvSpPr/>
            <p:nvPr/>
          </p:nvSpPr>
          <p:spPr>
            <a:xfrm>
              <a:off x="5964935" y="495553"/>
              <a:ext cx="366395" cy="236220"/>
            </a:xfrm>
            <a:custGeom>
              <a:avLst/>
              <a:gdLst/>
              <a:ahLst/>
              <a:cxnLst/>
              <a:rect l="l" t="t" r="r" b="b"/>
              <a:pathLst>
                <a:path w="366395" h="236220">
                  <a:moveTo>
                    <a:pt x="238887" y="0"/>
                  </a:moveTo>
                  <a:lnTo>
                    <a:pt x="366013" y="0"/>
                  </a:lnTo>
                  <a:lnTo>
                    <a:pt x="366013" y="41148"/>
                  </a:lnTo>
                  <a:lnTo>
                    <a:pt x="332104" y="41148"/>
                  </a:lnTo>
                  <a:lnTo>
                    <a:pt x="332104" y="194818"/>
                  </a:lnTo>
                  <a:lnTo>
                    <a:pt x="366013" y="194818"/>
                  </a:lnTo>
                  <a:lnTo>
                    <a:pt x="366013" y="235966"/>
                  </a:lnTo>
                  <a:lnTo>
                    <a:pt x="238887" y="235966"/>
                  </a:lnTo>
                  <a:lnTo>
                    <a:pt x="238887" y="194818"/>
                  </a:lnTo>
                  <a:lnTo>
                    <a:pt x="272796" y="194818"/>
                  </a:lnTo>
                  <a:lnTo>
                    <a:pt x="272796" y="41148"/>
                  </a:lnTo>
                  <a:lnTo>
                    <a:pt x="238887" y="41148"/>
                  </a:lnTo>
                  <a:lnTo>
                    <a:pt x="238887" y="0"/>
                  </a:lnTo>
                  <a:close/>
                </a:path>
                <a:path w="366395" h="236220">
                  <a:moveTo>
                    <a:pt x="0" y="0"/>
                  </a:moveTo>
                  <a:lnTo>
                    <a:pt x="59309" y="0"/>
                  </a:lnTo>
                  <a:lnTo>
                    <a:pt x="59309" y="86360"/>
                  </a:lnTo>
                  <a:lnTo>
                    <a:pt x="139953" y="86360"/>
                  </a:lnTo>
                  <a:lnTo>
                    <a:pt x="139953" y="0"/>
                  </a:lnTo>
                  <a:lnTo>
                    <a:pt x="199262" y="0"/>
                  </a:lnTo>
                  <a:lnTo>
                    <a:pt x="199262" y="235966"/>
                  </a:lnTo>
                  <a:lnTo>
                    <a:pt x="139953" y="235966"/>
                  </a:lnTo>
                  <a:lnTo>
                    <a:pt x="139953" y="131318"/>
                  </a:lnTo>
                  <a:lnTo>
                    <a:pt x="59309" y="131318"/>
                  </a:lnTo>
                  <a:lnTo>
                    <a:pt x="59309" y="235966"/>
                  </a:lnTo>
                  <a:lnTo>
                    <a:pt x="0" y="235966"/>
                  </a:lnTo>
                  <a:lnTo>
                    <a:pt x="0" y="0"/>
                  </a:lnTo>
                  <a:close/>
                </a:path>
              </a:pathLst>
            </a:custGeom>
            <a:ln w="3175">
              <a:solidFill>
                <a:srgbClr val="1D7CED"/>
              </a:solidFill>
            </a:ln>
          </p:spPr>
          <p:txBody>
            <a:bodyPr wrap="square" lIns="0" tIns="0" rIns="0" bIns="0" rtlCol="0"/>
            <a:lstStyle/>
            <a:p>
              <a:endParaRPr/>
            </a:p>
          </p:txBody>
        </p:sp>
        <p:sp>
          <p:nvSpPr>
            <p:cNvPr id="10" name="object 10"/>
            <p:cNvSpPr/>
            <p:nvPr/>
          </p:nvSpPr>
          <p:spPr>
            <a:xfrm>
              <a:off x="6489192" y="495299"/>
              <a:ext cx="691515" cy="236220"/>
            </a:xfrm>
            <a:custGeom>
              <a:avLst/>
              <a:gdLst/>
              <a:ahLst/>
              <a:cxnLst/>
              <a:rect l="l" t="t" r="r" b="b"/>
              <a:pathLst>
                <a:path w="691515" h="236220">
                  <a:moveTo>
                    <a:pt x="157988" y="0"/>
                  </a:moveTo>
                  <a:lnTo>
                    <a:pt x="0" y="0"/>
                  </a:lnTo>
                  <a:lnTo>
                    <a:pt x="0" y="45720"/>
                  </a:lnTo>
                  <a:lnTo>
                    <a:pt x="0" y="90170"/>
                  </a:lnTo>
                  <a:lnTo>
                    <a:pt x="0" y="134620"/>
                  </a:lnTo>
                  <a:lnTo>
                    <a:pt x="0" y="236220"/>
                  </a:lnTo>
                  <a:lnTo>
                    <a:pt x="58928" y="236220"/>
                  </a:lnTo>
                  <a:lnTo>
                    <a:pt x="58928" y="134620"/>
                  </a:lnTo>
                  <a:lnTo>
                    <a:pt x="150114" y="134620"/>
                  </a:lnTo>
                  <a:lnTo>
                    <a:pt x="150114" y="90170"/>
                  </a:lnTo>
                  <a:lnTo>
                    <a:pt x="58928" y="90170"/>
                  </a:lnTo>
                  <a:lnTo>
                    <a:pt x="58928" y="45720"/>
                  </a:lnTo>
                  <a:lnTo>
                    <a:pt x="157988" y="45720"/>
                  </a:lnTo>
                  <a:lnTo>
                    <a:pt x="157988" y="0"/>
                  </a:lnTo>
                  <a:close/>
                </a:path>
                <a:path w="691515" h="236220">
                  <a:moveTo>
                    <a:pt x="306578" y="254"/>
                  </a:moveTo>
                  <a:lnTo>
                    <a:pt x="179451" y="254"/>
                  </a:lnTo>
                  <a:lnTo>
                    <a:pt x="179451" y="41402"/>
                  </a:lnTo>
                  <a:lnTo>
                    <a:pt x="213360" y="41402"/>
                  </a:lnTo>
                  <a:lnTo>
                    <a:pt x="213360" y="195072"/>
                  </a:lnTo>
                  <a:lnTo>
                    <a:pt x="179451" y="195072"/>
                  </a:lnTo>
                  <a:lnTo>
                    <a:pt x="179451" y="236220"/>
                  </a:lnTo>
                  <a:lnTo>
                    <a:pt x="306578" y="236220"/>
                  </a:lnTo>
                  <a:lnTo>
                    <a:pt x="306578" y="195072"/>
                  </a:lnTo>
                  <a:lnTo>
                    <a:pt x="272669" y="195072"/>
                  </a:lnTo>
                  <a:lnTo>
                    <a:pt x="272669" y="41402"/>
                  </a:lnTo>
                  <a:lnTo>
                    <a:pt x="306578" y="41402"/>
                  </a:lnTo>
                  <a:lnTo>
                    <a:pt x="306578" y="254"/>
                  </a:lnTo>
                  <a:close/>
                </a:path>
                <a:path w="691515" h="236220">
                  <a:moveTo>
                    <a:pt x="503555" y="191770"/>
                  </a:moveTo>
                  <a:lnTo>
                    <a:pt x="405257" y="191770"/>
                  </a:lnTo>
                  <a:lnTo>
                    <a:pt x="405257" y="0"/>
                  </a:lnTo>
                  <a:lnTo>
                    <a:pt x="345948" y="0"/>
                  </a:lnTo>
                  <a:lnTo>
                    <a:pt x="345948" y="191770"/>
                  </a:lnTo>
                  <a:lnTo>
                    <a:pt x="345948" y="236220"/>
                  </a:lnTo>
                  <a:lnTo>
                    <a:pt x="503555" y="236220"/>
                  </a:lnTo>
                  <a:lnTo>
                    <a:pt x="503555" y="191770"/>
                  </a:lnTo>
                  <a:close/>
                </a:path>
                <a:path w="691515" h="236220">
                  <a:moveTo>
                    <a:pt x="691515" y="0"/>
                  </a:moveTo>
                  <a:lnTo>
                    <a:pt x="531876" y="0"/>
                  </a:lnTo>
                  <a:lnTo>
                    <a:pt x="531876" y="45720"/>
                  </a:lnTo>
                  <a:lnTo>
                    <a:pt x="531876" y="86360"/>
                  </a:lnTo>
                  <a:lnTo>
                    <a:pt x="531876" y="132080"/>
                  </a:lnTo>
                  <a:lnTo>
                    <a:pt x="531876" y="191770"/>
                  </a:lnTo>
                  <a:lnTo>
                    <a:pt x="531876" y="236220"/>
                  </a:lnTo>
                  <a:lnTo>
                    <a:pt x="691515" y="236220"/>
                  </a:lnTo>
                  <a:lnTo>
                    <a:pt x="691515" y="191770"/>
                  </a:lnTo>
                  <a:lnTo>
                    <a:pt x="590804" y="191770"/>
                  </a:lnTo>
                  <a:lnTo>
                    <a:pt x="590804" y="132080"/>
                  </a:lnTo>
                  <a:lnTo>
                    <a:pt x="683641" y="132080"/>
                  </a:lnTo>
                  <a:lnTo>
                    <a:pt x="683641" y="86360"/>
                  </a:lnTo>
                  <a:lnTo>
                    <a:pt x="590804" y="86360"/>
                  </a:lnTo>
                  <a:lnTo>
                    <a:pt x="590804" y="45720"/>
                  </a:lnTo>
                  <a:lnTo>
                    <a:pt x="691515" y="45720"/>
                  </a:lnTo>
                  <a:lnTo>
                    <a:pt x="691515" y="0"/>
                  </a:lnTo>
                  <a:close/>
                </a:path>
              </a:pathLst>
            </a:custGeom>
            <a:solidFill>
              <a:srgbClr val="FBFBFF"/>
            </a:solidFill>
          </p:spPr>
          <p:txBody>
            <a:bodyPr wrap="square" lIns="0" tIns="0" rIns="0" bIns="0" rtlCol="0"/>
            <a:lstStyle/>
            <a:p>
              <a:endParaRPr/>
            </a:p>
          </p:txBody>
        </p:sp>
        <p:sp>
          <p:nvSpPr>
            <p:cNvPr id="11" name="object 11"/>
            <p:cNvSpPr/>
            <p:nvPr/>
          </p:nvSpPr>
          <p:spPr>
            <a:xfrm>
              <a:off x="6489191" y="495553"/>
              <a:ext cx="691515" cy="236220"/>
            </a:xfrm>
            <a:custGeom>
              <a:avLst/>
              <a:gdLst/>
              <a:ahLst/>
              <a:cxnLst/>
              <a:rect l="l" t="t" r="r" b="b"/>
              <a:pathLst>
                <a:path w="691515" h="236220">
                  <a:moveTo>
                    <a:pt x="531876" y="0"/>
                  </a:moveTo>
                  <a:lnTo>
                    <a:pt x="691514" y="0"/>
                  </a:lnTo>
                  <a:lnTo>
                    <a:pt x="691514" y="44958"/>
                  </a:lnTo>
                  <a:lnTo>
                    <a:pt x="590804" y="44958"/>
                  </a:lnTo>
                  <a:lnTo>
                    <a:pt x="590804" y="86360"/>
                  </a:lnTo>
                  <a:lnTo>
                    <a:pt x="683640" y="86360"/>
                  </a:lnTo>
                  <a:lnTo>
                    <a:pt x="683640" y="131318"/>
                  </a:lnTo>
                  <a:lnTo>
                    <a:pt x="590804" y="131318"/>
                  </a:lnTo>
                  <a:lnTo>
                    <a:pt x="590804" y="191008"/>
                  </a:lnTo>
                  <a:lnTo>
                    <a:pt x="691514" y="191008"/>
                  </a:lnTo>
                  <a:lnTo>
                    <a:pt x="691514" y="235966"/>
                  </a:lnTo>
                  <a:lnTo>
                    <a:pt x="531876" y="235966"/>
                  </a:lnTo>
                  <a:lnTo>
                    <a:pt x="531876" y="0"/>
                  </a:lnTo>
                  <a:close/>
                </a:path>
                <a:path w="691515" h="236220">
                  <a:moveTo>
                    <a:pt x="345948" y="0"/>
                  </a:moveTo>
                  <a:lnTo>
                    <a:pt x="405257" y="0"/>
                  </a:lnTo>
                  <a:lnTo>
                    <a:pt x="405257" y="191008"/>
                  </a:lnTo>
                  <a:lnTo>
                    <a:pt x="503555" y="191008"/>
                  </a:lnTo>
                  <a:lnTo>
                    <a:pt x="503555" y="235966"/>
                  </a:lnTo>
                  <a:lnTo>
                    <a:pt x="345948" y="235966"/>
                  </a:lnTo>
                  <a:lnTo>
                    <a:pt x="345948" y="0"/>
                  </a:lnTo>
                  <a:close/>
                </a:path>
                <a:path w="691515" h="236220">
                  <a:moveTo>
                    <a:pt x="179451" y="0"/>
                  </a:moveTo>
                  <a:lnTo>
                    <a:pt x="306578" y="0"/>
                  </a:lnTo>
                  <a:lnTo>
                    <a:pt x="306578" y="41148"/>
                  </a:lnTo>
                  <a:lnTo>
                    <a:pt x="272668" y="41148"/>
                  </a:lnTo>
                  <a:lnTo>
                    <a:pt x="272668" y="194818"/>
                  </a:lnTo>
                  <a:lnTo>
                    <a:pt x="306578" y="194818"/>
                  </a:lnTo>
                  <a:lnTo>
                    <a:pt x="306578" y="235966"/>
                  </a:lnTo>
                  <a:lnTo>
                    <a:pt x="179451" y="235966"/>
                  </a:lnTo>
                  <a:lnTo>
                    <a:pt x="179451" y="194818"/>
                  </a:lnTo>
                  <a:lnTo>
                    <a:pt x="213360" y="194818"/>
                  </a:lnTo>
                  <a:lnTo>
                    <a:pt x="213360" y="41148"/>
                  </a:lnTo>
                  <a:lnTo>
                    <a:pt x="179451" y="41148"/>
                  </a:lnTo>
                  <a:lnTo>
                    <a:pt x="179451" y="0"/>
                  </a:lnTo>
                  <a:close/>
                </a:path>
                <a:path w="691515" h="236220">
                  <a:moveTo>
                    <a:pt x="0" y="0"/>
                  </a:moveTo>
                  <a:lnTo>
                    <a:pt x="157987" y="0"/>
                  </a:lnTo>
                  <a:lnTo>
                    <a:pt x="157987" y="44958"/>
                  </a:lnTo>
                  <a:lnTo>
                    <a:pt x="58928" y="44958"/>
                  </a:lnTo>
                  <a:lnTo>
                    <a:pt x="58928" y="89535"/>
                  </a:lnTo>
                  <a:lnTo>
                    <a:pt x="150113" y="89535"/>
                  </a:lnTo>
                  <a:lnTo>
                    <a:pt x="150113" y="134493"/>
                  </a:lnTo>
                  <a:lnTo>
                    <a:pt x="58928" y="134493"/>
                  </a:lnTo>
                  <a:lnTo>
                    <a:pt x="58928" y="235966"/>
                  </a:lnTo>
                  <a:lnTo>
                    <a:pt x="0" y="235966"/>
                  </a:lnTo>
                  <a:lnTo>
                    <a:pt x="0" y="0"/>
                  </a:lnTo>
                  <a:close/>
                </a:path>
              </a:pathLst>
            </a:custGeom>
            <a:ln w="3175">
              <a:solidFill>
                <a:srgbClr val="1D7CED"/>
              </a:solidFill>
            </a:ln>
          </p:spPr>
          <p:txBody>
            <a:bodyPr wrap="square" lIns="0" tIns="0" rIns="0" bIns="0" rtlCol="0"/>
            <a:lstStyle/>
            <a:p>
              <a:endParaRPr/>
            </a:p>
          </p:txBody>
        </p:sp>
        <p:sp>
          <p:nvSpPr>
            <p:cNvPr id="12" name="object 12"/>
            <p:cNvSpPr/>
            <p:nvPr/>
          </p:nvSpPr>
          <p:spPr>
            <a:xfrm>
              <a:off x="7314183" y="413131"/>
              <a:ext cx="671195" cy="318770"/>
            </a:xfrm>
            <a:custGeom>
              <a:avLst/>
              <a:gdLst/>
              <a:ahLst/>
              <a:cxnLst/>
              <a:rect l="l" t="t" r="r" b="b"/>
              <a:pathLst>
                <a:path w="671195" h="318770">
                  <a:moveTo>
                    <a:pt x="61468" y="82423"/>
                  </a:moveTo>
                  <a:lnTo>
                    <a:pt x="0" y="82423"/>
                  </a:lnTo>
                  <a:lnTo>
                    <a:pt x="81152" y="318389"/>
                  </a:lnTo>
                  <a:lnTo>
                    <a:pt x="143001" y="318389"/>
                  </a:lnTo>
                  <a:lnTo>
                    <a:pt x="169164" y="242316"/>
                  </a:lnTo>
                  <a:lnTo>
                    <a:pt x="112902" y="242316"/>
                  </a:lnTo>
                  <a:lnTo>
                    <a:pt x="61468" y="82423"/>
                  </a:lnTo>
                  <a:close/>
                </a:path>
                <a:path w="671195" h="318770">
                  <a:moveTo>
                    <a:pt x="365379" y="82423"/>
                  </a:moveTo>
                  <a:lnTo>
                    <a:pt x="300736" y="82423"/>
                  </a:lnTo>
                  <a:lnTo>
                    <a:pt x="221107" y="318389"/>
                  </a:lnTo>
                  <a:lnTo>
                    <a:pt x="280543" y="318389"/>
                  </a:lnTo>
                  <a:lnTo>
                    <a:pt x="295275" y="270256"/>
                  </a:lnTo>
                  <a:lnTo>
                    <a:pt x="428866" y="270256"/>
                  </a:lnTo>
                  <a:lnTo>
                    <a:pt x="414400" y="227457"/>
                  </a:lnTo>
                  <a:lnTo>
                    <a:pt x="308229" y="227457"/>
                  </a:lnTo>
                  <a:lnTo>
                    <a:pt x="332359" y="149606"/>
                  </a:lnTo>
                  <a:lnTo>
                    <a:pt x="388086" y="149606"/>
                  </a:lnTo>
                  <a:lnTo>
                    <a:pt x="365379" y="82423"/>
                  </a:lnTo>
                  <a:close/>
                </a:path>
                <a:path w="671195" h="318770">
                  <a:moveTo>
                    <a:pt x="428866" y="270256"/>
                  </a:moveTo>
                  <a:lnTo>
                    <a:pt x="369443" y="270256"/>
                  </a:lnTo>
                  <a:lnTo>
                    <a:pt x="384175" y="318389"/>
                  </a:lnTo>
                  <a:lnTo>
                    <a:pt x="445135" y="318389"/>
                  </a:lnTo>
                  <a:lnTo>
                    <a:pt x="428866" y="270256"/>
                  </a:lnTo>
                  <a:close/>
                </a:path>
                <a:path w="671195" h="318770">
                  <a:moveTo>
                    <a:pt x="224155" y="82423"/>
                  </a:moveTo>
                  <a:lnTo>
                    <a:pt x="164211" y="82423"/>
                  </a:lnTo>
                  <a:lnTo>
                    <a:pt x="112902" y="242316"/>
                  </a:lnTo>
                  <a:lnTo>
                    <a:pt x="169164" y="242316"/>
                  </a:lnTo>
                  <a:lnTo>
                    <a:pt x="224155" y="82423"/>
                  </a:lnTo>
                  <a:close/>
                </a:path>
                <a:path w="671195" h="318770">
                  <a:moveTo>
                    <a:pt x="388086" y="149606"/>
                  </a:moveTo>
                  <a:lnTo>
                    <a:pt x="332359" y="149606"/>
                  </a:lnTo>
                  <a:lnTo>
                    <a:pt x="356362" y="227457"/>
                  </a:lnTo>
                  <a:lnTo>
                    <a:pt x="414400" y="227457"/>
                  </a:lnTo>
                  <a:lnTo>
                    <a:pt x="388086" y="149606"/>
                  </a:lnTo>
                  <a:close/>
                </a:path>
                <a:path w="671195" h="318770">
                  <a:moveTo>
                    <a:pt x="541655" y="82423"/>
                  </a:moveTo>
                  <a:lnTo>
                    <a:pt x="468884" y="82423"/>
                  </a:lnTo>
                  <a:lnTo>
                    <a:pt x="468884" y="318389"/>
                  </a:lnTo>
                  <a:lnTo>
                    <a:pt x="523113" y="318389"/>
                  </a:lnTo>
                  <a:lnTo>
                    <a:pt x="523113" y="153924"/>
                  </a:lnTo>
                  <a:lnTo>
                    <a:pt x="581504" y="153924"/>
                  </a:lnTo>
                  <a:lnTo>
                    <a:pt x="541655" y="82423"/>
                  </a:lnTo>
                  <a:close/>
                </a:path>
                <a:path w="671195" h="318770">
                  <a:moveTo>
                    <a:pt x="581504" y="153924"/>
                  </a:moveTo>
                  <a:lnTo>
                    <a:pt x="523113" y="153924"/>
                  </a:lnTo>
                  <a:lnTo>
                    <a:pt x="614045" y="318389"/>
                  </a:lnTo>
                  <a:lnTo>
                    <a:pt x="671195" y="318389"/>
                  </a:lnTo>
                  <a:lnTo>
                    <a:pt x="671195" y="217551"/>
                  </a:lnTo>
                  <a:lnTo>
                    <a:pt x="616966" y="217551"/>
                  </a:lnTo>
                  <a:lnTo>
                    <a:pt x="581504" y="153924"/>
                  </a:lnTo>
                  <a:close/>
                </a:path>
                <a:path w="671195" h="318770">
                  <a:moveTo>
                    <a:pt x="671195" y="82423"/>
                  </a:moveTo>
                  <a:lnTo>
                    <a:pt x="616966" y="82423"/>
                  </a:lnTo>
                  <a:lnTo>
                    <a:pt x="616966" y="217551"/>
                  </a:lnTo>
                  <a:lnTo>
                    <a:pt x="671195" y="217551"/>
                  </a:lnTo>
                  <a:lnTo>
                    <a:pt x="671195" y="82423"/>
                  </a:lnTo>
                  <a:close/>
                </a:path>
                <a:path w="671195" h="318770">
                  <a:moveTo>
                    <a:pt x="306450" y="0"/>
                  </a:moveTo>
                  <a:lnTo>
                    <a:pt x="274447" y="0"/>
                  </a:lnTo>
                  <a:lnTo>
                    <a:pt x="275397" y="13809"/>
                  </a:lnTo>
                  <a:lnTo>
                    <a:pt x="297920" y="51645"/>
                  </a:lnTo>
                  <a:lnTo>
                    <a:pt x="333121" y="60325"/>
                  </a:lnTo>
                  <a:lnTo>
                    <a:pt x="345624" y="59368"/>
                  </a:lnTo>
                  <a:lnTo>
                    <a:pt x="382539" y="36236"/>
                  </a:lnTo>
                  <a:lnTo>
                    <a:pt x="384463" y="32258"/>
                  </a:lnTo>
                  <a:lnTo>
                    <a:pt x="327914" y="32258"/>
                  </a:lnTo>
                  <a:lnTo>
                    <a:pt x="323723" y="31496"/>
                  </a:lnTo>
                  <a:lnTo>
                    <a:pt x="306510" y="5334"/>
                  </a:lnTo>
                  <a:lnTo>
                    <a:pt x="306450" y="0"/>
                  </a:lnTo>
                  <a:close/>
                </a:path>
                <a:path w="671195" h="318770">
                  <a:moveTo>
                    <a:pt x="391541" y="0"/>
                  </a:moveTo>
                  <a:lnTo>
                    <a:pt x="359537" y="0"/>
                  </a:lnTo>
                  <a:lnTo>
                    <a:pt x="359537" y="5334"/>
                  </a:lnTo>
                  <a:lnTo>
                    <a:pt x="359156" y="9779"/>
                  </a:lnTo>
                  <a:lnTo>
                    <a:pt x="358267" y="13081"/>
                  </a:lnTo>
                  <a:lnTo>
                    <a:pt x="357377" y="16510"/>
                  </a:lnTo>
                  <a:lnTo>
                    <a:pt x="355726" y="19812"/>
                  </a:lnTo>
                  <a:lnTo>
                    <a:pt x="353441" y="23114"/>
                  </a:lnTo>
                  <a:lnTo>
                    <a:pt x="351409" y="25908"/>
                  </a:lnTo>
                  <a:lnTo>
                    <a:pt x="348615" y="28067"/>
                  </a:lnTo>
                  <a:lnTo>
                    <a:pt x="345186" y="29718"/>
                  </a:lnTo>
                  <a:lnTo>
                    <a:pt x="341630" y="31496"/>
                  </a:lnTo>
                  <a:lnTo>
                    <a:pt x="337693" y="32258"/>
                  </a:lnTo>
                  <a:lnTo>
                    <a:pt x="384463" y="32258"/>
                  </a:lnTo>
                  <a:lnTo>
                    <a:pt x="387540" y="25892"/>
                  </a:lnTo>
                  <a:lnTo>
                    <a:pt x="390540" y="13809"/>
                  </a:lnTo>
                  <a:lnTo>
                    <a:pt x="391541" y="0"/>
                  </a:lnTo>
                  <a:close/>
                </a:path>
              </a:pathLst>
            </a:custGeom>
            <a:solidFill>
              <a:srgbClr val="FBFBFF"/>
            </a:solidFill>
          </p:spPr>
          <p:txBody>
            <a:bodyPr wrap="square" lIns="0" tIns="0" rIns="0" bIns="0" rtlCol="0"/>
            <a:lstStyle/>
            <a:p>
              <a:endParaRPr/>
            </a:p>
          </p:txBody>
        </p:sp>
        <p:sp>
          <p:nvSpPr>
            <p:cNvPr id="13" name="object 13"/>
            <p:cNvSpPr/>
            <p:nvPr/>
          </p:nvSpPr>
          <p:spPr>
            <a:xfrm>
              <a:off x="7622413" y="562736"/>
              <a:ext cx="48260" cy="78105"/>
            </a:xfrm>
            <a:custGeom>
              <a:avLst/>
              <a:gdLst/>
              <a:ahLst/>
              <a:cxnLst/>
              <a:rect l="l" t="t" r="r" b="b"/>
              <a:pathLst>
                <a:path w="48259" h="78104">
                  <a:moveTo>
                    <a:pt x="24129" y="0"/>
                  </a:moveTo>
                  <a:lnTo>
                    <a:pt x="0" y="77850"/>
                  </a:lnTo>
                  <a:lnTo>
                    <a:pt x="48132" y="77850"/>
                  </a:lnTo>
                  <a:lnTo>
                    <a:pt x="24129" y="0"/>
                  </a:lnTo>
                  <a:close/>
                </a:path>
              </a:pathLst>
            </a:custGeom>
            <a:ln w="3175">
              <a:solidFill>
                <a:srgbClr val="1D7CED"/>
              </a:solidFill>
            </a:ln>
          </p:spPr>
          <p:txBody>
            <a:bodyPr wrap="square" lIns="0" tIns="0" rIns="0" bIns="0" rtlCol="0"/>
            <a:lstStyle/>
            <a:p>
              <a:endParaRPr/>
            </a:p>
          </p:txBody>
        </p:sp>
        <p:sp>
          <p:nvSpPr>
            <p:cNvPr id="14" name="object 14"/>
            <p:cNvSpPr/>
            <p:nvPr/>
          </p:nvSpPr>
          <p:spPr>
            <a:xfrm>
              <a:off x="7782179" y="494664"/>
              <a:ext cx="204089" cy="237744"/>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7314183" y="413131"/>
              <a:ext cx="445134" cy="318770"/>
            </a:xfrm>
            <a:custGeom>
              <a:avLst/>
              <a:gdLst/>
              <a:ahLst/>
              <a:cxnLst/>
              <a:rect l="l" t="t" r="r" b="b"/>
              <a:pathLst>
                <a:path w="445134" h="318770">
                  <a:moveTo>
                    <a:pt x="300736" y="82423"/>
                  </a:moveTo>
                  <a:lnTo>
                    <a:pt x="365379" y="82423"/>
                  </a:lnTo>
                  <a:lnTo>
                    <a:pt x="445135" y="318389"/>
                  </a:lnTo>
                  <a:lnTo>
                    <a:pt x="384175" y="318389"/>
                  </a:lnTo>
                  <a:lnTo>
                    <a:pt x="369443" y="270256"/>
                  </a:lnTo>
                  <a:lnTo>
                    <a:pt x="295275" y="270256"/>
                  </a:lnTo>
                  <a:lnTo>
                    <a:pt x="280543" y="318389"/>
                  </a:lnTo>
                  <a:lnTo>
                    <a:pt x="221107" y="318389"/>
                  </a:lnTo>
                  <a:lnTo>
                    <a:pt x="300736" y="82423"/>
                  </a:lnTo>
                  <a:close/>
                </a:path>
                <a:path w="445134" h="318770">
                  <a:moveTo>
                    <a:pt x="0" y="82423"/>
                  </a:moveTo>
                  <a:lnTo>
                    <a:pt x="61468" y="82423"/>
                  </a:lnTo>
                  <a:lnTo>
                    <a:pt x="112902" y="242316"/>
                  </a:lnTo>
                  <a:lnTo>
                    <a:pt x="164211" y="82423"/>
                  </a:lnTo>
                  <a:lnTo>
                    <a:pt x="224155" y="82423"/>
                  </a:lnTo>
                  <a:lnTo>
                    <a:pt x="143001" y="318389"/>
                  </a:lnTo>
                  <a:lnTo>
                    <a:pt x="81152" y="318389"/>
                  </a:lnTo>
                  <a:lnTo>
                    <a:pt x="0" y="82423"/>
                  </a:lnTo>
                  <a:close/>
                </a:path>
                <a:path w="445134" h="318770">
                  <a:moveTo>
                    <a:pt x="274447" y="0"/>
                  </a:moveTo>
                  <a:lnTo>
                    <a:pt x="306450" y="0"/>
                  </a:lnTo>
                  <a:lnTo>
                    <a:pt x="306450" y="4826"/>
                  </a:lnTo>
                  <a:lnTo>
                    <a:pt x="306959" y="9144"/>
                  </a:lnTo>
                  <a:lnTo>
                    <a:pt x="320421" y="29845"/>
                  </a:lnTo>
                  <a:lnTo>
                    <a:pt x="323723" y="31496"/>
                  </a:lnTo>
                  <a:lnTo>
                    <a:pt x="327914" y="32258"/>
                  </a:lnTo>
                  <a:lnTo>
                    <a:pt x="333121" y="32258"/>
                  </a:lnTo>
                  <a:lnTo>
                    <a:pt x="337693" y="32258"/>
                  </a:lnTo>
                  <a:lnTo>
                    <a:pt x="341630" y="31496"/>
                  </a:lnTo>
                  <a:lnTo>
                    <a:pt x="345186" y="29718"/>
                  </a:lnTo>
                  <a:lnTo>
                    <a:pt x="348615" y="28067"/>
                  </a:lnTo>
                  <a:lnTo>
                    <a:pt x="358267" y="13081"/>
                  </a:lnTo>
                  <a:lnTo>
                    <a:pt x="359156" y="9779"/>
                  </a:lnTo>
                  <a:lnTo>
                    <a:pt x="359537" y="5334"/>
                  </a:lnTo>
                  <a:lnTo>
                    <a:pt x="359537" y="0"/>
                  </a:lnTo>
                  <a:lnTo>
                    <a:pt x="391541" y="0"/>
                  </a:lnTo>
                  <a:lnTo>
                    <a:pt x="375539" y="44831"/>
                  </a:lnTo>
                  <a:lnTo>
                    <a:pt x="333121" y="60325"/>
                  </a:lnTo>
                  <a:lnTo>
                    <a:pt x="319688" y="59368"/>
                  </a:lnTo>
                  <a:lnTo>
                    <a:pt x="282965" y="36236"/>
                  </a:lnTo>
                  <a:lnTo>
                    <a:pt x="275397" y="13809"/>
                  </a:lnTo>
                  <a:lnTo>
                    <a:pt x="274447" y="0"/>
                  </a:lnTo>
                  <a:close/>
                </a:path>
              </a:pathLst>
            </a:custGeom>
            <a:ln w="3175">
              <a:solidFill>
                <a:srgbClr val="1D7CED"/>
              </a:solidFill>
            </a:ln>
          </p:spPr>
          <p:txBody>
            <a:bodyPr wrap="square" lIns="0" tIns="0" rIns="0" bIns="0" rtlCol="0"/>
            <a:lstStyle/>
            <a:p>
              <a:endParaRPr/>
            </a:p>
          </p:txBody>
        </p:sp>
        <p:sp>
          <p:nvSpPr>
            <p:cNvPr id="16" name="object 16"/>
            <p:cNvSpPr/>
            <p:nvPr/>
          </p:nvSpPr>
          <p:spPr>
            <a:xfrm>
              <a:off x="8151876" y="406781"/>
              <a:ext cx="647700" cy="325120"/>
            </a:xfrm>
            <a:custGeom>
              <a:avLst/>
              <a:gdLst/>
              <a:ahLst/>
              <a:cxnLst/>
              <a:rect l="l" t="t" r="r" b="b"/>
              <a:pathLst>
                <a:path w="647700" h="325120">
                  <a:moveTo>
                    <a:pt x="83439" y="88773"/>
                  </a:moveTo>
                  <a:lnTo>
                    <a:pt x="0" y="88773"/>
                  </a:lnTo>
                  <a:lnTo>
                    <a:pt x="0" y="324739"/>
                  </a:lnTo>
                  <a:lnTo>
                    <a:pt x="94488" y="324739"/>
                  </a:lnTo>
                  <a:lnTo>
                    <a:pt x="106229" y="324455"/>
                  </a:lnTo>
                  <a:lnTo>
                    <a:pt x="150272" y="314388"/>
                  </a:lnTo>
                  <a:lnTo>
                    <a:pt x="182118" y="283337"/>
                  </a:lnTo>
                  <a:lnTo>
                    <a:pt x="182922" y="281432"/>
                  </a:lnTo>
                  <a:lnTo>
                    <a:pt x="58927" y="281432"/>
                  </a:lnTo>
                  <a:lnTo>
                    <a:pt x="58927" y="222377"/>
                  </a:lnTo>
                  <a:lnTo>
                    <a:pt x="181637" y="222377"/>
                  </a:lnTo>
                  <a:lnTo>
                    <a:pt x="181401" y="221865"/>
                  </a:lnTo>
                  <a:lnTo>
                    <a:pt x="150995" y="198334"/>
                  </a:lnTo>
                  <a:lnTo>
                    <a:pt x="140589" y="195453"/>
                  </a:lnTo>
                  <a:lnTo>
                    <a:pt x="140589" y="194183"/>
                  </a:lnTo>
                  <a:lnTo>
                    <a:pt x="147802" y="190515"/>
                  </a:lnTo>
                  <a:lnTo>
                    <a:pt x="154193" y="185991"/>
                  </a:lnTo>
                  <a:lnTo>
                    <a:pt x="158325" y="181991"/>
                  </a:lnTo>
                  <a:lnTo>
                    <a:pt x="58927" y="181991"/>
                  </a:lnTo>
                  <a:lnTo>
                    <a:pt x="58927" y="131953"/>
                  </a:lnTo>
                  <a:lnTo>
                    <a:pt x="171977" y="131953"/>
                  </a:lnTo>
                  <a:lnTo>
                    <a:pt x="171561" y="129508"/>
                  </a:lnTo>
                  <a:lnTo>
                    <a:pt x="147954" y="99060"/>
                  </a:lnTo>
                  <a:lnTo>
                    <a:pt x="106267" y="89249"/>
                  </a:lnTo>
                  <a:lnTo>
                    <a:pt x="95627" y="88892"/>
                  </a:lnTo>
                  <a:lnTo>
                    <a:pt x="83439" y="88773"/>
                  </a:lnTo>
                  <a:close/>
                </a:path>
                <a:path w="647700" h="325120">
                  <a:moveTo>
                    <a:pt x="181637" y="222377"/>
                  </a:moveTo>
                  <a:lnTo>
                    <a:pt x="88900" y="222377"/>
                  </a:lnTo>
                  <a:lnTo>
                    <a:pt x="95250" y="222631"/>
                  </a:lnTo>
                  <a:lnTo>
                    <a:pt x="101473" y="222758"/>
                  </a:lnTo>
                  <a:lnTo>
                    <a:pt x="106425" y="223520"/>
                  </a:lnTo>
                  <a:lnTo>
                    <a:pt x="109981" y="224917"/>
                  </a:lnTo>
                  <a:lnTo>
                    <a:pt x="115950" y="226949"/>
                  </a:lnTo>
                  <a:lnTo>
                    <a:pt x="120396" y="230124"/>
                  </a:lnTo>
                  <a:lnTo>
                    <a:pt x="123317" y="234188"/>
                  </a:lnTo>
                  <a:lnTo>
                    <a:pt x="126238" y="238379"/>
                  </a:lnTo>
                  <a:lnTo>
                    <a:pt x="127762" y="244094"/>
                  </a:lnTo>
                  <a:lnTo>
                    <a:pt x="127762" y="257048"/>
                  </a:lnTo>
                  <a:lnTo>
                    <a:pt x="94233" y="281178"/>
                  </a:lnTo>
                  <a:lnTo>
                    <a:pt x="58927" y="281432"/>
                  </a:lnTo>
                  <a:lnTo>
                    <a:pt x="182922" y="281432"/>
                  </a:lnTo>
                  <a:lnTo>
                    <a:pt x="185044" y="276407"/>
                  </a:lnTo>
                  <a:lnTo>
                    <a:pt x="187150" y="268954"/>
                  </a:lnTo>
                  <a:lnTo>
                    <a:pt x="188422" y="260977"/>
                  </a:lnTo>
                  <a:lnTo>
                    <a:pt x="188849" y="252476"/>
                  </a:lnTo>
                  <a:lnTo>
                    <a:pt x="188017" y="241018"/>
                  </a:lnTo>
                  <a:lnTo>
                    <a:pt x="185531" y="230822"/>
                  </a:lnTo>
                  <a:lnTo>
                    <a:pt x="181637" y="222377"/>
                  </a:lnTo>
                  <a:close/>
                </a:path>
                <a:path w="647700" h="325120">
                  <a:moveTo>
                    <a:pt x="171977" y="131953"/>
                  </a:moveTo>
                  <a:lnTo>
                    <a:pt x="73659" y="131953"/>
                  </a:lnTo>
                  <a:lnTo>
                    <a:pt x="92328" y="132334"/>
                  </a:lnTo>
                  <a:lnTo>
                    <a:pt x="96900" y="133350"/>
                  </a:lnTo>
                  <a:lnTo>
                    <a:pt x="112902" y="151638"/>
                  </a:lnTo>
                  <a:lnTo>
                    <a:pt x="112902" y="160655"/>
                  </a:lnTo>
                  <a:lnTo>
                    <a:pt x="76580" y="181991"/>
                  </a:lnTo>
                  <a:lnTo>
                    <a:pt x="158325" y="181991"/>
                  </a:lnTo>
                  <a:lnTo>
                    <a:pt x="173100" y="143510"/>
                  </a:lnTo>
                  <a:lnTo>
                    <a:pt x="172718" y="136294"/>
                  </a:lnTo>
                  <a:lnTo>
                    <a:pt x="171977" y="131953"/>
                  </a:lnTo>
                  <a:close/>
                </a:path>
                <a:path w="647700" h="325120">
                  <a:moveTo>
                    <a:pt x="341502" y="88773"/>
                  </a:moveTo>
                  <a:lnTo>
                    <a:pt x="276859" y="88773"/>
                  </a:lnTo>
                  <a:lnTo>
                    <a:pt x="197230" y="324739"/>
                  </a:lnTo>
                  <a:lnTo>
                    <a:pt x="256667" y="324739"/>
                  </a:lnTo>
                  <a:lnTo>
                    <a:pt x="271399" y="276606"/>
                  </a:lnTo>
                  <a:lnTo>
                    <a:pt x="404990" y="276606"/>
                  </a:lnTo>
                  <a:lnTo>
                    <a:pt x="390524" y="233807"/>
                  </a:lnTo>
                  <a:lnTo>
                    <a:pt x="284352" y="233807"/>
                  </a:lnTo>
                  <a:lnTo>
                    <a:pt x="308482" y="155956"/>
                  </a:lnTo>
                  <a:lnTo>
                    <a:pt x="364210" y="155956"/>
                  </a:lnTo>
                  <a:lnTo>
                    <a:pt x="341502" y="88773"/>
                  </a:lnTo>
                  <a:close/>
                </a:path>
                <a:path w="647700" h="325120">
                  <a:moveTo>
                    <a:pt x="404990" y="276606"/>
                  </a:moveTo>
                  <a:lnTo>
                    <a:pt x="345567" y="276606"/>
                  </a:lnTo>
                  <a:lnTo>
                    <a:pt x="360299" y="324739"/>
                  </a:lnTo>
                  <a:lnTo>
                    <a:pt x="421258" y="324739"/>
                  </a:lnTo>
                  <a:lnTo>
                    <a:pt x="404990" y="276606"/>
                  </a:lnTo>
                  <a:close/>
                </a:path>
                <a:path w="647700" h="325120">
                  <a:moveTo>
                    <a:pt x="364210" y="155956"/>
                  </a:moveTo>
                  <a:lnTo>
                    <a:pt x="308482" y="155956"/>
                  </a:lnTo>
                  <a:lnTo>
                    <a:pt x="332485" y="233807"/>
                  </a:lnTo>
                  <a:lnTo>
                    <a:pt x="390524" y="233807"/>
                  </a:lnTo>
                  <a:lnTo>
                    <a:pt x="364210" y="155956"/>
                  </a:lnTo>
                  <a:close/>
                </a:path>
                <a:path w="647700" h="325120">
                  <a:moveTo>
                    <a:pt x="517778" y="88773"/>
                  </a:moveTo>
                  <a:lnTo>
                    <a:pt x="445007" y="88773"/>
                  </a:lnTo>
                  <a:lnTo>
                    <a:pt x="445007" y="324739"/>
                  </a:lnTo>
                  <a:lnTo>
                    <a:pt x="499237" y="324739"/>
                  </a:lnTo>
                  <a:lnTo>
                    <a:pt x="499237" y="160274"/>
                  </a:lnTo>
                  <a:lnTo>
                    <a:pt x="557628" y="160274"/>
                  </a:lnTo>
                  <a:lnTo>
                    <a:pt x="517778" y="88773"/>
                  </a:lnTo>
                  <a:close/>
                </a:path>
                <a:path w="647700" h="325120">
                  <a:moveTo>
                    <a:pt x="557628" y="160274"/>
                  </a:moveTo>
                  <a:lnTo>
                    <a:pt x="499237" y="160274"/>
                  </a:lnTo>
                  <a:lnTo>
                    <a:pt x="590169" y="324739"/>
                  </a:lnTo>
                  <a:lnTo>
                    <a:pt x="647319" y="324739"/>
                  </a:lnTo>
                  <a:lnTo>
                    <a:pt x="647319" y="223901"/>
                  </a:lnTo>
                  <a:lnTo>
                    <a:pt x="593090" y="223901"/>
                  </a:lnTo>
                  <a:lnTo>
                    <a:pt x="557628" y="160274"/>
                  </a:lnTo>
                  <a:close/>
                </a:path>
                <a:path w="647700" h="325120">
                  <a:moveTo>
                    <a:pt x="647319" y="88773"/>
                  </a:moveTo>
                  <a:lnTo>
                    <a:pt x="593090" y="88773"/>
                  </a:lnTo>
                  <a:lnTo>
                    <a:pt x="593090" y="223901"/>
                  </a:lnTo>
                  <a:lnTo>
                    <a:pt x="647319" y="223901"/>
                  </a:lnTo>
                  <a:lnTo>
                    <a:pt x="647319" y="88773"/>
                  </a:lnTo>
                  <a:close/>
                </a:path>
                <a:path w="647700" h="325120">
                  <a:moveTo>
                    <a:pt x="342646" y="18161"/>
                  </a:moveTo>
                  <a:lnTo>
                    <a:pt x="300863" y="18161"/>
                  </a:lnTo>
                  <a:lnTo>
                    <a:pt x="303529" y="18923"/>
                  </a:lnTo>
                  <a:lnTo>
                    <a:pt x="307594" y="21971"/>
                  </a:lnTo>
                  <a:lnTo>
                    <a:pt x="308609" y="24003"/>
                  </a:lnTo>
                  <a:lnTo>
                    <a:pt x="308609" y="30734"/>
                  </a:lnTo>
                  <a:lnTo>
                    <a:pt x="307340" y="34036"/>
                  </a:lnTo>
                  <a:lnTo>
                    <a:pt x="302259" y="39116"/>
                  </a:lnTo>
                  <a:lnTo>
                    <a:pt x="298450" y="41021"/>
                  </a:lnTo>
                  <a:lnTo>
                    <a:pt x="293497" y="42291"/>
                  </a:lnTo>
                  <a:lnTo>
                    <a:pt x="293497" y="60071"/>
                  </a:lnTo>
                  <a:lnTo>
                    <a:pt x="321691" y="60071"/>
                  </a:lnTo>
                  <a:lnTo>
                    <a:pt x="321691" y="50673"/>
                  </a:lnTo>
                  <a:lnTo>
                    <a:pt x="327787" y="48514"/>
                  </a:lnTo>
                  <a:lnTo>
                    <a:pt x="332740" y="45593"/>
                  </a:lnTo>
                  <a:lnTo>
                    <a:pt x="340741" y="37846"/>
                  </a:lnTo>
                  <a:lnTo>
                    <a:pt x="342646" y="32131"/>
                  </a:lnTo>
                  <a:lnTo>
                    <a:pt x="342646" y="18161"/>
                  </a:lnTo>
                  <a:close/>
                </a:path>
                <a:path w="647700" h="325120">
                  <a:moveTo>
                    <a:pt x="304419" y="0"/>
                  </a:moveTo>
                  <a:lnTo>
                    <a:pt x="299974" y="0"/>
                  </a:lnTo>
                  <a:lnTo>
                    <a:pt x="295655" y="254"/>
                  </a:lnTo>
                  <a:lnTo>
                    <a:pt x="287400" y="1524"/>
                  </a:lnTo>
                  <a:lnTo>
                    <a:pt x="284352" y="2159"/>
                  </a:lnTo>
                  <a:lnTo>
                    <a:pt x="282321" y="2794"/>
                  </a:lnTo>
                  <a:lnTo>
                    <a:pt x="282321" y="21082"/>
                  </a:lnTo>
                  <a:lnTo>
                    <a:pt x="282701" y="21082"/>
                  </a:lnTo>
                  <a:lnTo>
                    <a:pt x="285242" y="20066"/>
                  </a:lnTo>
                  <a:lnTo>
                    <a:pt x="289432" y="18923"/>
                  </a:lnTo>
                  <a:lnTo>
                    <a:pt x="291465" y="18415"/>
                  </a:lnTo>
                  <a:lnTo>
                    <a:pt x="294004" y="18161"/>
                  </a:lnTo>
                  <a:lnTo>
                    <a:pt x="342646" y="18161"/>
                  </a:lnTo>
                  <a:lnTo>
                    <a:pt x="342646" y="17780"/>
                  </a:lnTo>
                  <a:lnTo>
                    <a:pt x="313350" y="452"/>
                  </a:lnTo>
                  <a:lnTo>
                    <a:pt x="304419" y="0"/>
                  </a:lnTo>
                  <a:close/>
                </a:path>
              </a:pathLst>
            </a:custGeom>
            <a:solidFill>
              <a:srgbClr val="FBFBFF"/>
            </a:solidFill>
          </p:spPr>
          <p:txBody>
            <a:bodyPr wrap="square" lIns="0" tIns="0" rIns="0" bIns="0" rtlCol="0"/>
            <a:lstStyle/>
            <a:p>
              <a:endParaRPr/>
            </a:p>
          </p:txBody>
        </p:sp>
        <p:sp>
          <p:nvSpPr>
            <p:cNvPr id="17" name="object 17"/>
            <p:cNvSpPr/>
            <p:nvPr/>
          </p:nvSpPr>
          <p:spPr>
            <a:xfrm>
              <a:off x="8210804" y="538733"/>
              <a:ext cx="273685" cy="149860"/>
            </a:xfrm>
            <a:custGeom>
              <a:avLst/>
              <a:gdLst/>
              <a:ahLst/>
              <a:cxnLst/>
              <a:rect l="l" t="t" r="r" b="b"/>
              <a:pathLst>
                <a:path w="273684" h="149859">
                  <a:moveTo>
                    <a:pt x="0" y="90424"/>
                  </a:moveTo>
                  <a:lnTo>
                    <a:pt x="0" y="149478"/>
                  </a:lnTo>
                  <a:lnTo>
                    <a:pt x="3175" y="149478"/>
                  </a:lnTo>
                  <a:lnTo>
                    <a:pt x="47244" y="147574"/>
                  </a:lnTo>
                  <a:lnTo>
                    <a:pt x="53340" y="144906"/>
                  </a:lnTo>
                  <a:lnTo>
                    <a:pt x="58674" y="142620"/>
                  </a:lnTo>
                  <a:lnTo>
                    <a:pt x="62611" y="139191"/>
                  </a:lnTo>
                  <a:lnTo>
                    <a:pt x="65150" y="134746"/>
                  </a:lnTo>
                  <a:lnTo>
                    <a:pt x="67564" y="130175"/>
                  </a:lnTo>
                  <a:lnTo>
                    <a:pt x="68834" y="125094"/>
                  </a:lnTo>
                  <a:lnTo>
                    <a:pt x="68834" y="119379"/>
                  </a:lnTo>
                  <a:lnTo>
                    <a:pt x="68834" y="112140"/>
                  </a:lnTo>
                  <a:lnTo>
                    <a:pt x="51053" y="92963"/>
                  </a:lnTo>
                  <a:lnTo>
                    <a:pt x="47498" y="91566"/>
                  </a:lnTo>
                  <a:lnTo>
                    <a:pt x="42545" y="90804"/>
                  </a:lnTo>
                  <a:lnTo>
                    <a:pt x="36322" y="90677"/>
                  </a:lnTo>
                  <a:lnTo>
                    <a:pt x="29972" y="90424"/>
                  </a:lnTo>
                  <a:lnTo>
                    <a:pt x="21590" y="90424"/>
                  </a:lnTo>
                  <a:lnTo>
                    <a:pt x="11049" y="90424"/>
                  </a:lnTo>
                  <a:lnTo>
                    <a:pt x="0" y="90424"/>
                  </a:lnTo>
                  <a:close/>
                </a:path>
                <a:path w="273684" h="149859">
                  <a:moveTo>
                    <a:pt x="249554" y="24002"/>
                  </a:moveTo>
                  <a:lnTo>
                    <a:pt x="225425" y="101853"/>
                  </a:lnTo>
                  <a:lnTo>
                    <a:pt x="273557" y="101853"/>
                  </a:lnTo>
                  <a:lnTo>
                    <a:pt x="249554" y="24002"/>
                  </a:lnTo>
                  <a:close/>
                </a:path>
                <a:path w="273684" h="149859">
                  <a:moveTo>
                    <a:pt x="0" y="0"/>
                  </a:moveTo>
                  <a:lnTo>
                    <a:pt x="0" y="50037"/>
                  </a:lnTo>
                  <a:lnTo>
                    <a:pt x="7493" y="50037"/>
                  </a:lnTo>
                  <a:lnTo>
                    <a:pt x="17652" y="50037"/>
                  </a:lnTo>
                  <a:lnTo>
                    <a:pt x="24765" y="49911"/>
                  </a:lnTo>
                  <a:lnTo>
                    <a:pt x="28828" y="49656"/>
                  </a:lnTo>
                  <a:lnTo>
                    <a:pt x="32893" y="49402"/>
                  </a:lnTo>
                  <a:lnTo>
                    <a:pt x="53975" y="28701"/>
                  </a:lnTo>
                  <a:lnTo>
                    <a:pt x="53975" y="23494"/>
                  </a:lnTo>
                  <a:lnTo>
                    <a:pt x="53975" y="19685"/>
                  </a:lnTo>
                  <a:lnTo>
                    <a:pt x="14731" y="0"/>
                  </a:lnTo>
                  <a:lnTo>
                    <a:pt x="4191" y="0"/>
                  </a:lnTo>
                  <a:lnTo>
                    <a:pt x="0" y="0"/>
                  </a:lnTo>
                  <a:close/>
                </a:path>
              </a:pathLst>
            </a:custGeom>
            <a:ln w="3175">
              <a:solidFill>
                <a:srgbClr val="1D7CED"/>
              </a:solidFill>
            </a:ln>
          </p:spPr>
          <p:txBody>
            <a:bodyPr wrap="square" lIns="0" tIns="0" rIns="0" bIns="0" rtlCol="0"/>
            <a:lstStyle/>
            <a:p>
              <a:endParaRPr/>
            </a:p>
          </p:txBody>
        </p:sp>
        <p:sp>
          <p:nvSpPr>
            <p:cNvPr id="18" name="object 18"/>
            <p:cNvSpPr/>
            <p:nvPr/>
          </p:nvSpPr>
          <p:spPr>
            <a:xfrm>
              <a:off x="8595994" y="494664"/>
              <a:ext cx="204089" cy="23774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8151876" y="406781"/>
              <a:ext cx="421640" cy="325120"/>
            </a:xfrm>
            <a:custGeom>
              <a:avLst/>
              <a:gdLst/>
              <a:ahLst/>
              <a:cxnLst/>
              <a:rect l="l" t="t" r="r" b="b"/>
              <a:pathLst>
                <a:path w="421640" h="325120">
                  <a:moveTo>
                    <a:pt x="276859" y="88773"/>
                  </a:moveTo>
                  <a:lnTo>
                    <a:pt x="341502" y="88773"/>
                  </a:lnTo>
                  <a:lnTo>
                    <a:pt x="421258" y="324739"/>
                  </a:lnTo>
                  <a:lnTo>
                    <a:pt x="360299" y="324739"/>
                  </a:lnTo>
                  <a:lnTo>
                    <a:pt x="345567" y="276606"/>
                  </a:lnTo>
                  <a:lnTo>
                    <a:pt x="271399" y="276606"/>
                  </a:lnTo>
                  <a:lnTo>
                    <a:pt x="256667" y="324739"/>
                  </a:lnTo>
                  <a:lnTo>
                    <a:pt x="197230" y="324739"/>
                  </a:lnTo>
                  <a:lnTo>
                    <a:pt x="276859" y="88773"/>
                  </a:lnTo>
                  <a:close/>
                </a:path>
                <a:path w="421640" h="325120">
                  <a:moveTo>
                    <a:pt x="0" y="88773"/>
                  </a:moveTo>
                  <a:lnTo>
                    <a:pt x="83439" y="88773"/>
                  </a:lnTo>
                  <a:lnTo>
                    <a:pt x="95627" y="88892"/>
                  </a:lnTo>
                  <a:lnTo>
                    <a:pt x="135763" y="93773"/>
                  </a:lnTo>
                  <a:lnTo>
                    <a:pt x="166877" y="117221"/>
                  </a:lnTo>
                  <a:lnTo>
                    <a:pt x="173100" y="143510"/>
                  </a:lnTo>
                  <a:lnTo>
                    <a:pt x="172555" y="151939"/>
                  </a:lnTo>
                  <a:lnTo>
                    <a:pt x="154193" y="185991"/>
                  </a:lnTo>
                  <a:lnTo>
                    <a:pt x="140589" y="194183"/>
                  </a:lnTo>
                  <a:lnTo>
                    <a:pt x="140589" y="195453"/>
                  </a:lnTo>
                  <a:lnTo>
                    <a:pt x="175641" y="214122"/>
                  </a:lnTo>
                  <a:lnTo>
                    <a:pt x="188849" y="252476"/>
                  </a:lnTo>
                  <a:lnTo>
                    <a:pt x="188422" y="260977"/>
                  </a:lnTo>
                  <a:lnTo>
                    <a:pt x="169545" y="300767"/>
                  </a:lnTo>
                  <a:lnTo>
                    <a:pt x="135000" y="320294"/>
                  </a:lnTo>
                  <a:lnTo>
                    <a:pt x="94488" y="324739"/>
                  </a:lnTo>
                  <a:lnTo>
                    <a:pt x="0" y="324739"/>
                  </a:lnTo>
                  <a:lnTo>
                    <a:pt x="0" y="88773"/>
                  </a:lnTo>
                  <a:close/>
                </a:path>
                <a:path w="421640" h="325120">
                  <a:moveTo>
                    <a:pt x="304419" y="0"/>
                  </a:moveTo>
                  <a:lnTo>
                    <a:pt x="342646" y="17780"/>
                  </a:lnTo>
                  <a:lnTo>
                    <a:pt x="342646" y="24384"/>
                  </a:lnTo>
                  <a:lnTo>
                    <a:pt x="342646" y="32131"/>
                  </a:lnTo>
                  <a:lnTo>
                    <a:pt x="321691" y="50673"/>
                  </a:lnTo>
                  <a:lnTo>
                    <a:pt x="321691" y="60071"/>
                  </a:lnTo>
                  <a:lnTo>
                    <a:pt x="293497" y="60071"/>
                  </a:lnTo>
                  <a:lnTo>
                    <a:pt x="293497" y="42291"/>
                  </a:lnTo>
                  <a:lnTo>
                    <a:pt x="298450" y="41021"/>
                  </a:lnTo>
                  <a:lnTo>
                    <a:pt x="302259" y="39116"/>
                  </a:lnTo>
                  <a:lnTo>
                    <a:pt x="304800" y="36576"/>
                  </a:lnTo>
                  <a:lnTo>
                    <a:pt x="307340" y="34036"/>
                  </a:lnTo>
                  <a:lnTo>
                    <a:pt x="308609" y="30734"/>
                  </a:lnTo>
                  <a:lnTo>
                    <a:pt x="308609" y="26543"/>
                  </a:lnTo>
                  <a:lnTo>
                    <a:pt x="308609" y="24003"/>
                  </a:lnTo>
                  <a:lnTo>
                    <a:pt x="307594" y="21971"/>
                  </a:lnTo>
                  <a:lnTo>
                    <a:pt x="305562" y="20447"/>
                  </a:lnTo>
                  <a:lnTo>
                    <a:pt x="303529" y="18923"/>
                  </a:lnTo>
                  <a:lnTo>
                    <a:pt x="300863" y="18161"/>
                  </a:lnTo>
                  <a:lnTo>
                    <a:pt x="297306" y="18161"/>
                  </a:lnTo>
                  <a:lnTo>
                    <a:pt x="294004" y="18161"/>
                  </a:lnTo>
                  <a:lnTo>
                    <a:pt x="282701" y="21082"/>
                  </a:lnTo>
                  <a:lnTo>
                    <a:pt x="282321" y="21082"/>
                  </a:lnTo>
                  <a:lnTo>
                    <a:pt x="282321" y="2794"/>
                  </a:lnTo>
                  <a:lnTo>
                    <a:pt x="284352" y="2159"/>
                  </a:lnTo>
                  <a:lnTo>
                    <a:pt x="287400" y="1524"/>
                  </a:lnTo>
                  <a:lnTo>
                    <a:pt x="291465" y="889"/>
                  </a:lnTo>
                  <a:lnTo>
                    <a:pt x="295655" y="254"/>
                  </a:lnTo>
                  <a:lnTo>
                    <a:pt x="299974" y="0"/>
                  </a:lnTo>
                  <a:lnTo>
                    <a:pt x="304419" y="0"/>
                  </a:lnTo>
                  <a:close/>
                </a:path>
              </a:pathLst>
            </a:custGeom>
            <a:ln w="3175">
              <a:solidFill>
                <a:srgbClr val="1D7CED"/>
              </a:solidFill>
            </a:ln>
          </p:spPr>
          <p:txBody>
            <a:bodyPr wrap="square" lIns="0" tIns="0" rIns="0" bIns="0" rtlCol="0"/>
            <a:lstStyle/>
            <a:p>
              <a:endParaRPr/>
            </a:p>
          </p:txBody>
        </p:sp>
        <p:sp>
          <p:nvSpPr>
            <p:cNvPr id="20" name="object 20"/>
            <p:cNvSpPr/>
            <p:nvPr/>
          </p:nvSpPr>
          <p:spPr>
            <a:xfrm>
              <a:off x="4375403" y="204215"/>
              <a:ext cx="806196" cy="612647"/>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4739640" y="309372"/>
              <a:ext cx="859536" cy="507491"/>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5157215" y="204215"/>
              <a:ext cx="725424" cy="612647"/>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5391911" y="204215"/>
              <a:ext cx="794003" cy="612647"/>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5743955" y="309372"/>
              <a:ext cx="798576" cy="507491"/>
            </a:xfrm>
            <a:prstGeom prst="rect">
              <a:avLst/>
            </a:prstGeom>
            <a:blipFill>
              <a:blip r:embed="rId8" cstate="print"/>
              <a:stretch>
                <a:fillRect/>
              </a:stretch>
            </a:blipFill>
          </p:spPr>
          <p:txBody>
            <a:bodyPr wrap="square" lIns="0" tIns="0" rIns="0" bIns="0" rtlCol="0"/>
            <a:lstStyle/>
            <a:p>
              <a:endParaRPr/>
            </a:p>
          </p:txBody>
        </p:sp>
        <p:sp>
          <p:nvSpPr>
            <p:cNvPr id="25" name="object 25"/>
            <p:cNvSpPr/>
            <p:nvPr/>
          </p:nvSpPr>
          <p:spPr>
            <a:xfrm>
              <a:off x="6268211" y="309372"/>
              <a:ext cx="1124712" cy="507491"/>
            </a:xfrm>
            <a:prstGeom prst="rect">
              <a:avLst/>
            </a:prstGeom>
            <a:blipFill>
              <a:blip r:embed="rId9" cstate="print"/>
              <a:stretch>
                <a:fillRect/>
              </a:stretch>
            </a:blipFill>
          </p:spPr>
          <p:txBody>
            <a:bodyPr wrap="square" lIns="0" tIns="0" rIns="0" bIns="0" rtlCol="0"/>
            <a:lstStyle/>
            <a:p>
              <a:endParaRPr/>
            </a:p>
          </p:txBody>
        </p:sp>
        <p:sp>
          <p:nvSpPr>
            <p:cNvPr id="26" name="object 26"/>
            <p:cNvSpPr/>
            <p:nvPr/>
          </p:nvSpPr>
          <p:spPr>
            <a:xfrm>
              <a:off x="7120128" y="309372"/>
              <a:ext cx="1085087" cy="507491"/>
            </a:xfrm>
            <a:prstGeom prst="rect">
              <a:avLst/>
            </a:prstGeom>
            <a:blipFill>
              <a:blip r:embed="rId10" cstate="print"/>
              <a:stretch>
                <a:fillRect/>
              </a:stretch>
            </a:blipFill>
          </p:spPr>
          <p:txBody>
            <a:bodyPr wrap="square" lIns="0" tIns="0" rIns="0" bIns="0" rtlCol="0"/>
            <a:lstStyle/>
            <a:p>
              <a:endParaRPr/>
            </a:p>
          </p:txBody>
        </p:sp>
        <p:sp>
          <p:nvSpPr>
            <p:cNvPr id="27" name="object 27"/>
            <p:cNvSpPr/>
            <p:nvPr/>
          </p:nvSpPr>
          <p:spPr>
            <a:xfrm>
              <a:off x="7930895" y="309372"/>
              <a:ext cx="1088136" cy="507491"/>
            </a:xfrm>
            <a:prstGeom prst="rect">
              <a:avLst/>
            </a:prstGeom>
            <a:blipFill>
              <a:blip r:embed="rId11" cstate="print"/>
              <a:stretch>
                <a:fillRect/>
              </a:stretch>
            </a:blipFill>
          </p:spPr>
          <p:txBody>
            <a:bodyPr wrap="square" lIns="0" tIns="0" rIns="0" bIns="0" rtlCol="0"/>
            <a:lstStyle/>
            <a:p>
              <a:endParaRPr/>
            </a:p>
          </p:txBody>
        </p:sp>
        <p:sp>
          <p:nvSpPr>
            <p:cNvPr id="28" name="object 28"/>
            <p:cNvSpPr/>
            <p:nvPr/>
          </p:nvSpPr>
          <p:spPr>
            <a:xfrm>
              <a:off x="262128" y="1100328"/>
              <a:ext cx="8881872" cy="2950464"/>
            </a:xfrm>
            <a:prstGeom prst="rect">
              <a:avLst/>
            </a:prstGeom>
            <a:blipFill>
              <a:blip r:embed="rId12" cstate="print"/>
              <a:stretch>
                <a:fillRect/>
              </a:stretch>
            </a:blipFill>
          </p:spPr>
          <p:txBody>
            <a:bodyPr wrap="square" lIns="0" tIns="0" rIns="0" bIns="0" rtlCol="0"/>
            <a:lstStyle/>
            <a:p>
              <a:endParaRPr/>
            </a:p>
          </p:txBody>
        </p:sp>
        <p:sp>
          <p:nvSpPr>
            <p:cNvPr id="29" name="object 29"/>
            <p:cNvSpPr/>
            <p:nvPr/>
          </p:nvSpPr>
          <p:spPr>
            <a:xfrm>
              <a:off x="457200" y="1295400"/>
              <a:ext cx="8440420" cy="2362200"/>
            </a:xfrm>
            <a:prstGeom prst="rect">
              <a:avLst/>
            </a:prstGeom>
            <a:blipFill>
              <a:blip r:embed="rId13" cstate="print"/>
              <a:stretch>
                <a:fillRect/>
              </a:stretch>
            </a:blipFill>
          </p:spPr>
          <p:txBody>
            <a:bodyPr wrap="square" lIns="0" tIns="0" rIns="0" bIns="0" rtlCol="0"/>
            <a:lstStyle/>
            <a:p>
              <a:endParaRPr/>
            </a:p>
          </p:txBody>
        </p:sp>
        <p:sp>
          <p:nvSpPr>
            <p:cNvPr id="30" name="object 30"/>
            <p:cNvSpPr/>
            <p:nvPr/>
          </p:nvSpPr>
          <p:spPr>
            <a:xfrm>
              <a:off x="262128" y="3614926"/>
              <a:ext cx="8881872" cy="3243072"/>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457200" y="3810000"/>
              <a:ext cx="8410575" cy="2724150"/>
            </a:xfrm>
            <a:prstGeom prst="rect">
              <a:avLst/>
            </a:prstGeom>
            <a:blipFill>
              <a:blip r:embed="rId15"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760701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6553200"/>
            <a:chOff x="76200" y="38"/>
            <a:chExt cx="8943340" cy="6553200"/>
          </a:xfrm>
        </p:grpSpPr>
        <p:sp>
          <p:nvSpPr>
            <p:cNvPr id="3" name="object 3"/>
            <p:cNvSpPr/>
            <p:nvPr/>
          </p:nvSpPr>
          <p:spPr>
            <a:xfrm>
              <a:off x="6837426" y="430275"/>
              <a:ext cx="236220" cy="306705"/>
            </a:xfrm>
            <a:custGeom>
              <a:avLst/>
              <a:gdLst/>
              <a:ahLst/>
              <a:cxnLst/>
              <a:rect l="l" t="t" r="r" b="b"/>
              <a:pathLst>
                <a:path w="236220" h="306705">
                  <a:moveTo>
                    <a:pt x="124841" y="0"/>
                  </a:moveTo>
                  <a:lnTo>
                    <a:pt x="76517" y="6461"/>
                  </a:lnTo>
                  <a:lnTo>
                    <a:pt x="36956" y="25781"/>
                  </a:lnTo>
                  <a:lnTo>
                    <a:pt x="10604" y="55419"/>
                  </a:lnTo>
                  <a:lnTo>
                    <a:pt x="1777" y="92963"/>
                  </a:lnTo>
                  <a:lnTo>
                    <a:pt x="2708" y="107749"/>
                  </a:lnTo>
                  <a:lnTo>
                    <a:pt x="16764" y="144272"/>
                  </a:lnTo>
                  <a:lnTo>
                    <a:pt x="50036" y="170310"/>
                  </a:lnTo>
                  <a:lnTo>
                    <a:pt x="89614" y="183715"/>
                  </a:lnTo>
                  <a:lnTo>
                    <a:pt x="114696" y="189261"/>
                  </a:lnTo>
                  <a:lnTo>
                    <a:pt x="138429" y="195325"/>
                  </a:lnTo>
                  <a:lnTo>
                    <a:pt x="145415" y="198627"/>
                  </a:lnTo>
                  <a:lnTo>
                    <a:pt x="157099" y="207899"/>
                  </a:lnTo>
                  <a:lnTo>
                    <a:pt x="160020" y="213995"/>
                  </a:lnTo>
                  <a:lnTo>
                    <a:pt x="160020" y="227964"/>
                  </a:lnTo>
                  <a:lnTo>
                    <a:pt x="158242" y="233299"/>
                  </a:lnTo>
                  <a:lnTo>
                    <a:pt x="151002" y="241426"/>
                  </a:lnTo>
                  <a:lnTo>
                    <a:pt x="146684" y="244601"/>
                  </a:lnTo>
                  <a:lnTo>
                    <a:pt x="141477" y="246761"/>
                  </a:lnTo>
                  <a:lnTo>
                    <a:pt x="137287" y="248793"/>
                  </a:lnTo>
                  <a:lnTo>
                    <a:pt x="131699" y="250189"/>
                  </a:lnTo>
                  <a:lnTo>
                    <a:pt x="124714" y="251206"/>
                  </a:lnTo>
                  <a:lnTo>
                    <a:pt x="112141" y="252602"/>
                  </a:lnTo>
                  <a:lnTo>
                    <a:pt x="107950" y="252602"/>
                  </a:lnTo>
                  <a:lnTo>
                    <a:pt x="69195" y="246870"/>
                  </a:lnTo>
                  <a:lnTo>
                    <a:pt x="30162" y="230155"/>
                  </a:lnTo>
                  <a:lnTo>
                    <a:pt x="6730" y="213487"/>
                  </a:lnTo>
                  <a:lnTo>
                    <a:pt x="0" y="213487"/>
                  </a:lnTo>
                  <a:lnTo>
                    <a:pt x="0" y="283718"/>
                  </a:lnTo>
                  <a:lnTo>
                    <a:pt x="11265" y="288385"/>
                  </a:lnTo>
                  <a:lnTo>
                    <a:pt x="47751" y="300100"/>
                  </a:lnTo>
                  <a:lnTo>
                    <a:pt x="91060" y="306173"/>
                  </a:lnTo>
                  <a:lnTo>
                    <a:pt x="107569" y="306577"/>
                  </a:lnTo>
                  <a:lnTo>
                    <a:pt x="135499" y="304909"/>
                  </a:lnTo>
                  <a:lnTo>
                    <a:pt x="182310" y="291522"/>
                  </a:lnTo>
                  <a:lnTo>
                    <a:pt x="216336" y="265279"/>
                  </a:lnTo>
                  <a:lnTo>
                    <a:pt x="233672" y="229846"/>
                  </a:lnTo>
                  <a:lnTo>
                    <a:pt x="235839" y="208914"/>
                  </a:lnTo>
                  <a:lnTo>
                    <a:pt x="234908" y="194244"/>
                  </a:lnTo>
                  <a:lnTo>
                    <a:pt x="212349" y="150379"/>
                  </a:lnTo>
                  <a:lnTo>
                    <a:pt x="175005" y="129412"/>
                  </a:lnTo>
                  <a:lnTo>
                    <a:pt x="106263" y="111305"/>
                  </a:lnTo>
                  <a:lnTo>
                    <a:pt x="97567" y="108410"/>
                  </a:lnTo>
                  <a:lnTo>
                    <a:pt x="90729" y="105348"/>
                  </a:lnTo>
                  <a:lnTo>
                    <a:pt x="85725" y="102108"/>
                  </a:lnTo>
                  <a:lnTo>
                    <a:pt x="80391" y="97662"/>
                  </a:lnTo>
                  <a:lnTo>
                    <a:pt x="77724" y="91694"/>
                  </a:lnTo>
                  <a:lnTo>
                    <a:pt x="77724" y="78866"/>
                  </a:lnTo>
                  <a:lnTo>
                    <a:pt x="116204" y="54356"/>
                  </a:lnTo>
                  <a:lnTo>
                    <a:pt x="122047" y="53848"/>
                  </a:lnTo>
                  <a:lnTo>
                    <a:pt x="128524" y="53848"/>
                  </a:lnTo>
                  <a:lnTo>
                    <a:pt x="177292" y="63626"/>
                  </a:lnTo>
                  <a:lnTo>
                    <a:pt x="217550" y="87502"/>
                  </a:lnTo>
                  <a:lnTo>
                    <a:pt x="224154" y="87502"/>
                  </a:lnTo>
                  <a:lnTo>
                    <a:pt x="224154" y="19938"/>
                  </a:lnTo>
                  <a:lnTo>
                    <a:pt x="213457" y="15605"/>
                  </a:lnTo>
                  <a:lnTo>
                    <a:pt x="164220" y="3053"/>
                  </a:lnTo>
                  <a:lnTo>
                    <a:pt x="137983" y="335"/>
                  </a:lnTo>
                  <a:lnTo>
                    <a:pt x="124841" y="0"/>
                  </a:lnTo>
                  <a:close/>
                </a:path>
              </a:pathLst>
            </a:custGeom>
            <a:solidFill>
              <a:srgbClr val="FBFBFF"/>
            </a:solidFill>
          </p:spPr>
          <p:txBody>
            <a:bodyPr wrap="square" lIns="0" tIns="0" rIns="0" bIns="0" rtlCol="0"/>
            <a:lstStyle/>
            <a:p>
              <a:endParaRPr/>
            </a:p>
          </p:txBody>
        </p:sp>
        <p:sp>
          <p:nvSpPr>
            <p:cNvPr id="4" name="object 4"/>
            <p:cNvSpPr/>
            <p:nvPr/>
          </p:nvSpPr>
          <p:spPr>
            <a:xfrm>
              <a:off x="6837426" y="430275"/>
              <a:ext cx="236220" cy="306705"/>
            </a:xfrm>
            <a:custGeom>
              <a:avLst/>
              <a:gdLst/>
              <a:ahLst/>
              <a:cxnLst/>
              <a:rect l="l" t="t" r="r" b="b"/>
              <a:pathLst>
                <a:path w="236220" h="306705">
                  <a:moveTo>
                    <a:pt x="124841" y="0"/>
                  </a:moveTo>
                  <a:lnTo>
                    <a:pt x="164220" y="3053"/>
                  </a:lnTo>
                  <a:lnTo>
                    <a:pt x="202104" y="11747"/>
                  </a:lnTo>
                  <a:lnTo>
                    <a:pt x="224154" y="19938"/>
                  </a:lnTo>
                  <a:lnTo>
                    <a:pt x="224154" y="87502"/>
                  </a:lnTo>
                  <a:lnTo>
                    <a:pt x="217550" y="87502"/>
                  </a:lnTo>
                  <a:lnTo>
                    <a:pt x="208885" y="80718"/>
                  </a:lnTo>
                  <a:lnTo>
                    <a:pt x="199278" y="74469"/>
                  </a:lnTo>
                  <a:lnTo>
                    <a:pt x="153289" y="56308"/>
                  </a:lnTo>
                  <a:lnTo>
                    <a:pt x="128524" y="53848"/>
                  </a:lnTo>
                  <a:lnTo>
                    <a:pt x="122047" y="53848"/>
                  </a:lnTo>
                  <a:lnTo>
                    <a:pt x="82803" y="70103"/>
                  </a:lnTo>
                  <a:lnTo>
                    <a:pt x="79375" y="74295"/>
                  </a:lnTo>
                  <a:lnTo>
                    <a:pt x="77724" y="78866"/>
                  </a:lnTo>
                  <a:lnTo>
                    <a:pt x="77724" y="84074"/>
                  </a:lnTo>
                  <a:lnTo>
                    <a:pt x="77724" y="91694"/>
                  </a:lnTo>
                  <a:lnTo>
                    <a:pt x="116840" y="114046"/>
                  </a:lnTo>
                  <a:lnTo>
                    <a:pt x="131476" y="117395"/>
                  </a:lnTo>
                  <a:lnTo>
                    <a:pt x="138592" y="119028"/>
                  </a:lnTo>
                  <a:lnTo>
                    <a:pt x="189438" y="135433"/>
                  </a:lnTo>
                  <a:lnTo>
                    <a:pt x="220852" y="159258"/>
                  </a:lnTo>
                  <a:lnTo>
                    <a:pt x="235839" y="208914"/>
                  </a:lnTo>
                  <a:lnTo>
                    <a:pt x="233672" y="229846"/>
                  </a:lnTo>
                  <a:lnTo>
                    <a:pt x="216336" y="265279"/>
                  </a:lnTo>
                  <a:lnTo>
                    <a:pt x="182310" y="291522"/>
                  </a:lnTo>
                  <a:lnTo>
                    <a:pt x="135499" y="304909"/>
                  </a:lnTo>
                  <a:lnTo>
                    <a:pt x="107569" y="306577"/>
                  </a:lnTo>
                  <a:lnTo>
                    <a:pt x="91060" y="306173"/>
                  </a:lnTo>
                  <a:lnTo>
                    <a:pt x="47751" y="300100"/>
                  </a:lnTo>
                  <a:lnTo>
                    <a:pt x="11265" y="288385"/>
                  </a:lnTo>
                  <a:lnTo>
                    <a:pt x="0" y="283718"/>
                  </a:lnTo>
                  <a:lnTo>
                    <a:pt x="0" y="213487"/>
                  </a:lnTo>
                  <a:lnTo>
                    <a:pt x="6730" y="213487"/>
                  </a:lnTo>
                  <a:lnTo>
                    <a:pt x="18161" y="222369"/>
                  </a:lnTo>
                  <a:lnTo>
                    <a:pt x="30162" y="230155"/>
                  </a:lnTo>
                  <a:lnTo>
                    <a:pt x="69195" y="246870"/>
                  </a:lnTo>
                  <a:lnTo>
                    <a:pt x="107950" y="252602"/>
                  </a:lnTo>
                  <a:lnTo>
                    <a:pt x="112141" y="252602"/>
                  </a:lnTo>
                  <a:lnTo>
                    <a:pt x="141477" y="246761"/>
                  </a:lnTo>
                  <a:lnTo>
                    <a:pt x="146684" y="244601"/>
                  </a:lnTo>
                  <a:lnTo>
                    <a:pt x="151002" y="241426"/>
                  </a:lnTo>
                  <a:lnTo>
                    <a:pt x="154558" y="237362"/>
                  </a:lnTo>
                  <a:lnTo>
                    <a:pt x="158242" y="233299"/>
                  </a:lnTo>
                  <a:lnTo>
                    <a:pt x="160020" y="227964"/>
                  </a:lnTo>
                  <a:lnTo>
                    <a:pt x="160020" y="221361"/>
                  </a:lnTo>
                  <a:lnTo>
                    <a:pt x="160020" y="213995"/>
                  </a:lnTo>
                  <a:lnTo>
                    <a:pt x="157099" y="207899"/>
                  </a:lnTo>
                  <a:lnTo>
                    <a:pt x="151256" y="203326"/>
                  </a:lnTo>
                  <a:lnTo>
                    <a:pt x="145415" y="198627"/>
                  </a:lnTo>
                  <a:lnTo>
                    <a:pt x="106495" y="187380"/>
                  </a:lnTo>
                  <a:lnTo>
                    <a:pt x="98044" y="185547"/>
                  </a:lnTo>
                  <a:lnTo>
                    <a:pt x="89614" y="183715"/>
                  </a:lnTo>
                  <a:lnTo>
                    <a:pt x="50036" y="170310"/>
                  </a:lnTo>
                  <a:lnTo>
                    <a:pt x="16764" y="144272"/>
                  </a:lnTo>
                  <a:lnTo>
                    <a:pt x="2708" y="107749"/>
                  </a:lnTo>
                  <a:lnTo>
                    <a:pt x="1777" y="92963"/>
                  </a:lnTo>
                  <a:lnTo>
                    <a:pt x="3988" y="73197"/>
                  </a:lnTo>
                  <a:lnTo>
                    <a:pt x="36956" y="25781"/>
                  </a:lnTo>
                  <a:lnTo>
                    <a:pt x="76517" y="6461"/>
                  </a:lnTo>
                  <a:lnTo>
                    <a:pt x="99571" y="1617"/>
                  </a:lnTo>
                  <a:lnTo>
                    <a:pt x="124841" y="0"/>
                  </a:lnTo>
                  <a:close/>
                </a:path>
              </a:pathLst>
            </a:custGeom>
            <a:ln w="3175">
              <a:solidFill>
                <a:srgbClr val="1D7CED"/>
              </a:solidFill>
            </a:ln>
          </p:spPr>
          <p:txBody>
            <a:bodyPr wrap="square" lIns="0" tIns="0" rIns="0" bIns="0" rtlCol="0"/>
            <a:lstStyle/>
            <a:p>
              <a:endParaRPr/>
            </a:p>
          </p:txBody>
        </p:sp>
        <p:sp>
          <p:nvSpPr>
            <p:cNvPr id="5" name="object 5"/>
            <p:cNvSpPr/>
            <p:nvPr/>
          </p:nvSpPr>
          <p:spPr>
            <a:xfrm>
              <a:off x="7104888" y="495553"/>
              <a:ext cx="660400" cy="236220"/>
            </a:xfrm>
            <a:custGeom>
              <a:avLst/>
              <a:gdLst/>
              <a:ahLst/>
              <a:cxnLst/>
              <a:rect l="l" t="t" r="r" b="b"/>
              <a:pathLst>
                <a:path w="660400" h="236220">
                  <a:moveTo>
                    <a:pt x="522858" y="0"/>
                  </a:moveTo>
                  <a:lnTo>
                    <a:pt x="449579" y="0"/>
                  </a:lnTo>
                  <a:lnTo>
                    <a:pt x="449579" y="235966"/>
                  </a:lnTo>
                  <a:lnTo>
                    <a:pt x="523493" y="235966"/>
                  </a:lnTo>
                  <a:lnTo>
                    <a:pt x="535517" y="235751"/>
                  </a:lnTo>
                  <a:lnTo>
                    <a:pt x="580112" y="230298"/>
                  </a:lnTo>
                  <a:lnTo>
                    <a:pt x="620045" y="209563"/>
                  </a:lnTo>
                  <a:lnTo>
                    <a:pt x="636527" y="191770"/>
                  </a:lnTo>
                  <a:lnTo>
                    <a:pt x="508888" y="191770"/>
                  </a:lnTo>
                  <a:lnTo>
                    <a:pt x="508888" y="44069"/>
                  </a:lnTo>
                  <a:lnTo>
                    <a:pt x="637487" y="44069"/>
                  </a:lnTo>
                  <a:lnTo>
                    <a:pt x="630999" y="35988"/>
                  </a:lnTo>
                  <a:lnTo>
                    <a:pt x="600489" y="12997"/>
                  </a:lnTo>
                  <a:lnTo>
                    <a:pt x="558399" y="1768"/>
                  </a:lnTo>
                  <a:lnTo>
                    <a:pt x="535070" y="192"/>
                  </a:lnTo>
                  <a:lnTo>
                    <a:pt x="522858" y="0"/>
                  </a:lnTo>
                  <a:close/>
                </a:path>
                <a:path w="660400" h="236220">
                  <a:moveTo>
                    <a:pt x="637487" y="44069"/>
                  </a:moveTo>
                  <a:lnTo>
                    <a:pt x="510031" y="44069"/>
                  </a:lnTo>
                  <a:lnTo>
                    <a:pt x="527081" y="44196"/>
                  </a:lnTo>
                  <a:lnTo>
                    <a:pt x="534677" y="44390"/>
                  </a:lnTo>
                  <a:lnTo>
                    <a:pt x="574688" y="57062"/>
                  </a:lnTo>
                  <a:lnTo>
                    <a:pt x="597566" y="96123"/>
                  </a:lnTo>
                  <a:lnTo>
                    <a:pt x="599566" y="117729"/>
                  </a:lnTo>
                  <a:lnTo>
                    <a:pt x="599090" y="128918"/>
                  </a:lnTo>
                  <a:lnTo>
                    <a:pt x="582596" y="171624"/>
                  </a:lnTo>
                  <a:lnTo>
                    <a:pt x="543686" y="191008"/>
                  </a:lnTo>
                  <a:lnTo>
                    <a:pt x="508888" y="191770"/>
                  </a:lnTo>
                  <a:lnTo>
                    <a:pt x="636527" y="191770"/>
                  </a:lnTo>
                  <a:lnTo>
                    <a:pt x="656796" y="149479"/>
                  </a:lnTo>
                  <a:lnTo>
                    <a:pt x="660400" y="118237"/>
                  </a:lnTo>
                  <a:lnTo>
                    <a:pt x="659564" y="101661"/>
                  </a:lnTo>
                  <a:lnTo>
                    <a:pt x="657050" y="86217"/>
                  </a:lnTo>
                  <a:lnTo>
                    <a:pt x="652845" y="71891"/>
                  </a:lnTo>
                  <a:lnTo>
                    <a:pt x="646937" y="58674"/>
                  </a:lnTo>
                  <a:lnTo>
                    <a:pt x="639575" y="46670"/>
                  </a:lnTo>
                  <a:lnTo>
                    <a:pt x="637487" y="44069"/>
                  </a:lnTo>
                  <a:close/>
                </a:path>
                <a:path w="660400" h="236220">
                  <a:moveTo>
                    <a:pt x="272414" y="0"/>
                  </a:moveTo>
                  <a:lnTo>
                    <a:pt x="199643" y="0"/>
                  </a:lnTo>
                  <a:lnTo>
                    <a:pt x="199643" y="235966"/>
                  </a:lnTo>
                  <a:lnTo>
                    <a:pt x="253872" y="235966"/>
                  </a:lnTo>
                  <a:lnTo>
                    <a:pt x="253872" y="71500"/>
                  </a:lnTo>
                  <a:lnTo>
                    <a:pt x="312264" y="71500"/>
                  </a:lnTo>
                  <a:lnTo>
                    <a:pt x="272414" y="0"/>
                  </a:lnTo>
                  <a:close/>
                </a:path>
                <a:path w="660400" h="236220">
                  <a:moveTo>
                    <a:pt x="312264" y="71500"/>
                  </a:moveTo>
                  <a:lnTo>
                    <a:pt x="253872" y="71500"/>
                  </a:lnTo>
                  <a:lnTo>
                    <a:pt x="344804" y="235966"/>
                  </a:lnTo>
                  <a:lnTo>
                    <a:pt x="401954" y="235966"/>
                  </a:lnTo>
                  <a:lnTo>
                    <a:pt x="401954" y="135128"/>
                  </a:lnTo>
                  <a:lnTo>
                    <a:pt x="347725" y="135128"/>
                  </a:lnTo>
                  <a:lnTo>
                    <a:pt x="312264" y="71500"/>
                  </a:lnTo>
                  <a:close/>
                </a:path>
                <a:path w="660400" h="236220">
                  <a:moveTo>
                    <a:pt x="401954" y="0"/>
                  </a:moveTo>
                  <a:lnTo>
                    <a:pt x="347725" y="0"/>
                  </a:lnTo>
                  <a:lnTo>
                    <a:pt x="347725" y="135128"/>
                  </a:lnTo>
                  <a:lnTo>
                    <a:pt x="401954" y="135128"/>
                  </a:lnTo>
                  <a:lnTo>
                    <a:pt x="401954" y="0"/>
                  </a:lnTo>
                  <a:close/>
                </a:path>
                <a:path w="660400" h="236220">
                  <a:moveTo>
                    <a:pt x="159638" y="0"/>
                  </a:moveTo>
                  <a:lnTo>
                    <a:pt x="0" y="0"/>
                  </a:lnTo>
                  <a:lnTo>
                    <a:pt x="0" y="235966"/>
                  </a:lnTo>
                  <a:lnTo>
                    <a:pt x="159638" y="235966"/>
                  </a:lnTo>
                  <a:lnTo>
                    <a:pt x="159638" y="191008"/>
                  </a:lnTo>
                  <a:lnTo>
                    <a:pt x="58927" y="191008"/>
                  </a:lnTo>
                  <a:lnTo>
                    <a:pt x="58927" y="131318"/>
                  </a:lnTo>
                  <a:lnTo>
                    <a:pt x="151764" y="131318"/>
                  </a:lnTo>
                  <a:lnTo>
                    <a:pt x="151764" y="86360"/>
                  </a:lnTo>
                  <a:lnTo>
                    <a:pt x="58927" y="86360"/>
                  </a:lnTo>
                  <a:lnTo>
                    <a:pt x="58927" y="44958"/>
                  </a:lnTo>
                  <a:lnTo>
                    <a:pt x="159638" y="44958"/>
                  </a:lnTo>
                  <a:lnTo>
                    <a:pt x="159638" y="0"/>
                  </a:lnTo>
                  <a:close/>
                </a:path>
              </a:pathLst>
            </a:custGeom>
            <a:solidFill>
              <a:srgbClr val="FBFBFF"/>
            </a:solidFill>
          </p:spPr>
          <p:txBody>
            <a:bodyPr wrap="square" lIns="0" tIns="0" rIns="0" bIns="0" rtlCol="0"/>
            <a:lstStyle/>
            <a:p>
              <a:endParaRPr/>
            </a:p>
          </p:txBody>
        </p:sp>
        <p:sp>
          <p:nvSpPr>
            <p:cNvPr id="6" name="object 6"/>
            <p:cNvSpPr/>
            <p:nvPr/>
          </p:nvSpPr>
          <p:spPr>
            <a:xfrm>
              <a:off x="7553579" y="494664"/>
              <a:ext cx="212598" cy="23774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7303643" y="494664"/>
              <a:ext cx="204089" cy="23774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104888" y="495553"/>
              <a:ext cx="160020" cy="236220"/>
            </a:xfrm>
            <a:custGeom>
              <a:avLst/>
              <a:gdLst/>
              <a:ahLst/>
              <a:cxnLst/>
              <a:rect l="l" t="t" r="r" b="b"/>
              <a:pathLst>
                <a:path w="160020" h="236220">
                  <a:moveTo>
                    <a:pt x="0" y="0"/>
                  </a:moveTo>
                  <a:lnTo>
                    <a:pt x="159638" y="0"/>
                  </a:lnTo>
                  <a:lnTo>
                    <a:pt x="159638" y="44958"/>
                  </a:lnTo>
                  <a:lnTo>
                    <a:pt x="58927" y="44958"/>
                  </a:lnTo>
                  <a:lnTo>
                    <a:pt x="58927" y="86360"/>
                  </a:lnTo>
                  <a:lnTo>
                    <a:pt x="151764" y="86360"/>
                  </a:lnTo>
                  <a:lnTo>
                    <a:pt x="151764" y="131318"/>
                  </a:lnTo>
                  <a:lnTo>
                    <a:pt x="58927" y="131318"/>
                  </a:lnTo>
                  <a:lnTo>
                    <a:pt x="58927" y="191008"/>
                  </a:lnTo>
                  <a:lnTo>
                    <a:pt x="159638" y="191008"/>
                  </a:lnTo>
                  <a:lnTo>
                    <a:pt x="159638" y="235966"/>
                  </a:lnTo>
                  <a:lnTo>
                    <a:pt x="0" y="235966"/>
                  </a:lnTo>
                  <a:lnTo>
                    <a:pt x="0" y="0"/>
                  </a:lnTo>
                  <a:close/>
                </a:path>
              </a:pathLst>
            </a:custGeom>
            <a:ln w="3175">
              <a:solidFill>
                <a:srgbClr val="1D7CED"/>
              </a:solidFill>
            </a:ln>
          </p:spPr>
          <p:txBody>
            <a:bodyPr wrap="square" lIns="0" tIns="0" rIns="0" bIns="0" rtlCol="0"/>
            <a:lstStyle/>
            <a:p>
              <a:endParaRPr/>
            </a:p>
          </p:txBody>
        </p:sp>
        <p:sp>
          <p:nvSpPr>
            <p:cNvPr id="9" name="object 9"/>
            <p:cNvSpPr/>
            <p:nvPr/>
          </p:nvSpPr>
          <p:spPr>
            <a:xfrm>
              <a:off x="7924927" y="435736"/>
              <a:ext cx="302260" cy="295910"/>
            </a:xfrm>
            <a:custGeom>
              <a:avLst/>
              <a:gdLst/>
              <a:ahLst/>
              <a:cxnLst/>
              <a:rect l="l" t="t" r="r" b="b"/>
              <a:pathLst>
                <a:path w="302259" h="295909">
                  <a:moveTo>
                    <a:pt x="302132" y="0"/>
                  </a:moveTo>
                  <a:lnTo>
                    <a:pt x="216534" y="0"/>
                  </a:lnTo>
                  <a:lnTo>
                    <a:pt x="151129" y="145923"/>
                  </a:lnTo>
                  <a:lnTo>
                    <a:pt x="85598" y="0"/>
                  </a:lnTo>
                  <a:lnTo>
                    <a:pt x="0" y="0"/>
                  </a:lnTo>
                  <a:lnTo>
                    <a:pt x="0" y="295783"/>
                  </a:lnTo>
                  <a:lnTo>
                    <a:pt x="69976" y="295783"/>
                  </a:lnTo>
                  <a:lnTo>
                    <a:pt x="69976" y="99695"/>
                  </a:lnTo>
                  <a:lnTo>
                    <a:pt x="123825" y="226187"/>
                  </a:lnTo>
                  <a:lnTo>
                    <a:pt x="174498" y="226187"/>
                  </a:lnTo>
                  <a:lnTo>
                    <a:pt x="228219" y="99695"/>
                  </a:lnTo>
                  <a:lnTo>
                    <a:pt x="228219" y="295783"/>
                  </a:lnTo>
                  <a:lnTo>
                    <a:pt x="302132" y="295783"/>
                  </a:lnTo>
                  <a:lnTo>
                    <a:pt x="302132" y="0"/>
                  </a:lnTo>
                  <a:close/>
                </a:path>
              </a:pathLst>
            </a:custGeom>
            <a:solidFill>
              <a:srgbClr val="FBFBFF"/>
            </a:solidFill>
          </p:spPr>
          <p:txBody>
            <a:bodyPr wrap="square" lIns="0" tIns="0" rIns="0" bIns="0" rtlCol="0"/>
            <a:lstStyle/>
            <a:p>
              <a:endParaRPr/>
            </a:p>
          </p:txBody>
        </p:sp>
        <p:sp>
          <p:nvSpPr>
            <p:cNvPr id="10" name="object 10"/>
            <p:cNvSpPr/>
            <p:nvPr/>
          </p:nvSpPr>
          <p:spPr>
            <a:xfrm>
              <a:off x="7924927" y="435736"/>
              <a:ext cx="302260" cy="295910"/>
            </a:xfrm>
            <a:custGeom>
              <a:avLst/>
              <a:gdLst/>
              <a:ahLst/>
              <a:cxnLst/>
              <a:rect l="l" t="t" r="r" b="b"/>
              <a:pathLst>
                <a:path w="302259" h="295909">
                  <a:moveTo>
                    <a:pt x="0" y="0"/>
                  </a:moveTo>
                  <a:lnTo>
                    <a:pt x="85598" y="0"/>
                  </a:lnTo>
                  <a:lnTo>
                    <a:pt x="151129" y="145923"/>
                  </a:lnTo>
                  <a:lnTo>
                    <a:pt x="216534" y="0"/>
                  </a:lnTo>
                  <a:lnTo>
                    <a:pt x="302132" y="0"/>
                  </a:lnTo>
                  <a:lnTo>
                    <a:pt x="302132" y="295783"/>
                  </a:lnTo>
                  <a:lnTo>
                    <a:pt x="228219" y="295783"/>
                  </a:lnTo>
                  <a:lnTo>
                    <a:pt x="228219" y="99695"/>
                  </a:lnTo>
                  <a:lnTo>
                    <a:pt x="174498" y="226187"/>
                  </a:lnTo>
                  <a:lnTo>
                    <a:pt x="123825" y="226187"/>
                  </a:lnTo>
                  <a:lnTo>
                    <a:pt x="69976" y="99695"/>
                  </a:lnTo>
                  <a:lnTo>
                    <a:pt x="69976" y="295783"/>
                  </a:lnTo>
                  <a:lnTo>
                    <a:pt x="0" y="295783"/>
                  </a:lnTo>
                  <a:lnTo>
                    <a:pt x="0" y="0"/>
                  </a:lnTo>
                  <a:close/>
                </a:path>
              </a:pathLst>
            </a:custGeom>
            <a:ln w="3175">
              <a:solidFill>
                <a:srgbClr val="1D7CED"/>
              </a:solidFill>
            </a:ln>
          </p:spPr>
          <p:txBody>
            <a:bodyPr wrap="square" lIns="0" tIns="0" rIns="0" bIns="0" rtlCol="0"/>
            <a:lstStyle/>
            <a:p>
              <a:endParaRPr/>
            </a:p>
          </p:txBody>
        </p:sp>
        <p:sp>
          <p:nvSpPr>
            <p:cNvPr id="11" name="object 11"/>
            <p:cNvSpPr/>
            <p:nvPr/>
          </p:nvSpPr>
          <p:spPr>
            <a:xfrm>
              <a:off x="8256143" y="495553"/>
              <a:ext cx="562610" cy="236220"/>
            </a:xfrm>
            <a:custGeom>
              <a:avLst/>
              <a:gdLst/>
              <a:ahLst/>
              <a:cxnLst/>
              <a:rect l="l" t="t" r="r" b="b"/>
              <a:pathLst>
                <a:path w="562609" h="236220">
                  <a:moveTo>
                    <a:pt x="144272" y="0"/>
                  </a:moveTo>
                  <a:lnTo>
                    <a:pt x="79628" y="0"/>
                  </a:lnTo>
                  <a:lnTo>
                    <a:pt x="0" y="235966"/>
                  </a:lnTo>
                  <a:lnTo>
                    <a:pt x="59435" y="235966"/>
                  </a:lnTo>
                  <a:lnTo>
                    <a:pt x="74167" y="187833"/>
                  </a:lnTo>
                  <a:lnTo>
                    <a:pt x="207759" y="187833"/>
                  </a:lnTo>
                  <a:lnTo>
                    <a:pt x="193293" y="145034"/>
                  </a:lnTo>
                  <a:lnTo>
                    <a:pt x="87122" y="145034"/>
                  </a:lnTo>
                  <a:lnTo>
                    <a:pt x="111251" y="67183"/>
                  </a:lnTo>
                  <a:lnTo>
                    <a:pt x="166979" y="67183"/>
                  </a:lnTo>
                  <a:lnTo>
                    <a:pt x="144272" y="0"/>
                  </a:lnTo>
                  <a:close/>
                </a:path>
                <a:path w="562609" h="236220">
                  <a:moveTo>
                    <a:pt x="207759" y="187833"/>
                  </a:moveTo>
                  <a:lnTo>
                    <a:pt x="148335" y="187833"/>
                  </a:lnTo>
                  <a:lnTo>
                    <a:pt x="163067" y="235966"/>
                  </a:lnTo>
                  <a:lnTo>
                    <a:pt x="224027" y="235966"/>
                  </a:lnTo>
                  <a:lnTo>
                    <a:pt x="207759" y="187833"/>
                  </a:lnTo>
                  <a:close/>
                </a:path>
                <a:path w="562609" h="236220">
                  <a:moveTo>
                    <a:pt x="166979" y="67183"/>
                  </a:moveTo>
                  <a:lnTo>
                    <a:pt x="111251" y="67183"/>
                  </a:lnTo>
                  <a:lnTo>
                    <a:pt x="135254" y="145034"/>
                  </a:lnTo>
                  <a:lnTo>
                    <a:pt x="193293" y="145034"/>
                  </a:lnTo>
                  <a:lnTo>
                    <a:pt x="166979" y="67183"/>
                  </a:lnTo>
                  <a:close/>
                </a:path>
                <a:path w="562609" h="236220">
                  <a:moveTo>
                    <a:pt x="464057" y="0"/>
                  </a:moveTo>
                  <a:lnTo>
                    <a:pt x="404749" y="0"/>
                  </a:lnTo>
                  <a:lnTo>
                    <a:pt x="404749" y="235966"/>
                  </a:lnTo>
                  <a:lnTo>
                    <a:pt x="562355" y="235966"/>
                  </a:lnTo>
                  <a:lnTo>
                    <a:pt x="562355" y="191008"/>
                  </a:lnTo>
                  <a:lnTo>
                    <a:pt x="464057" y="191008"/>
                  </a:lnTo>
                  <a:lnTo>
                    <a:pt x="464057" y="0"/>
                  </a:lnTo>
                  <a:close/>
                </a:path>
                <a:path w="562609" h="236220">
                  <a:moveTo>
                    <a:pt x="365378" y="194818"/>
                  </a:moveTo>
                  <a:lnTo>
                    <a:pt x="238251" y="194818"/>
                  </a:lnTo>
                  <a:lnTo>
                    <a:pt x="238251" y="235966"/>
                  </a:lnTo>
                  <a:lnTo>
                    <a:pt x="365378" y="235966"/>
                  </a:lnTo>
                  <a:lnTo>
                    <a:pt x="365378" y="194818"/>
                  </a:lnTo>
                  <a:close/>
                </a:path>
                <a:path w="562609" h="236220">
                  <a:moveTo>
                    <a:pt x="331470" y="41148"/>
                  </a:moveTo>
                  <a:lnTo>
                    <a:pt x="272160" y="41148"/>
                  </a:lnTo>
                  <a:lnTo>
                    <a:pt x="272160" y="194818"/>
                  </a:lnTo>
                  <a:lnTo>
                    <a:pt x="331470" y="194818"/>
                  </a:lnTo>
                  <a:lnTo>
                    <a:pt x="331470" y="41148"/>
                  </a:lnTo>
                  <a:close/>
                </a:path>
                <a:path w="562609" h="236220">
                  <a:moveTo>
                    <a:pt x="365378" y="0"/>
                  </a:moveTo>
                  <a:lnTo>
                    <a:pt x="238251" y="0"/>
                  </a:lnTo>
                  <a:lnTo>
                    <a:pt x="238251" y="41148"/>
                  </a:lnTo>
                  <a:lnTo>
                    <a:pt x="365378" y="41148"/>
                  </a:lnTo>
                  <a:lnTo>
                    <a:pt x="365378" y="0"/>
                  </a:lnTo>
                  <a:close/>
                </a:path>
              </a:pathLst>
            </a:custGeom>
            <a:solidFill>
              <a:srgbClr val="FBFBFF"/>
            </a:solidFill>
          </p:spPr>
          <p:txBody>
            <a:bodyPr wrap="square" lIns="0" tIns="0" rIns="0" bIns="0" rtlCol="0"/>
            <a:lstStyle/>
            <a:p>
              <a:endParaRPr/>
            </a:p>
          </p:txBody>
        </p:sp>
        <p:sp>
          <p:nvSpPr>
            <p:cNvPr id="12" name="object 12"/>
            <p:cNvSpPr/>
            <p:nvPr/>
          </p:nvSpPr>
          <p:spPr>
            <a:xfrm>
              <a:off x="8256143" y="495553"/>
              <a:ext cx="562610" cy="236220"/>
            </a:xfrm>
            <a:custGeom>
              <a:avLst/>
              <a:gdLst/>
              <a:ahLst/>
              <a:cxnLst/>
              <a:rect l="l" t="t" r="r" b="b"/>
              <a:pathLst>
                <a:path w="562609" h="236220">
                  <a:moveTo>
                    <a:pt x="111251" y="67183"/>
                  </a:moveTo>
                  <a:lnTo>
                    <a:pt x="87122" y="145034"/>
                  </a:lnTo>
                  <a:lnTo>
                    <a:pt x="135254" y="145034"/>
                  </a:lnTo>
                  <a:lnTo>
                    <a:pt x="111251" y="67183"/>
                  </a:lnTo>
                  <a:close/>
                </a:path>
                <a:path w="562609" h="236220">
                  <a:moveTo>
                    <a:pt x="404749" y="0"/>
                  </a:moveTo>
                  <a:lnTo>
                    <a:pt x="464057" y="0"/>
                  </a:lnTo>
                  <a:lnTo>
                    <a:pt x="464057" y="191008"/>
                  </a:lnTo>
                  <a:lnTo>
                    <a:pt x="562355" y="191008"/>
                  </a:lnTo>
                  <a:lnTo>
                    <a:pt x="562355" y="235966"/>
                  </a:lnTo>
                  <a:lnTo>
                    <a:pt x="404749" y="235966"/>
                  </a:lnTo>
                  <a:lnTo>
                    <a:pt x="404749" y="0"/>
                  </a:lnTo>
                  <a:close/>
                </a:path>
                <a:path w="562609" h="236220">
                  <a:moveTo>
                    <a:pt x="238251" y="0"/>
                  </a:moveTo>
                  <a:lnTo>
                    <a:pt x="365378" y="0"/>
                  </a:lnTo>
                  <a:lnTo>
                    <a:pt x="365378" y="41148"/>
                  </a:lnTo>
                  <a:lnTo>
                    <a:pt x="331470" y="41148"/>
                  </a:lnTo>
                  <a:lnTo>
                    <a:pt x="331470" y="194818"/>
                  </a:lnTo>
                  <a:lnTo>
                    <a:pt x="365378" y="194818"/>
                  </a:lnTo>
                  <a:lnTo>
                    <a:pt x="365378" y="235966"/>
                  </a:lnTo>
                  <a:lnTo>
                    <a:pt x="238251" y="235966"/>
                  </a:lnTo>
                  <a:lnTo>
                    <a:pt x="238251" y="194818"/>
                  </a:lnTo>
                  <a:lnTo>
                    <a:pt x="272160" y="194818"/>
                  </a:lnTo>
                  <a:lnTo>
                    <a:pt x="272160" y="41148"/>
                  </a:lnTo>
                  <a:lnTo>
                    <a:pt x="238251" y="41148"/>
                  </a:lnTo>
                  <a:lnTo>
                    <a:pt x="238251" y="0"/>
                  </a:lnTo>
                  <a:close/>
                </a:path>
                <a:path w="562609" h="236220">
                  <a:moveTo>
                    <a:pt x="79628" y="0"/>
                  </a:moveTo>
                  <a:lnTo>
                    <a:pt x="144272" y="0"/>
                  </a:lnTo>
                  <a:lnTo>
                    <a:pt x="224027" y="235966"/>
                  </a:lnTo>
                  <a:lnTo>
                    <a:pt x="163067" y="235966"/>
                  </a:lnTo>
                  <a:lnTo>
                    <a:pt x="148335" y="187833"/>
                  </a:lnTo>
                  <a:lnTo>
                    <a:pt x="74167" y="187833"/>
                  </a:lnTo>
                  <a:lnTo>
                    <a:pt x="59435" y="235966"/>
                  </a:lnTo>
                  <a:lnTo>
                    <a:pt x="0" y="235966"/>
                  </a:lnTo>
                  <a:lnTo>
                    <a:pt x="79628" y="0"/>
                  </a:lnTo>
                  <a:close/>
                </a:path>
              </a:pathLst>
            </a:custGeom>
            <a:ln w="3175">
              <a:solidFill>
                <a:srgbClr val="1D7CED"/>
              </a:solidFill>
            </a:ln>
          </p:spPr>
          <p:txBody>
            <a:bodyPr wrap="square" lIns="0" tIns="0" rIns="0" bIns="0" rtlCol="0"/>
            <a:lstStyle/>
            <a:p>
              <a:endParaRPr/>
            </a:p>
          </p:txBody>
        </p:sp>
        <p:sp>
          <p:nvSpPr>
            <p:cNvPr id="13" name="object 13"/>
            <p:cNvSpPr/>
            <p:nvPr/>
          </p:nvSpPr>
          <p:spPr>
            <a:xfrm>
              <a:off x="6577584" y="204215"/>
              <a:ext cx="748283" cy="612647"/>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6883907" y="309372"/>
              <a:ext cx="1088136" cy="507491"/>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7648956" y="204215"/>
              <a:ext cx="853440" cy="612647"/>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8060435" y="309372"/>
              <a:ext cx="958596" cy="507491"/>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228600" y="1143000"/>
              <a:ext cx="8686800" cy="5410200"/>
            </a:xfrm>
            <a:prstGeom prst="rect">
              <a:avLst/>
            </a:prstGeom>
            <a:blipFill>
              <a:blip r:embed="rId8"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1583241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6553200"/>
            <a:chOff x="76200" y="38"/>
            <a:chExt cx="8943340" cy="6553200"/>
          </a:xfrm>
        </p:grpSpPr>
        <p:sp>
          <p:nvSpPr>
            <p:cNvPr id="3" name="object 3"/>
            <p:cNvSpPr/>
            <p:nvPr/>
          </p:nvSpPr>
          <p:spPr>
            <a:xfrm>
              <a:off x="4897754" y="429895"/>
              <a:ext cx="264795" cy="307975"/>
            </a:xfrm>
            <a:custGeom>
              <a:avLst/>
              <a:gdLst/>
              <a:ahLst/>
              <a:cxnLst/>
              <a:rect l="l" t="t" r="r" b="b"/>
              <a:pathLst>
                <a:path w="264795" h="307975">
                  <a:moveTo>
                    <a:pt x="154812" y="0"/>
                  </a:moveTo>
                  <a:lnTo>
                    <a:pt x="90439" y="10477"/>
                  </a:lnTo>
                  <a:lnTo>
                    <a:pt x="41402" y="41909"/>
                  </a:lnTo>
                  <a:lnTo>
                    <a:pt x="10366" y="90757"/>
                  </a:lnTo>
                  <a:lnTo>
                    <a:pt x="0" y="153415"/>
                  </a:lnTo>
                  <a:lnTo>
                    <a:pt x="2593" y="188257"/>
                  </a:lnTo>
                  <a:lnTo>
                    <a:pt x="23306" y="245320"/>
                  </a:lnTo>
                  <a:lnTo>
                    <a:pt x="63855" y="285164"/>
                  </a:lnTo>
                  <a:lnTo>
                    <a:pt x="119429" y="305218"/>
                  </a:lnTo>
                  <a:lnTo>
                    <a:pt x="152527" y="307720"/>
                  </a:lnTo>
                  <a:lnTo>
                    <a:pt x="167719" y="307264"/>
                  </a:lnTo>
                  <a:lnTo>
                    <a:pt x="213868" y="300227"/>
                  </a:lnTo>
                  <a:lnTo>
                    <a:pt x="253962" y="288690"/>
                  </a:lnTo>
                  <a:lnTo>
                    <a:pt x="264414" y="284733"/>
                  </a:lnTo>
                  <a:lnTo>
                    <a:pt x="264414" y="139064"/>
                  </a:lnTo>
                  <a:lnTo>
                    <a:pt x="135128" y="139064"/>
                  </a:lnTo>
                  <a:lnTo>
                    <a:pt x="135128" y="194563"/>
                  </a:lnTo>
                  <a:lnTo>
                    <a:pt x="192532" y="194563"/>
                  </a:lnTo>
                  <a:lnTo>
                    <a:pt x="192532" y="252602"/>
                  </a:lnTo>
                  <a:lnTo>
                    <a:pt x="189865" y="252856"/>
                  </a:lnTo>
                  <a:lnTo>
                    <a:pt x="173862" y="253364"/>
                  </a:lnTo>
                  <a:lnTo>
                    <a:pt x="152481" y="251819"/>
                  </a:lnTo>
                  <a:lnTo>
                    <a:pt x="102743" y="228726"/>
                  </a:lnTo>
                  <a:lnTo>
                    <a:pt x="78329" y="176488"/>
                  </a:lnTo>
                  <a:lnTo>
                    <a:pt x="76708" y="152272"/>
                  </a:lnTo>
                  <a:lnTo>
                    <a:pt x="77136" y="140481"/>
                  </a:lnTo>
                  <a:lnTo>
                    <a:pt x="87284" y="100986"/>
                  </a:lnTo>
                  <a:lnTo>
                    <a:pt x="115284" y="68738"/>
                  </a:lnTo>
                  <a:lnTo>
                    <a:pt x="155535" y="55624"/>
                  </a:lnTo>
                  <a:lnTo>
                    <a:pt x="164846" y="55244"/>
                  </a:lnTo>
                  <a:lnTo>
                    <a:pt x="172920" y="55530"/>
                  </a:lnTo>
                  <a:lnTo>
                    <a:pt x="215729" y="67692"/>
                  </a:lnTo>
                  <a:lnTo>
                    <a:pt x="256540" y="95630"/>
                  </a:lnTo>
                  <a:lnTo>
                    <a:pt x="263271" y="95630"/>
                  </a:lnTo>
                  <a:lnTo>
                    <a:pt x="263271" y="26288"/>
                  </a:lnTo>
                  <a:lnTo>
                    <a:pt x="250910" y="20524"/>
                  </a:lnTo>
                  <a:lnTo>
                    <a:pt x="215137" y="7112"/>
                  </a:lnTo>
                  <a:lnTo>
                    <a:pt x="172507" y="450"/>
                  </a:lnTo>
                  <a:lnTo>
                    <a:pt x="154812" y="0"/>
                  </a:lnTo>
                  <a:close/>
                </a:path>
              </a:pathLst>
            </a:custGeom>
            <a:solidFill>
              <a:srgbClr val="FBFBFF"/>
            </a:solidFill>
          </p:spPr>
          <p:txBody>
            <a:bodyPr wrap="square" lIns="0" tIns="0" rIns="0" bIns="0" rtlCol="0"/>
            <a:lstStyle/>
            <a:p>
              <a:endParaRPr/>
            </a:p>
          </p:txBody>
        </p:sp>
        <p:sp>
          <p:nvSpPr>
            <p:cNvPr id="4" name="object 4"/>
            <p:cNvSpPr/>
            <p:nvPr/>
          </p:nvSpPr>
          <p:spPr>
            <a:xfrm>
              <a:off x="4897754" y="429895"/>
              <a:ext cx="264795" cy="307975"/>
            </a:xfrm>
            <a:custGeom>
              <a:avLst/>
              <a:gdLst/>
              <a:ahLst/>
              <a:cxnLst/>
              <a:rect l="l" t="t" r="r" b="b"/>
              <a:pathLst>
                <a:path w="264795" h="307975">
                  <a:moveTo>
                    <a:pt x="154812" y="0"/>
                  </a:moveTo>
                  <a:lnTo>
                    <a:pt x="202658" y="4018"/>
                  </a:lnTo>
                  <a:lnTo>
                    <a:pt x="250910" y="20524"/>
                  </a:lnTo>
                  <a:lnTo>
                    <a:pt x="263271" y="26288"/>
                  </a:lnTo>
                  <a:lnTo>
                    <a:pt x="263271" y="95630"/>
                  </a:lnTo>
                  <a:lnTo>
                    <a:pt x="256540" y="95630"/>
                  </a:lnTo>
                  <a:lnTo>
                    <a:pt x="252857" y="92837"/>
                  </a:lnTo>
                  <a:lnTo>
                    <a:pt x="247777" y="88900"/>
                  </a:lnTo>
                  <a:lnTo>
                    <a:pt x="241046" y="83819"/>
                  </a:lnTo>
                  <a:lnTo>
                    <a:pt x="202878" y="62220"/>
                  </a:lnTo>
                  <a:lnTo>
                    <a:pt x="164846" y="55244"/>
                  </a:lnTo>
                  <a:lnTo>
                    <a:pt x="155535" y="55624"/>
                  </a:lnTo>
                  <a:lnTo>
                    <a:pt x="115284" y="68738"/>
                  </a:lnTo>
                  <a:lnTo>
                    <a:pt x="87284" y="100986"/>
                  </a:lnTo>
                  <a:lnTo>
                    <a:pt x="77136" y="140481"/>
                  </a:lnTo>
                  <a:lnTo>
                    <a:pt x="76708" y="152272"/>
                  </a:lnTo>
                  <a:lnTo>
                    <a:pt x="78329" y="176488"/>
                  </a:lnTo>
                  <a:lnTo>
                    <a:pt x="91334" y="214727"/>
                  </a:lnTo>
                  <a:lnTo>
                    <a:pt x="133492" y="247189"/>
                  </a:lnTo>
                  <a:lnTo>
                    <a:pt x="173862" y="253364"/>
                  </a:lnTo>
                  <a:lnTo>
                    <a:pt x="176530" y="253364"/>
                  </a:lnTo>
                  <a:lnTo>
                    <a:pt x="179578" y="253237"/>
                  </a:lnTo>
                  <a:lnTo>
                    <a:pt x="183134" y="253110"/>
                  </a:lnTo>
                  <a:lnTo>
                    <a:pt x="186690" y="252983"/>
                  </a:lnTo>
                  <a:lnTo>
                    <a:pt x="189865" y="252856"/>
                  </a:lnTo>
                  <a:lnTo>
                    <a:pt x="192532" y="252602"/>
                  </a:lnTo>
                  <a:lnTo>
                    <a:pt x="192532" y="194563"/>
                  </a:lnTo>
                  <a:lnTo>
                    <a:pt x="135128" y="194563"/>
                  </a:lnTo>
                  <a:lnTo>
                    <a:pt x="135128" y="139064"/>
                  </a:lnTo>
                  <a:lnTo>
                    <a:pt x="264414" y="139064"/>
                  </a:lnTo>
                  <a:lnTo>
                    <a:pt x="264414" y="284733"/>
                  </a:lnTo>
                  <a:lnTo>
                    <a:pt x="213868" y="300227"/>
                  </a:lnTo>
                  <a:lnTo>
                    <a:pt x="167719" y="307264"/>
                  </a:lnTo>
                  <a:lnTo>
                    <a:pt x="152527" y="307720"/>
                  </a:lnTo>
                  <a:lnTo>
                    <a:pt x="119429" y="305218"/>
                  </a:lnTo>
                  <a:lnTo>
                    <a:pt x="63855" y="285164"/>
                  </a:lnTo>
                  <a:lnTo>
                    <a:pt x="23306" y="245320"/>
                  </a:lnTo>
                  <a:lnTo>
                    <a:pt x="2593" y="188257"/>
                  </a:lnTo>
                  <a:lnTo>
                    <a:pt x="0" y="153415"/>
                  </a:lnTo>
                  <a:lnTo>
                    <a:pt x="2593" y="120366"/>
                  </a:lnTo>
                  <a:lnTo>
                    <a:pt x="23306" y="64601"/>
                  </a:lnTo>
                  <a:lnTo>
                    <a:pt x="63998" y="23574"/>
                  </a:lnTo>
                  <a:lnTo>
                    <a:pt x="120715" y="2619"/>
                  </a:lnTo>
                  <a:lnTo>
                    <a:pt x="154812" y="0"/>
                  </a:lnTo>
                  <a:close/>
                </a:path>
              </a:pathLst>
            </a:custGeom>
            <a:ln w="3175">
              <a:solidFill>
                <a:srgbClr val="1D7CED"/>
              </a:solidFill>
            </a:ln>
          </p:spPr>
          <p:txBody>
            <a:bodyPr wrap="square" lIns="0" tIns="0" rIns="0" bIns="0" rtlCol="0"/>
            <a:lstStyle/>
            <a:p>
              <a:endParaRPr/>
            </a:p>
          </p:txBody>
        </p:sp>
        <p:sp>
          <p:nvSpPr>
            <p:cNvPr id="5" name="object 5"/>
            <p:cNvSpPr/>
            <p:nvPr/>
          </p:nvSpPr>
          <p:spPr>
            <a:xfrm>
              <a:off x="5208778" y="406781"/>
              <a:ext cx="377190" cy="330200"/>
            </a:xfrm>
            <a:custGeom>
              <a:avLst/>
              <a:gdLst/>
              <a:ahLst/>
              <a:cxnLst/>
              <a:rect l="l" t="t" r="r" b="b"/>
              <a:pathLst>
                <a:path w="377189" h="330200">
                  <a:moveTo>
                    <a:pt x="59309" y="88773"/>
                  </a:moveTo>
                  <a:lnTo>
                    <a:pt x="0" y="88773"/>
                  </a:lnTo>
                  <a:lnTo>
                    <a:pt x="0" y="239522"/>
                  </a:lnTo>
                  <a:lnTo>
                    <a:pt x="6397" y="278399"/>
                  </a:lnTo>
                  <a:lnTo>
                    <a:pt x="39798" y="316726"/>
                  </a:lnTo>
                  <a:lnTo>
                    <a:pt x="76374" y="328243"/>
                  </a:lnTo>
                  <a:lnTo>
                    <a:pt x="98806" y="329692"/>
                  </a:lnTo>
                  <a:lnTo>
                    <a:pt x="121785" y="328219"/>
                  </a:lnTo>
                  <a:lnTo>
                    <a:pt x="158742" y="316511"/>
                  </a:lnTo>
                  <a:lnTo>
                    <a:pt x="188012" y="284607"/>
                  </a:lnTo>
                  <a:lnTo>
                    <a:pt x="98806" y="284607"/>
                  </a:lnTo>
                  <a:lnTo>
                    <a:pt x="89046" y="283864"/>
                  </a:lnTo>
                  <a:lnTo>
                    <a:pt x="61610" y="257397"/>
                  </a:lnTo>
                  <a:lnTo>
                    <a:pt x="59309" y="235966"/>
                  </a:lnTo>
                  <a:lnTo>
                    <a:pt x="59309" y="88773"/>
                  </a:lnTo>
                  <a:close/>
                </a:path>
                <a:path w="377189" h="330200">
                  <a:moveTo>
                    <a:pt x="376936" y="283591"/>
                  </a:moveTo>
                  <a:lnTo>
                    <a:pt x="249809" y="283591"/>
                  </a:lnTo>
                  <a:lnTo>
                    <a:pt x="249809" y="324739"/>
                  </a:lnTo>
                  <a:lnTo>
                    <a:pt x="376936" y="324739"/>
                  </a:lnTo>
                  <a:lnTo>
                    <a:pt x="376936" y="283591"/>
                  </a:lnTo>
                  <a:close/>
                </a:path>
                <a:path w="377189" h="330200">
                  <a:moveTo>
                    <a:pt x="247776" y="39116"/>
                  </a:moveTo>
                  <a:lnTo>
                    <a:pt x="216026" y="39116"/>
                  </a:lnTo>
                  <a:lnTo>
                    <a:pt x="216084" y="42291"/>
                  </a:lnTo>
                  <a:lnTo>
                    <a:pt x="217170" y="44704"/>
                  </a:lnTo>
                  <a:lnTo>
                    <a:pt x="218439" y="48006"/>
                  </a:lnTo>
                  <a:lnTo>
                    <a:pt x="219710" y="52070"/>
                  </a:lnTo>
                  <a:lnTo>
                    <a:pt x="220980" y="56261"/>
                  </a:lnTo>
                  <a:lnTo>
                    <a:pt x="221557" y="60071"/>
                  </a:lnTo>
                  <a:lnTo>
                    <a:pt x="221614" y="72136"/>
                  </a:lnTo>
                  <a:lnTo>
                    <a:pt x="219837" y="77978"/>
                  </a:lnTo>
                  <a:lnTo>
                    <a:pt x="216154" y="82296"/>
                  </a:lnTo>
                  <a:lnTo>
                    <a:pt x="212598" y="86614"/>
                  </a:lnTo>
                  <a:lnTo>
                    <a:pt x="206501" y="88773"/>
                  </a:lnTo>
                  <a:lnTo>
                    <a:pt x="138430" y="88773"/>
                  </a:lnTo>
                  <a:lnTo>
                    <a:pt x="138430" y="235966"/>
                  </a:lnTo>
                  <a:lnTo>
                    <a:pt x="128777" y="273050"/>
                  </a:lnTo>
                  <a:lnTo>
                    <a:pt x="98806" y="284607"/>
                  </a:lnTo>
                  <a:lnTo>
                    <a:pt x="188012" y="284607"/>
                  </a:lnTo>
                  <a:lnTo>
                    <a:pt x="191404" y="277844"/>
                  </a:lnTo>
                  <a:lnTo>
                    <a:pt x="196062" y="259818"/>
                  </a:lnTo>
                  <a:lnTo>
                    <a:pt x="197592" y="239522"/>
                  </a:lnTo>
                  <a:lnTo>
                    <a:pt x="197612" y="118110"/>
                  </a:lnTo>
                  <a:lnTo>
                    <a:pt x="198120" y="118110"/>
                  </a:lnTo>
                  <a:lnTo>
                    <a:pt x="237617" y="106045"/>
                  </a:lnTo>
                  <a:lnTo>
                    <a:pt x="251587" y="69723"/>
                  </a:lnTo>
                  <a:lnTo>
                    <a:pt x="251587" y="65913"/>
                  </a:lnTo>
                  <a:lnTo>
                    <a:pt x="251206" y="60706"/>
                  </a:lnTo>
                  <a:lnTo>
                    <a:pt x="249682" y="47752"/>
                  </a:lnTo>
                  <a:lnTo>
                    <a:pt x="248793" y="42672"/>
                  </a:lnTo>
                  <a:lnTo>
                    <a:pt x="247776" y="39116"/>
                  </a:lnTo>
                  <a:close/>
                </a:path>
                <a:path w="377189" h="330200">
                  <a:moveTo>
                    <a:pt x="343026" y="129921"/>
                  </a:moveTo>
                  <a:lnTo>
                    <a:pt x="283718" y="129921"/>
                  </a:lnTo>
                  <a:lnTo>
                    <a:pt x="283718" y="283591"/>
                  </a:lnTo>
                  <a:lnTo>
                    <a:pt x="343026" y="283591"/>
                  </a:lnTo>
                  <a:lnTo>
                    <a:pt x="343026" y="129921"/>
                  </a:lnTo>
                  <a:close/>
                </a:path>
                <a:path w="377189" h="330200">
                  <a:moveTo>
                    <a:pt x="376936" y="88773"/>
                  </a:moveTo>
                  <a:lnTo>
                    <a:pt x="249809" y="88773"/>
                  </a:lnTo>
                  <a:lnTo>
                    <a:pt x="249809" y="129921"/>
                  </a:lnTo>
                  <a:lnTo>
                    <a:pt x="376936" y="129921"/>
                  </a:lnTo>
                  <a:lnTo>
                    <a:pt x="376936" y="88773"/>
                  </a:lnTo>
                  <a:close/>
                </a:path>
                <a:path w="377189" h="330200">
                  <a:moveTo>
                    <a:pt x="131191" y="18161"/>
                  </a:moveTo>
                  <a:lnTo>
                    <a:pt x="89408" y="18161"/>
                  </a:lnTo>
                  <a:lnTo>
                    <a:pt x="92201" y="18923"/>
                  </a:lnTo>
                  <a:lnTo>
                    <a:pt x="94107" y="20447"/>
                  </a:lnTo>
                  <a:lnTo>
                    <a:pt x="96138" y="21971"/>
                  </a:lnTo>
                  <a:lnTo>
                    <a:pt x="97155" y="24003"/>
                  </a:lnTo>
                  <a:lnTo>
                    <a:pt x="97155" y="30734"/>
                  </a:lnTo>
                  <a:lnTo>
                    <a:pt x="95885" y="34036"/>
                  </a:lnTo>
                  <a:lnTo>
                    <a:pt x="90805" y="39116"/>
                  </a:lnTo>
                  <a:lnTo>
                    <a:pt x="87122" y="41021"/>
                  </a:lnTo>
                  <a:lnTo>
                    <a:pt x="82042" y="42291"/>
                  </a:lnTo>
                  <a:lnTo>
                    <a:pt x="82042" y="60071"/>
                  </a:lnTo>
                  <a:lnTo>
                    <a:pt x="110362" y="60071"/>
                  </a:lnTo>
                  <a:lnTo>
                    <a:pt x="110362" y="50673"/>
                  </a:lnTo>
                  <a:lnTo>
                    <a:pt x="116332" y="48514"/>
                  </a:lnTo>
                  <a:lnTo>
                    <a:pt x="121285" y="45593"/>
                  </a:lnTo>
                  <a:lnTo>
                    <a:pt x="125349" y="41783"/>
                  </a:lnTo>
                  <a:lnTo>
                    <a:pt x="129286" y="37846"/>
                  </a:lnTo>
                  <a:lnTo>
                    <a:pt x="131191" y="32131"/>
                  </a:lnTo>
                  <a:lnTo>
                    <a:pt x="131191" y="18161"/>
                  </a:lnTo>
                  <a:close/>
                </a:path>
                <a:path w="377189" h="330200">
                  <a:moveTo>
                    <a:pt x="93091" y="0"/>
                  </a:moveTo>
                  <a:lnTo>
                    <a:pt x="88519" y="0"/>
                  </a:lnTo>
                  <a:lnTo>
                    <a:pt x="84200" y="254"/>
                  </a:lnTo>
                  <a:lnTo>
                    <a:pt x="75946" y="1524"/>
                  </a:lnTo>
                  <a:lnTo>
                    <a:pt x="72898" y="2159"/>
                  </a:lnTo>
                  <a:lnTo>
                    <a:pt x="70866" y="2794"/>
                  </a:lnTo>
                  <a:lnTo>
                    <a:pt x="70866" y="21082"/>
                  </a:lnTo>
                  <a:lnTo>
                    <a:pt x="71374" y="21082"/>
                  </a:lnTo>
                  <a:lnTo>
                    <a:pt x="73913" y="20066"/>
                  </a:lnTo>
                  <a:lnTo>
                    <a:pt x="76073" y="19431"/>
                  </a:lnTo>
                  <a:lnTo>
                    <a:pt x="78105" y="18923"/>
                  </a:lnTo>
                  <a:lnTo>
                    <a:pt x="80010" y="18415"/>
                  </a:lnTo>
                  <a:lnTo>
                    <a:pt x="82676" y="18161"/>
                  </a:lnTo>
                  <a:lnTo>
                    <a:pt x="131191" y="18161"/>
                  </a:lnTo>
                  <a:lnTo>
                    <a:pt x="131191" y="17780"/>
                  </a:lnTo>
                  <a:lnTo>
                    <a:pt x="101967" y="452"/>
                  </a:lnTo>
                  <a:lnTo>
                    <a:pt x="93091" y="0"/>
                  </a:lnTo>
                  <a:close/>
                </a:path>
              </a:pathLst>
            </a:custGeom>
            <a:solidFill>
              <a:srgbClr val="FBFBFF"/>
            </a:solidFill>
          </p:spPr>
          <p:txBody>
            <a:bodyPr wrap="square" lIns="0" tIns="0" rIns="0" bIns="0" rtlCol="0"/>
            <a:lstStyle/>
            <a:p>
              <a:endParaRPr/>
            </a:p>
          </p:txBody>
        </p:sp>
        <p:sp>
          <p:nvSpPr>
            <p:cNvPr id="6" name="object 6"/>
            <p:cNvSpPr/>
            <p:nvPr/>
          </p:nvSpPr>
          <p:spPr>
            <a:xfrm>
              <a:off x="5208778" y="406781"/>
              <a:ext cx="377190" cy="330200"/>
            </a:xfrm>
            <a:custGeom>
              <a:avLst/>
              <a:gdLst/>
              <a:ahLst/>
              <a:cxnLst/>
              <a:rect l="l" t="t" r="r" b="b"/>
              <a:pathLst>
                <a:path w="377189" h="330200">
                  <a:moveTo>
                    <a:pt x="249809" y="88773"/>
                  </a:moveTo>
                  <a:lnTo>
                    <a:pt x="376936" y="88773"/>
                  </a:lnTo>
                  <a:lnTo>
                    <a:pt x="376936" y="129921"/>
                  </a:lnTo>
                  <a:lnTo>
                    <a:pt x="343026" y="129921"/>
                  </a:lnTo>
                  <a:lnTo>
                    <a:pt x="343026" y="283591"/>
                  </a:lnTo>
                  <a:lnTo>
                    <a:pt x="376936" y="283591"/>
                  </a:lnTo>
                  <a:lnTo>
                    <a:pt x="376936" y="324739"/>
                  </a:lnTo>
                  <a:lnTo>
                    <a:pt x="249809" y="324739"/>
                  </a:lnTo>
                  <a:lnTo>
                    <a:pt x="249809" y="283591"/>
                  </a:lnTo>
                  <a:lnTo>
                    <a:pt x="283718" y="283591"/>
                  </a:lnTo>
                  <a:lnTo>
                    <a:pt x="283718" y="129921"/>
                  </a:lnTo>
                  <a:lnTo>
                    <a:pt x="249809" y="129921"/>
                  </a:lnTo>
                  <a:lnTo>
                    <a:pt x="249809" y="88773"/>
                  </a:lnTo>
                  <a:close/>
                </a:path>
                <a:path w="377189" h="330200">
                  <a:moveTo>
                    <a:pt x="216026" y="39116"/>
                  </a:moveTo>
                  <a:lnTo>
                    <a:pt x="247776" y="39116"/>
                  </a:lnTo>
                  <a:lnTo>
                    <a:pt x="248793" y="42672"/>
                  </a:lnTo>
                  <a:lnTo>
                    <a:pt x="249682" y="47752"/>
                  </a:lnTo>
                  <a:lnTo>
                    <a:pt x="250444" y="54229"/>
                  </a:lnTo>
                  <a:lnTo>
                    <a:pt x="251206" y="60706"/>
                  </a:lnTo>
                  <a:lnTo>
                    <a:pt x="251587" y="65913"/>
                  </a:lnTo>
                  <a:lnTo>
                    <a:pt x="251587" y="69723"/>
                  </a:lnTo>
                  <a:lnTo>
                    <a:pt x="237617" y="106045"/>
                  </a:lnTo>
                  <a:lnTo>
                    <a:pt x="198120" y="118110"/>
                  </a:lnTo>
                  <a:lnTo>
                    <a:pt x="197612" y="118110"/>
                  </a:lnTo>
                  <a:lnTo>
                    <a:pt x="197612" y="239268"/>
                  </a:lnTo>
                  <a:lnTo>
                    <a:pt x="191404" y="277844"/>
                  </a:lnTo>
                  <a:lnTo>
                    <a:pt x="158742" y="316511"/>
                  </a:lnTo>
                  <a:lnTo>
                    <a:pt x="121785" y="328219"/>
                  </a:lnTo>
                  <a:lnTo>
                    <a:pt x="98806" y="329692"/>
                  </a:lnTo>
                  <a:lnTo>
                    <a:pt x="76374" y="328243"/>
                  </a:lnTo>
                  <a:lnTo>
                    <a:pt x="39798" y="316726"/>
                  </a:lnTo>
                  <a:lnTo>
                    <a:pt x="6397" y="278399"/>
                  </a:lnTo>
                  <a:lnTo>
                    <a:pt x="0" y="239522"/>
                  </a:lnTo>
                  <a:lnTo>
                    <a:pt x="0" y="88773"/>
                  </a:lnTo>
                  <a:lnTo>
                    <a:pt x="59309" y="88773"/>
                  </a:lnTo>
                  <a:lnTo>
                    <a:pt x="59309" y="235966"/>
                  </a:lnTo>
                  <a:lnTo>
                    <a:pt x="59882" y="247467"/>
                  </a:lnTo>
                  <a:lnTo>
                    <a:pt x="80740" y="281622"/>
                  </a:lnTo>
                  <a:lnTo>
                    <a:pt x="98806" y="284607"/>
                  </a:lnTo>
                  <a:lnTo>
                    <a:pt x="108329" y="283890"/>
                  </a:lnTo>
                  <a:lnTo>
                    <a:pt x="137814" y="247850"/>
                  </a:lnTo>
                  <a:lnTo>
                    <a:pt x="138430" y="235966"/>
                  </a:lnTo>
                  <a:lnTo>
                    <a:pt x="138430" y="88773"/>
                  </a:lnTo>
                  <a:lnTo>
                    <a:pt x="197866" y="88773"/>
                  </a:lnTo>
                  <a:lnTo>
                    <a:pt x="206501" y="88773"/>
                  </a:lnTo>
                  <a:lnTo>
                    <a:pt x="212598" y="86614"/>
                  </a:lnTo>
                  <a:lnTo>
                    <a:pt x="216154" y="82296"/>
                  </a:lnTo>
                  <a:lnTo>
                    <a:pt x="219837" y="77978"/>
                  </a:lnTo>
                  <a:lnTo>
                    <a:pt x="221614" y="72136"/>
                  </a:lnTo>
                  <a:lnTo>
                    <a:pt x="221614" y="64643"/>
                  </a:lnTo>
                  <a:lnTo>
                    <a:pt x="221614" y="60452"/>
                  </a:lnTo>
                  <a:lnTo>
                    <a:pt x="216026" y="42164"/>
                  </a:lnTo>
                  <a:lnTo>
                    <a:pt x="216026" y="39116"/>
                  </a:lnTo>
                  <a:close/>
                </a:path>
                <a:path w="377189" h="330200">
                  <a:moveTo>
                    <a:pt x="93091" y="0"/>
                  </a:moveTo>
                  <a:lnTo>
                    <a:pt x="131191" y="17780"/>
                  </a:lnTo>
                  <a:lnTo>
                    <a:pt x="131191" y="24384"/>
                  </a:lnTo>
                  <a:lnTo>
                    <a:pt x="131191" y="32131"/>
                  </a:lnTo>
                  <a:lnTo>
                    <a:pt x="110362" y="50673"/>
                  </a:lnTo>
                  <a:lnTo>
                    <a:pt x="110362" y="60071"/>
                  </a:lnTo>
                  <a:lnTo>
                    <a:pt x="82042" y="60071"/>
                  </a:lnTo>
                  <a:lnTo>
                    <a:pt x="82042" y="42291"/>
                  </a:lnTo>
                  <a:lnTo>
                    <a:pt x="87122" y="41021"/>
                  </a:lnTo>
                  <a:lnTo>
                    <a:pt x="90805" y="39116"/>
                  </a:lnTo>
                  <a:lnTo>
                    <a:pt x="93345" y="36576"/>
                  </a:lnTo>
                  <a:lnTo>
                    <a:pt x="95885" y="34036"/>
                  </a:lnTo>
                  <a:lnTo>
                    <a:pt x="97155" y="30734"/>
                  </a:lnTo>
                  <a:lnTo>
                    <a:pt x="97155" y="26543"/>
                  </a:lnTo>
                  <a:lnTo>
                    <a:pt x="97155" y="24003"/>
                  </a:lnTo>
                  <a:lnTo>
                    <a:pt x="96138" y="21971"/>
                  </a:lnTo>
                  <a:lnTo>
                    <a:pt x="94107" y="20447"/>
                  </a:lnTo>
                  <a:lnTo>
                    <a:pt x="92201" y="18923"/>
                  </a:lnTo>
                  <a:lnTo>
                    <a:pt x="89408" y="18161"/>
                  </a:lnTo>
                  <a:lnTo>
                    <a:pt x="85851" y="18161"/>
                  </a:lnTo>
                  <a:lnTo>
                    <a:pt x="82676" y="18161"/>
                  </a:lnTo>
                  <a:lnTo>
                    <a:pt x="80010" y="18415"/>
                  </a:lnTo>
                  <a:lnTo>
                    <a:pt x="78105" y="18923"/>
                  </a:lnTo>
                  <a:lnTo>
                    <a:pt x="76073" y="19431"/>
                  </a:lnTo>
                  <a:lnTo>
                    <a:pt x="73913" y="20066"/>
                  </a:lnTo>
                  <a:lnTo>
                    <a:pt x="71374" y="21082"/>
                  </a:lnTo>
                  <a:lnTo>
                    <a:pt x="70866" y="21082"/>
                  </a:lnTo>
                  <a:lnTo>
                    <a:pt x="70866" y="2794"/>
                  </a:lnTo>
                  <a:lnTo>
                    <a:pt x="72898" y="2159"/>
                  </a:lnTo>
                  <a:lnTo>
                    <a:pt x="75946" y="1524"/>
                  </a:lnTo>
                  <a:lnTo>
                    <a:pt x="80010" y="889"/>
                  </a:lnTo>
                  <a:lnTo>
                    <a:pt x="84200" y="254"/>
                  </a:lnTo>
                  <a:lnTo>
                    <a:pt x="88519" y="0"/>
                  </a:lnTo>
                  <a:lnTo>
                    <a:pt x="93091" y="0"/>
                  </a:lnTo>
                  <a:close/>
                </a:path>
              </a:pathLst>
            </a:custGeom>
            <a:ln w="3175">
              <a:solidFill>
                <a:srgbClr val="1D7CED"/>
              </a:solidFill>
            </a:ln>
          </p:spPr>
          <p:txBody>
            <a:bodyPr wrap="square" lIns="0" tIns="0" rIns="0" bIns="0" rtlCol="0"/>
            <a:lstStyle/>
            <a:p>
              <a:endParaRPr/>
            </a:p>
          </p:txBody>
        </p:sp>
        <p:sp>
          <p:nvSpPr>
            <p:cNvPr id="7" name="object 7"/>
            <p:cNvSpPr/>
            <p:nvPr/>
          </p:nvSpPr>
          <p:spPr>
            <a:xfrm>
              <a:off x="5742432" y="495553"/>
              <a:ext cx="1026794" cy="236220"/>
            </a:xfrm>
            <a:custGeom>
              <a:avLst/>
              <a:gdLst/>
              <a:ahLst/>
              <a:cxnLst/>
              <a:rect l="l" t="t" r="r" b="b"/>
              <a:pathLst>
                <a:path w="1026795" h="236220">
                  <a:moveTo>
                    <a:pt x="608202" y="0"/>
                  </a:moveTo>
                  <a:lnTo>
                    <a:pt x="543559" y="0"/>
                  </a:lnTo>
                  <a:lnTo>
                    <a:pt x="463930" y="235966"/>
                  </a:lnTo>
                  <a:lnTo>
                    <a:pt x="523366" y="235966"/>
                  </a:lnTo>
                  <a:lnTo>
                    <a:pt x="538098" y="187833"/>
                  </a:lnTo>
                  <a:lnTo>
                    <a:pt x="671690" y="187833"/>
                  </a:lnTo>
                  <a:lnTo>
                    <a:pt x="657224" y="145034"/>
                  </a:lnTo>
                  <a:lnTo>
                    <a:pt x="551052" y="145034"/>
                  </a:lnTo>
                  <a:lnTo>
                    <a:pt x="575182" y="67183"/>
                  </a:lnTo>
                  <a:lnTo>
                    <a:pt x="630910" y="67183"/>
                  </a:lnTo>
                  <a:lnTo>
                    <a:pt x="608202" y="0"/>
                  </a:lnTo>
                  <a:close/>
                </a:path>
                <a:path w="1026795" h="236220">
                  <a:moveTo>
                    <a:pt x="671690" y="187833"/>
                  </a:moveTo>
                  <a:lnTo>
                    <a:pt x="612266" y="187833"/>
                  </a:lnTo>
                  <a:lnTo>
                    <a:pt x="626998" y="235966"/>
                  </a:lnTo>
                  <a:lnTo>
                    <a:pt x="687958" y="235966"/>
                  </a:lnTo>
                  <a:lnTo>
                    <a:pt x="671690" y="187833"/>
                  </a:lnTo>
                  <a:close/>
                </a:path>
                <a:path w="1026795" h="236220">
                  <a:moveTo>
                    <a:pt x="630910" y="67183"/>
                  </a:moveTo>
                  <a:lnTo>
                    <a:pt x="575182" y="67183"/>
                  </a:lnTo>
                  <a:lnTo>
                    <a:pt x="599185" y="145034"/>
                  </a:lnTo>
                  <a:lnTo>
                    <a:pt x="657224" y="145034"/>
                  </a:lnTo>
                  <a:lnTo>
                    <a:pt x="630910" y="67183"/>
                  </a:lnTo>
                  <a:close/>
                </a:path>
                <a:path w="1026795" h="236220">
                  <a:moveTo>
                    <a:pt x="927988" y="0"/>
                  </a:moveTo>
                  <a:lnTo>
                    <a:pt x="868679" y="0"/>
                  </a:lnTo>
                  <a:lnTo>
                    <a:pt x="868679" y="235966"/>
                  </a:lnTo>
                  <a:lnTo>
                    <a:pt x="1026287" y="235966"/>
                  </a:lnTo>
                  <a:lnTo>
                    <a:pt x="1026287" y="191008"/>
                  </a:lnTo>
                  <a:lnTo>
                    <a:pt x="927988" y="191008"/>
                  </a:lnTo>
                  <a:lnTo>
                    <a:pt x="927988" y="0"/>
                  </a:lnTo>
                  <a:close/>
                </a:path>
                <a:path w="1026795" h="236220">
                  <a:moveTo>
                    <a:pt x="829310" y="194818"/>
                  </a:moveTo>
                  <a:lnTo>
                    <a:pt x="702182" y="194818"/>
                  </a:lnTo>
                  <a:lnTo>
                    <a:pt x="702182" y="235966"/>
                  </a:lnTo>
                  <a:lnTo>
                    <a:pt x="829310" y="235966"/>
                  </a:lnTo>
                  <a:lnTo>
                    <a:pt x="829310" y="194818"/>
                  </a:lnTo>
                  <a:close/>
                </a:path>
                <a:path w="1026795" h="236220">
                  <a:moveTo>
                    <a:pt x="795400" y="41148"/>
                  </a:moveTo>
                  <a:lnTo>
                    <a:pt x="736091" y="41148"/>
                  </a:lnTo>
                  <a:lnTo>
                    <a:pt x="736091" y="194818"/>
                  </a:lnTo>
                  <a:lnTo>
                    <a:pt x="795400" y="194818"/>
                  </a:lnTo>
                  <a:lnTo>
                    <a:pt x="795400" y="41148"/>
                  </a:lnTo>
                  <a:close/>
                </a:path>
                <a:path w="1026795" h="236220">
                  <a:moveTo>
                    <a:pt x="829310" y="0"/>
                  </a:moveTo>
                  <a:lnTo>
                    <a:pt x="702182" y="0"/>
                  </a:lnTo>
                  <a:lnTo>
                    <a:pt x="702182" y="41148"/>
                  </a:lnTo>
                  <a:lnTo>
                    <a:pt x="829310" y="41148"/>
                  </a:lnTo>
                  <a:lnTo>
                    <a:pt x="829310" y="0"/>
                  </a:lnTo>
                  <a:close/>
                </a:path>
                <a:path w="1026795" h="236220">
                  <a:moveTo>
                    <a:pt x="267969" y="0"/>
                  </a:moveTo>
                  <a:lnTo>
                    <a:pt x="199643" y="0"/>
                  </a:lnTo>
                  <a:lnTo>
                    <a:pt x="199643" y="235966"/>
                  </a:lnTo>
                  <a:lnTo>
                    <a:pt x="255523" y="235966"/>
                  </a:lnTo>
                  <a:lnTo>
                    <a:pt x="255523" y="79501"/>
                  </a:lnTo>
                  <a:lnTo>
                    <a:pt x="303689" y="79501"/>
                  </a:lnTo>
                  <a:lnTo>
                    <a:pt x="267969" y="0"/>
                  </a:lnTo>
                  <a:close/>
                </a:path>
                <a:path w="1026795" h="236220">
                  <a:moveTo>
                    <a:pt x="440689" y="79501"/>
                  </a:moveTo>
                  <a:lnTo>
                    <a:pt x="381762" y="79501"/>
                  </a:lnTo>
                  <a:lnTo>
                    <a:pt x="381762" y="235966"/>
                  </a:lnTo>
                  <a:lnTo>
                    <a:pt x="440689" y="235966"/>
                  </a:lnTo>
                  <a:lnTo>
                    <a:pt x="440689" y="79501"/>
                  </a:lnTo>
                  <a:close/>
                </a:path>
                <a:path w="1026795" h="236220">
                  <a:moveTo>
                    <a:pt x="303689" y="79501"/>
                  </a:moveTo>
                  <a:lnTo>
                    <a:pt x="255523" y="79501"/>
                  </a:lnTo>
                  <a:lnTo>
                    <a:pt x="298450" y="180467"/>
                  </a:lnTo>
                  <a:lnTo>
                    <a:pt x="338835" y="180467"/>
                  </a:lnTo>
                  <a:lnTo>
                    <a:pt x="366049" y="116459"/>
                  </a:lnTo>
                  <a:lnTo>
                    <a:pt x="320293" y="116459"/>
                  </a:lnTo>
                  <a:lnTo>
                    <a:pt x="303689" y="79501"/>
                  </a:lnTo>
                  <a:close/>
                </a:path>
                <a:path w="1026795" h="236220">
                  <a:moveTo>
                    <a:pt x="440689" y="0"/>
                  </a:moveTo>
                  <a:lnTo>
                    <a:pt x="372490" y="0"/>
                  </a:lnTo>
                  <a:lnTo>
                    <a:pt x="320293" y="116459"/>
                  </a:lnTo>
                  <a:lnTo>
                    <a:pt x="366049" y="116459"/>
                  </a:lnTo>
                  <a:lnTo>
                    <a:pt x="381762" y="79501"/>
                  </a:lnTo>
                  <a:lnTo>
                    <a:pt x="440689" y="79501"/>
                  </a:lnTo>
                  <a:lnTo>
                    <a:pt x="440689" y="0"/>
                  </a:lnTo>
                  <a:close/>
                </a:path>
                <a:path w="1026795" h="236220">
                  <a:moveTo>
                    <a:pt x="159638" y="0"/>
                  </a:moveTo>
                  <a:lnTo>
                    <a:pt x="0" y="0"/>
                  </a:lnTo>
                  <a:lnTo>
                    <a:pt x="0" y="235966"/>
                  </a:lnTo>
                  <a:lnTo>
                    <a:pt x="159638" y="235966"/>
                  </a:lnTo>
                  <a:lnTo>
                    <a:pt x="159638" y="191008"/>
                  </a:lnTo>
                  <a:lnTo>
                    <a:pt x="58927" y="191008"/>
                  </a:lnTo>
                  <a:lnTo>
                    <a:pt x="58927" y="131318"/>
                  </a:lnTo>
                  <a:lnTo>
                    <a:pt x="151764" y="131318"/>
                  </a:lnTo>
                  <a:lnTo>
                    <a:pt x="151764" y="86360"/>
                  </a:lnTo>
                  <a:lnTo>
                    <a:pt x="58927" y="86360"/>
                  </a:lnTo>
                  <a:lnTo>
                    <a:pt x="58927" y="44958"/>
                  </a:lnTo>
                  <a:lnTo>
                    <a:pt x="159638" y="44958"/>
                  </a:lnTo>
                  <a:lnTo>
                    <a:pt x="159638" y="0"/>
                  </a:lnTo>
                  <a:close/>
                </a:path>
              </a:pathLst>
            </a:custGeom>
            <a:solidFill>
              <a:srgbClr val="FBFBFF"/>
            </a:solidFill>
          </p:spPr>
          <p:txBody>
            <a:bodyPr wrap="square" lIns="0" tIns="0" rIns="0" bIns="0" rtlCol="0"/>
            <a:lstStyle/>
            <a:p>
              <a:endParaRPr/>
            </a:p>
          </p:txBody>
        </p:sp>
        <p:sp>
          <p:nvSpPr>
            <p:cNvPr id="8" name="object 8"/>
            <p:cNvSpPr/>
            <p:nvPr/>
          </p:nvSpPr>
          <p:spPr>
            <a:xfrm>
              <a:off x="6206363" y="495553"/>
              <a:ext cx="562610" cy="236220"/>
            </a:xfrm>
            <a:custGeom>
              <a:avLst/>
              <a:gdLst/>
              <a:ahLst/>
              <a:cxnLst/>
              <a:rect l="l" t="t" r="r" b="b"/>
              <a:pathLst>
                <a:path w="562609" h="236220">
                  <a:moveTo>
                    <a:pt x="111251" y="67183"/>
                  </a:moveTo>
                  <a:lnTo>
                    <a:pt x="87122" y="145034"/>
                  </a:lnTo>
                  <a:lnTo>
                    <a:pt x="135254" y="145034"/>
                  </a:lnTo>
                  <a:lnTo>
                    <a:pt x="111251" y="67183"/>
                  </a:lnTo>
                  <a:close/>
                </a:path>
                <a:path w="562609" h="236220">
                  <a:moveTo>
                    <a:pt x="404748" y="0"/>
                  </a:moveTo>
                  <a:lnTo>
                    <a:pt x="464058" y="0"/>
                  </a:lnTo>
                  <a:lnTo>
                    <a:pt x="464058" y="191008"/>
                  </a:lnTo>
                  <a:lnTo>
                    <a:pt x="562356" y="191008"/>
                  </a:lnTo>
                  <a:lnTo>
                    <a:pt x="562356" y="235966"/>
                  </a:lnTo>
                  <a:lnTo>
                    <a:pt x="404748" y="235966"/>
                  </a:lnTo>
                  <a:lnTo>
                    <a:pt x="404748" y="0"/>
                  </a:lnTo>
                  <a:close/>
                </a:path>
                <a:path w="562609" h="236220">
                  <a:moveTo>
                    <a:pt x="238251" y="0"/>
                  </a:moveTo>
                  <a:lnTo>
                    <a:pt x="365379" y="0"/>
                  </a:lnTo>
                  <a:lnTo>
                    <a:pt x="365379" y="41148"/>
                  </a:lnTo>
                  <a:lnTo>
                    <a:pt x="331469" y="41148"/>
                  </a:lnTo>
                  <a:lnTo>
                    <a:pt x="331469" y="194818"/>
                  </a:lnTo>
                  <a:lnTo>
                    <a:pt x="365379" y="194818"/>
                  </a:lnTo>
                  <a:lnTo>
                    <a:pt x="365379" y="235966"/>
                  </a:lnTo>
                  <a:lnTo>
                    <a:pt x="238251" y="235966"/>
                  </a:lnTo>
                  <a:lnTo>
                    <a:pt x="238251" y="194818"/>
                  </a:lnTo>
                  <a:lnTo>
                    <a:pt x="272161" y="194818"/>
                  </a:lnTo>
                  <a:lnTo>
                    <a:pt x="272161" y="41148"/>
                  </a:lnTo>
                  <a:lnTo>
                    <a:pt x="238251" y="41148"/>
                  </a:lnTo>
                  <a:lnTo>
                    <a:pt x="238251" y="0"/>
                  </a:lnTo>
                  <a:close/>
                </a:path>
                <a:path w="562609" h="236220">
                  <a:moveTo>
                    <a:pt x="79628" y="0"/>
                  </a:moveTo>
                  <a:lnTo>
                    <a:pt x="144272" y="0"/>
                  </a:lnTo>
                  <a:lnTo>
                    <a:pt x="224027" y="235966"/>
                  </a:lnTo>
                  <a:lnTo>
                    <a:pt x="163067" y="235966"/>
                  </a:lnTo>
                  <a:lnTo>
                    <a:pt x="148336" y="187833"/>
                  </a:lnTo>
                  <a:lnTo>
                    <a:pt x="74167" y="187833"/>
                  </a:lnTo>
                  <a:lnTo>
                    <a:pt x="59436" y="235966"/>
                  </a:lnTo>
                  <a:lnTo>
                    <a:pt x="0" y="235966"/>
                  </a:lnTo>
                  <a:lnTo>
                    <a:pt x="79628" y="0"/>
                  </a:lnTo>
                  <a:close/>
                </a:path>
              </a:pathLst>
            </a:custGeom>
            <a:ln w="3175">
              <a:solidFill>
                <a:srgbClr val="1D7CED"/>
              </a:solidFill>
            </a:ln>
          </p:spPr>
          <p:txBody>
            <a:bodyPr wrap="square" lIns="0" tIns="0" rIns="0" bIns="0" rtlCol="0"/>
            <a:lstStyle/>
            <a:p>
              <a:endParaRPr/>
            </a:p>
          </p:txBody>
        </p:sp>
        <p:sp>
          <p:nvSpPr>
            <p:cNvPr id="9" name="object 9"/>
            <p:cNvSpPr/>
            <p:nvPr/>
          </p:nvSpPr>
          <p:spPr>
            <a:xfrm>
              <a:off x="5941186" y="494664"/>
              <a:ext cx="242824" cy="23774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5742432" y="495553"/>
              <a:ext cx="160020" cy="236220"/>
            </a:xfrm>
            <a:custGeom>
              <a:avLst/>
              <a:gdLst/>
              <a:ahLst/>
              <a:cxnLst/>
              <a:rect l="l" t="t" r="r" b="b"/>
              <a:pathLst>
                <a:path w="160020" h="236220">
                  <a:moveTo>
                    <a:pt x="0" y="0"/>
                  </a:moveTo>
                  <a:lnTo>
                    <a:pt x="159638" y="0"/>
                  </a:lnTo>
                  <a:lnTo>
                    <a:pt x="159638" y="44958"/>
                  </a:lnTo>
                  <a:lnTo>
                    <a:pt x="58927" y="44958"/>
                  </a:lnTo>
                  <a:lnTo>
                    <a:pt x="58927" y="86360"/>
                  </a:lnTo>
                  <a:lnTo>
                    <a:pt x="151764" y="86360"/>
                  </a:lnTo>
                  <a:lnTo>
                    <a:pt x="151764" y="131318"/>
                  </a:lnTo>
                  <a:lnTo>
                    <a:pt x="58927" y="131318"/>
                  </a:lnTo>
                  <a:lnTo>
                    <a:pt x="58927" y="191008"/>
                  </a:lnTo>
                  <a:lnTo>
                    <a:pt x="159638" y="191008"/>
                  </a:lnTo>
                  <a:lnTo>
                    <a:pt x="159638" y="235966"/>
                  </a:lnTo>
                  <a:lnTo>
                    <a:pt x="0" y="235966"/>
                  </a:lnTo>
                  <a:lnTo>
                    <a:pt x="0" y="0"/>
                  </a:lnTo>
                  <a:close/>
                </a:path>
              </a:pathLst>
            </a:custGeom>
            <a:ln w="3175">
              <a:solidFill>
                <a:srgbClr val="1D7CED"/>
              </a:solidFill>
            </a:ln>
          </p:spPr>
          <p:txBody>
            <a:bodyPr wrap="square" lIns="0" tIns="0" rIns="0" bIns="0" rtlCol="0"/>
            <a:lstStyle/>
            <a:p>
              <a:endParaRPr/>
            </a:p>
          </p:txBody>
        </p:sp>
        <p:sp>
          <p:nvSpPr>
            <p:cNvPr id="11" name="object 11"/>
            <p:cNvSpPr/>
            <p:nvPr/>
          </p:nvSpPr>
          <p:spPr>
            <a:xfrm>
              <a:off x="6903719" y="490600"/>
              <a:ext cx="701675" cy="307975"/>
            </a:xfrm>
            <a:custGeom>
              <a:avLst/>
              <a:gdLst/>
              <a:ahLst/>
              <a:cxnLst/>
              <a:rect l="l" t="t" r="r" b="b"/>
              <a:pathLst>
                <a:path w="701675" h="307975">
                  <a:moveTo>
                    <a:pt x="621919" y="4952"/>
                  </a:moveTo>
                  <a:lnTo>
                    <a:pt x="557276" y="4952"/>
                  </a:lnTo>
                  <a:lnTo>
                    <a:pt x="477647" y="240919"/>
                  </a:lnTo>
                  <a:lnTo>
                    <a:pt x="537082" y="240919"/>
                  </a:lnTo>
                  <a:lnTo>
                    <a:pt x="551814" y="192786"/>
                  </a:lnTo>
                  <a:lnTo>
                    <a:pt x="685406" y="192786"/>
                  </a:lnTo>
                  <a:lnTo>
                    <a:pt x="670940" y="149987"/>
                  </a:lnTo>
                  <a:lnTo>
                    <a:pt x="564769" y="149987"/>
                  </a:lnTo>
                  <a:lnTo>
                    <a:pt x="588899" y="72136"/>
                  </a:lnTo>
                  <a:lnTo>
                    <a:pt x="644626" y="72136"/>
                  </a:lnTo>
                  <a:lnTo>
                    <a:pt x="621919" y="4952"/>
                  </a:lnTo>
                  <a:close/>
                </a:path>
                <a:path w="701675" h="307975">
                  <a:moveTo>
                    <a:pt x="685406" y="192786"/>
                  </a:moveTo>
                  <a:lnTo>
                    <a:pt x="625982" y="192786"/>
                  </a:lnTo>
                  <a:lnTo>
                    <a:pt x="640714" y="240919"/>
                  </a:lnTo>
                  <a:lnTo>
                    <a:pt x="701675" y="240919"/>
                  </a:lnTo>
                  <a:lnTo>
                    <a:pt x="685406" y="192786"/>
                  </a:lnTo>
                  <a:close/>
                </a:path>
                <a:path w="701675" h="307975">
                  <a:moveTo>
                    <a:pt x="644626" y="72136"/>
                  </a:moveTo>
                  <a:lnTo>
                    <a:pt x="588899" y="72136"/>
                  </a:lnTo>
                  <a:lnTo>
                    <a:pt x="612901" y="149987"/>
                  </a:lnTo>
                  <a:lnTo>
                    <a:pt x="670940" y="149987"/>
                  </a:lnTo>
                  <a:lnTo>
                    <a:pt x="644626" y="72136"/>
                  </a:lnTo>
                  <a:close/>
                </a:path>
                <a:path w="701675" h="307975">
                  <a:moveTo>
                    <a:pt x="114173" y="0"/>
                  </a:moveTo>
                  <a:lnTo>
                    <a:pt x="66548" y="8270"/>
                  </a:lnTo>
                  <a:lnTo>
                    <a:pt x="30352" y="33020"/>
                  </a:lnTo>
                  <a:lnTo>
                    <a:pt x="7556" y="72072"/>
                  </a:lnTo>
                  <a:lnTo>
                    <a:pt x="0" y="122936"/>
                  </a:lnTo>
                  <a:lnTo>
                    <a:pt x="1787" y="149056"/>
                  </a:lnTo>
                  <a:lnTo>
                    <a:pt x="16127" y="192819"/>
                  </a:lnTo>
                  <a:lnTo>
                    <a:pt x="44418" y="224823"/>
                  </a:lnTo>
                  <a:lnTo>
                    <a:pt x="83851" y="242210"/>
                  </a:lnTo>
                  <a:lnTo>
                    <a:pt x="107569" y="245237"/>
                  </a:lnTo>
                  <a:lnTo>
                    <a:pt x="107950" y="254126"/>
                  </a:lnTo>
                  <a:lnTo>
                    <a:pt x="125602" y="290068"/>
                  </a:lnTo>
                  <a:lnTo>
                    <a:pt x="161940" y="306816"/>
                  </a:lnTo>
                  <a:lnTo>
                    <a:pt x="179197" y="307975"/>
                  </a:lnTo>
                  <a:lnTo>
                    <a:pt x="188722" y="307903"/>
                  </a:lnTo>
                  <a:lnTo>
                    <a:pt x="228346" y="303402"/>
                  </a:lnTo>
                  <a:lnTo>
                    <a:pt x="228346" y="267335"/>
                  </a:lnTo>
                  <a:lnTo>
                    <a:pt x="195833" y="267335"/>
                  </a:lnTo>
                  <a:lnTo>
                    <a:pt x="187285" y="266930"/>
                  </a:lnTo>
                  <a:lnTo>
                    <a:pt x="162305" y="236982"/>
                  </a:lnTo>
                  <a:lnTo>
                    <a:pt x="177234" y="229621"/>
                  </a:lnTo>
                  <a:lnTo>
                    <a:pt x="190388" y="220106"/>
                  </a:lnTo>
                  <a:lnTo>
                    <a:pt x="201757" y="208424"/>
                  </a:lnTo>
                  <a:lnTo>
                    <a:pt x="206680" y="201295"/>
                  </a:lnTo>
                  <a:lnTo>
                    <a:pt x="107569" y="201295"/>
                  </a:lnTo>
                  <a:lnTo>
                    <a:pt x="100837" y="199898"/>
                  </a:lnTo>
                  <a:lnTo>
                    <a:pt x="70484" y="172243"/>
                  </a:lnTo>
                  <a:lnTo>
                    <a:pt x="61368" y="133340"/>
                  </a:lnTo>
                  <a:lnTo>
                    <a:pt x="61090" y="122809"/>
                  </a:lnTo>
                  <a:lnTo>
                    <a:pt x="61383" y="112694"/>
                  </a:lnTo>
                  <a:lnTo>
                    <a:pt x="70897" y="73009"/>
                  </a:lnTo>
                  <a:lnTo>
                    <a:pt x="100456" y="45847"/>
                  </a:lnTo>
                  <a:lnTo>
                    <a:pt x="107060" y="44576"/>
                  </a:lnTo>
                  <a:lnTo>
                    <a:pt x="206798" y="44576"/>
                  </a:lnTo>
                  <a:lnTo>
                    <a:pt x="198120" y="32893"/>
                  </a:lnTo>
                  <a:lnTo>
                    <a:pt x="181377" y="18484"/>
                  </a:lnTo>
                  <a:lnTo>
                    <a:pt x="161813" y="8207"/>
                  </a:lnTo>
                  <a:lnTo>
                    <a:pt x="139416" y="2049"/>
                  </a:lnTo>
                  <a:lnTo>
                    <a:pt x="114173" y="0"/>
                  </a:lnTo>
                  <a:close/>
                </a:path>
                <a:path w="701675" h="307975">
                  <a:moveTo>
                    <a:pt x="228346" y="261238"/>
                  </a:moveTo>
                  <a:lnTo>
                    <a:pt x="222503" y="261238"/>
                  </a:lnTo>
                  <a:lnTo>
                    <a:pt x="220218" y="262509"/>
                  </a:lnTo>
                  <a:lnTo>
                    <a:pt x="216280" y="263778"/>
                  </a:lnTo>
                  <a:lnTo>
                    <a:pt x="210947" y="265302"/>
                  </a:lnTo>
                  <a:lnTo>
                    <a:pt x="205612" y="266700"/>
                  </a:lnTo>
                  <a:lnTo>
                    <a:pt x="200659" y="267335"/>
                  </a:lnTo>
                  <a:lnTo>
                    <a:pt x="228346" y="267335"/>
                  </a:lnTo>
                  <a:lnTo>
                    <a:pt x="228346" y="261238"/>
                  </a:lnTo>
                  <a:close/>
                </a:path>
                <a:path w="701675" h="307975">
                  <a:moveTo>
                    <a:pt x="206798" y="44576"/>
                  </a:moveTo>
                  <a:lnTo>
                    <a:pt x="121284" y="44576"/>
                  </a:lnTo>
                  <a:lnTo>
                    <a:pt x="127888" y="45974"/>
                  </a:lnTo>
                  <a:lnTo>
                    <a:pt x="140715" y="51562"/>
                  </a:lnTo>
                  <a:lnTo>
                    <a:pt x="163068" y="86995"/>
                  </a:lnTo>
                  <a:lnTo>
                    <a:pt x="167509" y="122936"/>
                  </a:lnTo>
                  <a:lnTo>
                    <a:pt x="167251" y="133407"/>
                  </a:lnTo>
                  <a:lnTo>
                    <a:pt x="158384" y="171608"/>
                  </a:lnTo>
                  <a:lnTo>
                    <a:pt x="134620" y="196723"/>
                  </a:lnTo>
                  <a:lnTo>
                    <a:pt x="128143" y="199771"/>
                  </a:lnTo>
                  <a:lnTo>
                    <a:pt x="121411" y="201295"/>
                  </a:lnTo>
                  <a:lnTo>
                    <a:pt x="206680" y="201295"/>
                  </a:lnTo>
                  <a:lnTo>
                    <a:pt x="224361" y="161702"/>
                  </a:lnTo>
                  <a:lnTo>
                    <a:pt x="228726" y="122936"/>
                  </a:lnTo>
                  <a:lnTo>
                    <a:pt x="226802" y="95883"/>
                  </a:lnTo>
                  <a:lnTo>
                    <a:pt x="221043" y="71866"/>
                  </a:lnTo>
                  <a:lnTo>
                    <a:pt x="211474" y="50873"/>
                  </a:lnTo>
                  <a:lnTo>
                    <a:pt x="206798" y="44576"/>
                  </a:lnTo>
                  <a:close/>
                </a:path>
                <a:path w="701675" h="307975">
                  <a:moveTo>
                    <a:pt x="319658" y="4952"/>
                  </a:moveTo>
                  <a:lnTo>
                    <a:pt x="260350" y="4952"/>
                  </a:lnTo>
                  <a:lnTo>
                    <a:pt x="260350" y="155701"/>
                  </a:lnTo>
                  <a:lnTo>
                    <a:pt x="266747" y="194579"/>
                  </a:lnTo>
                  <a:lnTo>
                    <a:pt x="300148" y="232906"/>
                  </a:lnTo>
                  <a:lnTo>
                    <a:pt x="336724" y="244423"/>
                  </a:lnTo>
                  <a:lnTo>
                    <a:pt x="359155" y="245872"/>
                  </a:lnTo>
                  <a:lnTo>
                    <a:pt x="382135" y="244399"/>
                  </a:lnTo>
                  <a:lnTo>
                    <a:pt x="419092" y="232691"/>
                  </a:lnTo>
                  <a:lnTo>
                    <a:pt x="448362" y="200787"/>
                  </a:lnTo>
                  <a:lnTo>
                    <a:pt x="359155" y="200787"/>
                  </a:lnTo>
                  <a:lnTo>
                    <a:pt x="349396" y="200044"/>
                  </a:lnTo>
                  <a:lnTo>
                    <a:pt x="321960" y="173577"/>
                  </a:lnTo>
                  <a:lnTo>
                    <a:pt x="319658" y="152146"/>
                  </a:lnTo>
                  <a:lnTo>
                    <a:pt x="319658" y="4952"/>
                  </a:lnTo>
                  <a:close/>
                </a:path>
                <a:path w="701675" h="307975">
                  <a:moveTo>
                    <a:pt x="457961" y="4952"/>
                  </a:moveTo>
                  <a:lnTo>
                    <a:pt x="398779" y="4952"/>
                  </a:lnTo>
                  <a:lnTo>
                    <a:pt x="398779" y="152146"/>
                  </a:lnTo>
                  <a:lnTo>
                    <a:pt x="398164" y="164030"/>
                  </a:lnTo>
                  <a:lnTo>
                    <a:pt x="376856" y="197913"/>
                  </a:lnTo>
                  <a:lnTo>
                    <a:pt x="359155" y="200787"/>
                  </a:lnTo>
                  <a:lnTo>
                    <a:pt x="448362" y="200787"/>
                  </a:lnTo>
                  <a:lnTo>
                    <a:pt x="451754" y="194024"/>
                  </a:lnTo>
                  <a:lnTo>
                    <a:pt x="456412" y="175998"/>
                  </a:lnTo>
                  <a:lnTo>
                    <a:pt x="457942" y="155701"/>
                  </a:lnTo>
                  <a:lnTo>
                    <a:pt x="457961" y="4952"/>
                  </a:lnTo>
                  <a:close/>
                </a:path>
              </a:pathLst>
            </a:custGeom>
            <a:solidFill>
              <a:srgbClr val="FBFBFF"/>
            </a:solidFill>
          </p:spPr>
          <p:txBody>
            <a:bodyPr wrap="square" lIns="0" tIns="0" rIns="0" bIns="0" rtlCol="0"/>
            <a:lstStyle/>
            <a:p>
              <a:endParaRPr/>
            </a:p>
          </p:txBody>
        </p:sp>
        <p:sp>
          <p:nvSpPr>
            <p:cNvPr id="12" name="object 12"/>
            <p:cNvSpPr/>
            <p:nvPr/>
          </p:nvSpPr>
          <p:spPr>
            <a:xfrm>
              <a:off x="7468489" y="562736"/>
              <a:ext cx="48260" cy="78105"/>
            </a:xfrm>
            <a:custGeom>
              <a:avLst/>
              <a:gdLst/>
              <a:ahLst/>
              <a:cxnLst/>
              <a:rect l="l" t="t" r="r" b="b"/>
              <a:pathLst>
                <a:path w="48259" h="78104">
                  <a:moveTo>
                    <a:pt x="24129" y="0"/>
                  </a:moveTo>
                  <a:lnTo>
                    <a:pt x="0" y="77850"/>
                  </a:lnTo>
                  <a:lnTo>
                    <a:pt x="48132" y="77850"/>
                  </a:lnTo>
                  <a:lnTo>
                    <a:pt x="24129" y="0"/>
                  </a:lnTo>
                  <a:close/>
                </a:path>
              </a:pathLst>
            </a:custGeom>
            <a:ln w="3175">
              <a:solidFill>
                <a:srgbClr val="1D7CED"/>
              </a:solidFill>
            </a:ln>
          </p:spPr>
          <p:txBody>
            <a:bodyPr wrap="square" lIns="0" tIns="0" rIns="0" bIns="0" rtlCol="0"/>
            <a:lstStyle/>
            <a:p>
              <a:endParaRPr/>
            </a:p>
          </p:txBody>
        </p:sp>
        <p:sp>
          <p:nvSpPr>
            <p:cNvPr id="13" name="object 13"/>
            <p:cNvSpPr/>
            <p:nvPr/>
          </p:nvSpPr>
          <p:spPr>
            <a:xfrm>
              <a:off x="6963918" y="534289"/>
              <a:ext cx="108204" cy="158496"/>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6903719" y="490600"/>
              <a:ext cx="701675" cy="307975"/>
            </a:xfrm>
            <a:custGeom>
              <a:avLst/>
              <a:gdLst/>
              <a:ahLst/>
              <a:cxnLst/>
              <a:rect l="l" t="t" r="r" b="b"/>
              <a:pathLst>
                <a:path w="701675" h="307975">
                  <a:moveTo>
                    <a:pt x="557276" y="4952"/>
                  </a:moveTo>
                  <a:lnTo>
                    <a:pt x="621919" y="4952"/>
                  </a:lnTo>
                  <a:lnTo>
                    <a:pt x="701675" y="240919"/>
                  </a:lnTo>
                  <a:lnTo>
                    <a:pt x="640714" y="240919"/>
                  </a:lnTo>
                  <a:lnTo>
                    <a:pt x="625982" y="192786"/>
                  </a:lnTo>
                  <a:lnTo>
                    <a:pt x="551814" y="192786"/>
                  </a:lnTo>
                  <a:lnTo>
                    <a:pt x="537082" y="240919"/>
                  </a:lnTo>
                  <a:lnTo>
                    <a:pt x="477647" y="240919"/>
                  </a:lnTo>
                  <a:lnTo>
                    <a:pt x="557276" y="4952"/>
                  </a:lnTo>
                  <a:close/>
                </a:path>
                <a:path w="701675" h="307975">
                  <a:moveTo>
                    <a:pt x="260350" y="4952"/>
                  </a:moveTo>
                  <a:lnTo>
                    <a:pt x="319658" y="4952"/>
                  </a:lnTo>
                  <a:lnTo>
                    <a:pt x="319658" y="152146"/>
                  </a:lnTo>
                  <a:lnTo>
                    <a:pt x="320232" y="163647"/>
                  </a:lnTo>
                  <a:lnTo>
                    <a:pt x="341090" y="197802"/>
                  </a:lnTo>
                  <a:lnTo>
                    <a:pt x="359155" y="200787"/>
                  </a:lnTo>
                  <a:lnTo>
                    <a:pt x="368679" y="200070"/>
                  </a:lnTo>
                  <a:lnTo>
                    <a:pt x="398164" y="164030"/>
                  </a:lnTo>
                  <a:lnTo>
                    <a:pt x="398779" y="152146"/>
                  </a:lnTo>
                  <a:lnTo>
                    <a:pt x="398779" y="4952"/>
                  </a:lnTo>
                  <a:lnTo>
                    <a:pt x="457961" y="4952"/>
                  </a:lnTo>
                  <a:lnTo>
                    <a:pt x="457961" y="155448"/>
                  </a:lnTo>
                  <a:lnTo>
                    <a:pt x="456412" y="175998"/>
                  </a:lnTo>
                  <a:lnTo>
                    <a:pt x="433070" y="222503"/>
                  </a:lnTo>
                  <a:lnTo>
                    <a:pt x="382135" y="244399"/>
                  </a:lnTo>
                  <a:lnTo>
                    <a:pt x="359155" y="245872"/>
                  </a:lnTo>
                  <a:lnTo>
                    <a:pt x="336724" y="244423"/>
                  </a:lnTo>
                  <a:lnTo>
                    <a:pt x="300148" y="232906"/>
                  </a:lnTo>
                  <a:lnTo>
                    <a:pt x="266747" y="194579"/>
                  </a:lnTo>
                  <a:lnTo>
                    <a:pt x="260350" y="155701"/>
                  </a:lnTo>
                  <a:lnTo>
                    <a:pt x="260350" y="4952"/>
                  </a:lnTo>
                  <a:close/>
                </a:path>
                <a:path w="701675" h="307975">
                  <a:moveTo>
                    <a:pt x="114173" y="0"/>
                  </a:moveTo>
                  <a:lnTo>
                    <a:pt x="161813" y="8207"/>
                  </a:lnTo>
                  <a:lnTo>
                    <a:pt x="198120" y="32893"/>
                  </a:lnTo>
                  <a:lnTo>
                    <a:pt x="221043" y="71866"/>
                  </a:lnTo>
                  <a:lnTo>
                    <a:pt x="228726" y="122936"/>
                  </a:lnTo>
                  <a:lnTo>
                    <a:pt x="227633" y="143057"/>
                  </a:lnTo>
                  <a:lnTo>
                    <a:pt x="211327" y="194563"/>
                  </a:lnTo>
                  <a:lnTo>
                    <a:pt x="177234" y="229621"/>
                  </a:lnTo>
                  <a:lnTo>
                    <a:pt x="162305" y="236982"/>
                  </a:lnTo>
                  <a:lnTo>
                    <a:pt x="162432" y="248412"/>
                  </a:lnTo>
                  <a:lnTo>
                    <a:pt x="195833" y="267335"/>
                  </a:lnTo>
                  <a:lnTo>
                    <a:pt x="200659" y="267335"/>
                  </a:lnTo>
                  <a:lnTo>
                    <a:pt x="222503" y="261238"/>
                  </a:lnTo>
                  <a:lnTo>
                    <a:pt x="228346" y="261238"/>
                  </a:lnTo>
                  <a:lnTo>
                    <a:pt x="228346" y="303402"/>
                  </a:lnTo>
                  <a:lnTo>
                    <a:pt x="221996" y="304926"/>
                  </a:lnTo>
                  <a:lnTo>
                    <a:pt x="179197" y="307975"/>
                  </a:lnTo>
                  <a:lnTo>
                    <a:pt x="170217" y="307687"/>
                  </a:lnTo>
                  <a:lnTo>
                    <a:pt x="130248" y="294114"/>
                  </a:lnTo>
                  <a:lnTo>
                    <a:pt x="107950" y="254126"/>
                  </a:lnTo>
                  <a:lnTo>
                    <a:pt x="107569" y="245237"/>
                  </a:lnTo>
                  <a:lnTo>
                    <a:pt x="83851" y="242210"/>
                  </a:lnTo>
                  <a:lnTo>
                    <a:pt x="44418" y="224823"/>
                  </a:lnTo>
                  <a:lnTo>
                    <a:pt x="16127" y="192819"/>
                  </a:lnTo>
                  <a:lnTo>
                    <a:pt x="1787" y="149056"/>
                  </a:lnTo>
                  <a:lnTo>
                    <a:pt x="0" y="122936"/>
                  </a:lnTo>
                  <a:lnTo>
                    <a:pt x="1885" y="96027"/>
                  </a:lnTo>
                  <a:lnTo>
                    <a:pt x="17037" y="51069"/>
                  </a:lnTo>
                  <a:lnTo>
                    <a:pt x="47021" y="18591"/>
                  </a:lnTo>
                  <a:lnTo>
                    <a:pt x="88931" y="2069"/>
                  </a:lnTo>
                  <a:lnTo>
                    <a:pt x="114173" y="0"/>
                  </a:lnTo>
                  <a:close/>
                </a:path>
              </a:pathLst>
            </a:custGeom>
            <a:ln w="3175">
              <a:solidFill>
                <a:srgbClr val="1D7CED"/>
              </a:solidFill>
            </a:ln>
          </p:spPr>
          <p:txBody>
            <a:bodyPr wrap="square" lIns="0" tIns="0" rIns="0" bIns="0" rtlCol="0"/>
            <a:lstStyle/>
            <a:p>
              <a:endParaRPr/>
            </a:p>
          </p:txBody>
        </p:sp>
        <p:sp>
          <p:nvSpPr>
            <p:cNvPr id="15" name="object 15"/>
            <p:cNvSpPr/>
            <p:nvPr/>
          </p:nvSpPr>
          <p:spPr>
            <a:xfrm>
              <a:off x="7735823" y="490854"/>
              <a:ext cx="1082675" cy="245745"/>
            </a:xfrm>
            <a:custGeom>
              <a:avLst/>
              <a:gdLst/>
              <a:ahLst/>
              <a:cxnLst/>
              <a:rect l="l" t="t" r="r" b="b"/>
              <a:pathLst>
                <a:path w="1082675" h="245745">
                  <a:moveTo>
                    <a:pt x="664591" y="4699"/>
                  </a:moveTo>
                  <a:lnTo>
                    <a:pt x="599948" y="4699"/>
                  </a:lnTo>
                  <a:lnTo>
                    <a:pt x="520319" y="240665"/>
                  </a:lnTo>
                  <a:lnTo>
                    <a:pt x="579754" y="240665"/>
                  </a:lnTo>
                  <a:lnTo>
                    <a:pt x="594486" y="192532"/>
                  </a:lnTo>
                  <a:lnTo>
                    <a:pt x="728078" y="192532"/>
                  </a:lnTo>
                  <a:lnTo>
                    <a:pt x="713612" y="149733"/>
                  </a:lnTo>
                  <a:lnTo>
                    <a:pt x="607441" y="149733"/>
                  </a:lnTo>
                  <a:lnTo>
                    <a:pt x="631571" y="71882"/>
                  </a:lnTo>
                  <a:lnTo>
                    <a:pt x="687298" y="71882"/>
                  </a:lnTo>
                  <a:lnTo>
                    <a:pt x="664591" y="4699"/>
                  </a:lnTo>
                  <a:close/>
                </a:path>
                <a:path w="1082675" h="245745">
                  <a:moveTo>
                    <a:pt x="728078" y="192532"/>
                  </a:moveTo>
                  <a:lnTo>
                    <a:pt x="668654" y="192532"/>
                  </a:lnTo>
                  <a:lnTo>
                    <a:pt x="683386" y="240665"/>
                  </a:lnTo>
                  <a:lnTo>
                    <a:pt x="744347" y="240665"/>
                  </a:lnTo>
                  <a:lnTo>
                    <a:pt x="728078" y="192532"/>
                  </a:lnTo>
                  <a:close/>
                </a:path>
                <a:path w="1082675" h="245745">
                  <a:moveTo>
                    <a:pt x="687298" y="71882"/>
                  </a:moveTo>
                  <a:lnTo>
                    <a:pt x="631571" y="71882"/>
                  </a:lnTo>
                  <a:lnTo>
                    <a:pt x="655574" y="149733"/>
                  </a:lnTo>
                  <a:lnTo>
                    <a:pt x="713612" y="149733"/>
                  </a:lnTo>
                  <a:lnTo>
                    <a:pt x="687298" y="71882"/>
                  </a:lnTo>
                  <a:close/>
                </a:path>
                <a:path w="1082675" h="245745">
                  <a:moveTo>
                    <a:pt x="984376" y="4699"/>
                  </a:moveTo>
                  <a:lnTo>
                    <a:pt x="925068" y="4699"/>
                  </a:lnTo>
                  <a:lnTo>
                    <a:pt x="925068" y="240665"/>
                  </a:lnTo>
                  <a:lnTo>
                    <a:pt x="1082675" y="240665"/>
                  </a:lnTo>
                  <a:lnTo>
                    <a:pt x="1082675" y="195707"/>
                  </a:lnTo>
                  <a:lnTo>
                    <a:pt x="984376" y="195707"/>
                  </a:lnTo>
                  <a:lnTo>
                    <a:pt x="984376" y="4699"/>
                  </a:lnTo>
                  <a:close/>
                </a:path>
                <a:path w="1082675" h="245745">
                  <a:moveTo>
                    <a:pt x="885698" y="199517"/>
                  </a:moveTo>
                  <a:lnTo>
                    <a:pt x="758571" y="199517"/>
                  </a:lnTo>
                  <a:lnTo>
                    <a:pt x="758571" y="240665"/>
                  </a:lnTo>
                  <a:lnTo>
                    <a:pt x="885698" y="240665"/>
                  </a:lnTo>
                  <a:lnTo>
                    <a:pt x="885698" y="199517"/>
                  </a:lnTo>
                  <a:close/>
                </a:path>
                <a:path w="1082675" h="245745">
                  <a:moveTo>
                    <a:pt x="851789" y="45847"/>
                  </a:moveTo>
                  <a:lnTo>
                    <a:pt x="792479" y="45847"/>
                  </a:lnTo>
                  <a:lnTo>
                    <a:pt x="792479" y="199517"/>
                  </a:lnTo>
                  <a:lnTo>
                    <a:pt x="851789" y="199517"/>
                  </a:lnTo>
                  <a:lnTo>
                    <a:pt x="851789" y="45847"/>
                  </a:lnTo>
                  <a:close/>
                </a:path>
                <a:path w="1082675" h="245745">
                  <a:moveTo>
                    <a:pt x="885698" y="4699"/>
                  </a:moveTo>
                  <a:lnTo>
                    <a:pt x="758571" y="4699"/>
                  </a:lnTo>
                  <a:lnTo>
                    <a:pt x="758571" y="45847"/>
                  </a:lnTo>
                  <a:lnTo>
                    <a:pt x="885698" y="45847"/>
                  </a:lnTo>
                  <a:lnTo>
                    <a:pt x="885698" y="4699"/>
                  </a:lnTo>
                  <a:close/>
                </a:path>
                <a:path w="1082675" h="245745">
                  <a:moveTo>
                    <a:pt x="324357" y="4699"/>
                  </a:moveTo>
                  <a:lnTo>
                    <a:pt x="256031" y="4699"/>
                  </a:lnTo>
                  <a:lnTo>
                    <a:pt x="256031" y="240665"/>
                  </a:lnTo>
                  <a:lnTo>
                    <a:pt x="311911" y="240665"/>
                  </a:lnTo>
                  <a:lnTo>
                    <a:pt x="311911" y="84200"/>
                  </a:lnTo>
                  <a:lnTo>
                    <a:pt x="360077" y="84200"/>
                  </a:lnTo>
                  <a:lnTo>
                    <a:pt x="324357" y="4699"/>
                  </a:lnTo>
                  <a:close/>
                </a:path>
                <a:path w="1082675" h="245745">
                  <a:moveTo>
                    <a:pt x="497077" y="84200"/>
                  </a:moveTo>
                  <a:lnTo>
                    <a:pt x="438150" y="84200"/>
                  </a:lnTo>
                  <a:lnTo>
                    <a:pt x="438150" y="240665"/>
                  </a:lnTo>
                  <a:lnTo>
                    <a:pt x="497077" y="240665"/>
                  </a:lnTo>
                  <a:lnTo>
                    <a:pt x="497077" y="84200"/>
                  </a:lnTo>
                  <a:close/>
                </a:path>
                <a:path w="1082675" h="245745">
                  <a:moveTo>
                    <a:pt x="360077" y="84200"/>
                  </a:moveTo>
                  <a:lnTo>
                    <a:pt x="311911" y="84200"/>
                  </a:lnTo>
                  <a:lnTo>
                    <a:pt x="354837" y="185166"/>
                  </a:lnTo>
                  <a:lnTo>
                    <a:pt x="395224" y="185166"/>
                  </a:lnTo>
                  <a:lnTo>
                    <a:pt x="422437" y="121158"/>
                  </a:lnTo>
                  <a:lnTo>
                    <a:pt x="376681" y="121158"/>
                  </a:lnTo>
                  <a:lnTo>
                    <a:pt x="360077" y="84200"/>
                  </a:lnTo>
                  <a:close/>
                </a:path>
                <a:path w="1082675" h="245745">
                  <a:moveTo>
                    <a:pt x="497077" y="4699"/>
                  </a:moveTo>
                  <a:lnTo>
                    <a:pt x="428878" y="4699"/>
                  </a:lnTo>
                  <a:lnTo>
                    <a:pt x="376681" y="121158"/>
                  </a:lnTo>
                  <a:lnTo>
                    <a:pt x="422437" y="121158"/>
                  </a:lnTo>
                  <a:lnTo>
                    <a:pt x="438150" y="84200"/>
                  </a:lnTo>
                  <a:lnTo>
                    <a:pt x="497077" y="84200"/>
                  </a:lnTo>
                  <a:lnTo>
                    <a:pt x="497077" y="4699"/>
                  </a:lnTo>
                  <a:close/>
                </a:path>
                <a:path w="1082675" h="245745">
                  <a:moveTo>
                    <a:pt x="123444" y="0"/>
                  </a:moveTo>
                  <a:lnTo>
                    <a:pt x="72136" y="8382"/>
                  </a:lnTo>
                  <a:lnTo>
                    <a:pt x="33020" y="33528"/>
                  </a:lnTo>
                  <a:lnTo>
                    <a:pt x="8223" y="72453"/>
                  </a:lnTo>
                  <a:lnTo>
                    <a:pt x="0" y="122428"/>
                  </a:lnTo>
                  <a:lnTo>
                    <a:pt x="2051" y="150193"/>
                  </a:lnTo>
                  <a:lnTo>
                    <a:pt x="18538" y="195722"/>
                  </a:lnTo>
                  <a:lnTo>
                    <a:pt x="50925" y="227508"/>
                  </a:lnTo>
                  <a:lnTo>
                    <a:pt x="95259" y="243597"/>
                  </a:lnTo>
                  <a:lnTo>
                    <a:pt x="121666" y="245618"/>
                  </a:lnTo>
                  <a:lnTo>
                    <a:pt x="133788" y="245237"/>
                  </a:lnTo>
                  <a:lnTo>
                    <a:pt x="182372" y="236525"/>
                  </a:lnTo>
                  <a:lnTo>
                    <a:pt x="210947" y="227203"/>
                  </a:lnTo>
                  <a:lnTo>
                    <a:pt x="210947" y="202184"/>
                  </a:lnTo>
                  <a:lnTo>
                    <a:pt x="138683" y="202184"/>
                  </a:lnTo>
                  <a:lnTo>
                    <a:pt x="121634" y="200947"/>
                  </a:lnTo>
                  <a:lnTo>
                    <a:pt x="81915" y="182499"/>
                  </a:lnTo>
                  <a:lnTo>
                    <a:pt x="62394" y="140797"/>
                  </a:lnTo>
                  <a:lnTo>
                    <a:pt x="61086" y="121412"/>
                  </a:lnTo>
                  <a:lnTo>
                    <a:pt x="61440" y="112077"/>
                  </a:lnTo>
                  <a:lnTo>
                    <a:pt x="73025" y="74263"/>
                  </a:lnTo>
                  <a:lnTo>
                    <a:pt x="103758" y="48895"/>
                  </a:lnTo>
                  <a:lnTo>
                    <a:pt x="131445" y="44069"/>
                  </a:lnTo>
                  <a:lnTo>
                    <a:pt x="209930" y="44069"/>
                  </a:lnTo>
                  <a:lnTo>
                    <a:pt x="209930" y="20955"/>
                  </a:lnTo>
                  <a:lnTo>
                    <a:pt x="171576" y="5715"/>
                  </a:lnTo>
                  <a:lnTo>
                    <a:pt x="137537" y="357"/>
                  </a:lnTo>
                  <a:lnTo>
                    <a:pt x="123444" y="0"/>
                  </a:lnTo>
                  <a:close/>
                </a:path>
                <a:path w="1082675" h="245745">
                  <a:moveTo>
                    <a:pt x="210947" y="110998"/>
                  </a:moveTo>
                  <a:lnTo>
                    <a:pt x="107696" y="110998"/>
                  </a:lnTo>
                  <a:lnTo>
                    <a:pt x="107696" y="155194"/>
                  </a:lnTo>
                  <a:lnTo>
                    <a:pt x="153543" y="155194"/>
                  </a:lnTo>
                  <a:lnTo>
                    <a:pt x="153543" y="201549"/>
                  </a:lnTo>
                  <a:lnTo>
                    <a:pt x="151383" y="201675"/>
                  </a:lnTo>
                  <a:lnTo>
                    <a:pt x="148971" y="201930"/>
                  </a:lnTo>
                  <a:lnTo>
                    <a:pt x="146050" y="201930"/>
                  </a:lnTo>
                  <a:lnTo>
                    <a:pt x="140716" y="202184"/>
                  </a:lnTo>
                  <a:lnTo>
                    <a:pt x="210947" y="202184"/>
                  </a:lnTo>
                  <a:lnTo>
                    <a:pt x="210947" y="110998"/>
                  </a:lnTo>
                  <a:close/>
                </a:path>
                <a:path w="1082675" h="245745">
                  <a:moveTo>
                    <a:pt x="209930" y="44069"/>
                  </a:moveTo>
                  <a:lnTo>
                    <a:pt x="140207" y="44069"/>
                  </a:lnTo>
                  <a:lnTo>
                    <a:pt x="148335" y="45339"/>
                  </a:lnTo>
                  <a:lnTo>
                    <a:pt x="163956" y="50165"/>
                  </a:lnTo>
                  <a:lnTo>
                    <a:pt x="170815" y="53086"/>
                  </a:lnTo>
                  <a:lnTo>
                    <a:pt x="176656" y="56515"/>
                  </a:lnTo>
                  <a:lnTo>
                    <a:pt x="181736" y="59309"/>
                  </a:lnTo>
                  <a:lnTo>
                    <a:pt x="186944" y="62737"/>
                  </a:lnTo>
                  <a:lnTo>
                    <a:pt x="192277" y="66929"/>
                  </a:lnTo>
                  <a:lnTo>
                    <a:pt x="197611" y="70993"/>
                  </a:lnTo>
                  <a:lnTo>
                    <a:pt x="201675" y="74041"/>
                  </a:lnTo>
                  <a:lnTo>
                    <a:pt x="204597" y="76327"/>
                  </a:lnTo>
                  <a:lnTo>
                    <a:pt x="209930" y="76327"/>
                  </a:lnTo>
                  <a:lnTo>
                    <a:pt x="209930" y="44069"/>
                  </a:lnTo>
                  <a:close/>
                </a:path>
              </a:pathLst>
            </a:custGeom>
            <a:solidFill>
              <a:srgbClr val="FBFBFF"/>
            </a:solidFill>
          </p:spPr>
          <p:txBody>
            <a:bodyPr wrap="square" lIns="0" tIns="0" rIns="0" bIns="0" rtlCol="0"/>
            <a:lstStyle/>
            <a:p>
              <a:endParaRPr/>
            </a:p>
          </p:txBody>
        </p:sp>
        <p:sp>
          <p:nvSpPr>
            <p:cNvPr id="16" name="object 16"/>
            <p:cNvSpPr/>
            <p:nvPr/>
          </p:nvSpPr>
          <p:spPr>
            <a:xfrm>
              <a:off x="8256143" y="495553"/>
              <a:ext cx="562610" cy="236220"/>
            </a:xfrm>
            <a:custGeom>
              <a:avLst/>
              <a:gdLst/>
              <a:ahLst/>
              <a:cxnLst/>
              <a:rect l="l" t="t" r="r" b="b"/>
              <a:pathLst>
                <a:path w="562609" h="236220">
                  <a:moveTo>
                    <a:pt x="111251" y="67183"/>
                  </a:moveTo>
                  <a:lnTo>
                    <a:pt x="87122" y="145034"/>
                  </a:lnTo>
                  <a:lnTo>
                    <a:pt x="135254" y="145034"/>
                  </a:lnTo>
                  <a:lnTo>
                    <a:pt x="111251" y="67183"/>
                  </a:lnTo>
                  <a:close/>
                </a:path>
                <a:path w="562609" h="236220">
                  <a:moveTo>
                    <a:pt x="404749" y="0"/>
                  </a:moveTo>
                  <a:lnTo>
                    <a:pt x="464057" y="0"/>
                  </a:lnTo>
                  <a:lnTo>
                    <a:pt x="464057" y="191008"/>
                  </a:lnTo>
                  <a:lnTo>
                    <a:pt x="562355" y="191008"/>
                  </a:lnTo>
                  <a:lnTo>
                    <a:pt x="562355" y="235966"/>
                  </a:lnTo>
                  <a:lnTo>
                    <a:pt x="404749" y="235966"/>
                  </a:lnTo>
                  <a:lnTo>
                    <a:pt x="404749" y="0"/>
                  </a:lnTo>
                  <a:close/>
                </a:path>
                <a:path w="562609" h="236220">
                  <a:moveTo>
                    <a:pt x="238251" y="0"/>
                  </a:moveTo>
                  <a:lnTo>
                    <a:pt x="365378" y="0"/>
                  </a:lnTo>
                  <a:lnTo>
                    <a:pt x="365378" y="41148"/>
                  </a:lnTo>
                  <a:lnTo>
                    <a:pt x="331470" y="41148"/>
                  </a:lnTo>
                  <a:lnTo>
                    <a:pt x="331470" y="194818"/>
                  </a:lnTo>
                  <a:lnTo>
                    <a:pt x="365378" y="194818"/>
                  </a:lnTo>
                  <a:lnTo>
                    <a:pt x="365378" y="235966"/>
                  </a:lnTo>
                  <a:lnTo>
                    <a:pt x="238251" y="235966"/>
                  </a:lnTo>
                  <a:lnTo>
                    <a:pt x="238251" y="194818"/>
                  </a:lnTo>
                  <a:lnTo>
                    <a:pt x="272160" y="194818"/>
                  </a:lnTo>
                  <a:lnTo>
                    <a:pt x="272160" y="41148"/>
                  </a:lnTo>
                  <a:lnTo>
                    <a:pt x="238251" y="41148"/>
                  </a:lnTo>
                  <a:lnTo>
                    <a:pt x="238251" y="0"/>
                  </a:lnTo>
                  <a:close/>
                </a:path>
                <a:path w="562609" h="236220">
                  <a:moveTo>
                    <a:pt x="79628" y="0"/>
                  </a:moveTo>
                  <a:lnTo>
                    <a:pt x="144272" y="0"/>
                  </a:lnTo>
                  <a:lnTo>
                    <a:pt x="224027" y="235966"/>
                  </a:lnTo>
                  <a:lnTo>
                    <a:pt x="163067" y="235966"/>
                  </a:lnTo>
                  <a:lnTo>
                    <a:pt x="148335" y="187833"/>
                  </a:lnTo>
                  <a:lnTo>
                    <a:pt x="74167" y="187833"/>
                  </a:lnTo>
                  <a:lnTo>
                    <a:pt x="59435" y="235966"/>
                  </a:lnTo>
                  <a:lnTo>
                    <a:pt x="0" y="235966"/>
                  </a:lnTo>
                  <a:lnTo>
                    <a:pt x="79628" y="0"/>
                  </a:lnTo>
                  <a:close/>
                </a:path>
              </a:pathLst>
            </a:custGeom>
            <a:ln w="3175">
              <a:solidFill>
                <a:srgbClr val="1D7CED"/>
              </a:solidFill>
            </a:ln>
          </p:spPr>
          <p:txBody>
            <a:bodyPr wrap="square" lIns="0" tIns="0" rIns="0" bIns="0" rtlCol="0"/>
            <a:lstStyle/>
            <a:p>
              <a:endParaRPr/>
            </a:p>
          </p:txBody>
        </p:sp>
        <p:sp>
          <p:nvSpPr>
            <p:cNvPr id="17" name="object 17"/>
            <p:cNvSpPr/>
            <p:nvPr/>
          </p:nvSpPr>
          <p:spPr>
            <a:xfrm>
              <a:off x="7990967" y="494664"/>
              <a:ext cx="242824" cy="237744"/>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7734934" y="489965"/>
              <a:ext cx="212725" cy="247396"/>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4639055" y="204215"/>
              <a:ext cx="794003" cy="612647"/>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4991100" y="309372"/>
              <a:ext cx="806196" cy="507491"/>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5521452" y="309372"/>
              <a:ext cx="1447800" cy="507491"/>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6696456" y="309372"/>
              <a:ext cx="1104900" cy="507491"/>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7528559" y="309372"/>
              <a:ext cx="1490472" cy="507491"/>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228600" y="1219200"/>
              <a:ext cx="8691499" cy="5334000"/>
            </a:xfrm>
            <a:prstGeom prst="rect">
              <a:avLst/>
            </a:prstGeom>
            <a:blipFill>
              <a:blip r:embed="rId10"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424702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91600" cy="1275715"/>
            <a:chOff x="76200" y="38"/>
            <a:chExt cx="8991600" cy="1275715"/>
          </a:xfrm>
        </p:grpSpPr>
        <p:sp>
          <p:nvSpPr>
            <p:cNvPr id="3" name="object 3"/>
            <p:cNvSpPr/>
            <p:nvPr/>
          </p:nvSpPr>
          <p:spPr>
            <a:xfrm>
              <a:off x="3205479" y="373506"/>
              <a:ext cx="315595" cy="364490"/>
            </a:xfrm>
            <a:custGeom>
              <a:avLst/>
              <a:gdLst/>
              <a:ahLst/>
              <a:cxnLst/>
              <a:rect l="l" t="t" r="r" b="b"/>
              <a:pathLst>
                <a:path w="315595" h="364490">
                  <a:moveTo>
                    <a:pt x="310515" y="0"/>
                  </a:moveTo>
                  <a:lnTo>
                    <a:pt x="270764" y="0"/>
                  </a:lnTo>
                  <a:lnTo>
                    <a:pt x="270764" y="3809"/>
                  </a:lnTo>
                  <a:lnTo>
                    <a:pt x="272287" y="6984"/>
                  </a:lnTo>
                  <a:lnTo>
                    <a:pt x="273811" y="11048"/>
                  </a:lnTo>
                  <a:lnTo>
                    <a:pt x="276986" y="21462"/>
                  </a:lnTo>
                  <a:lnTo>
                    <a:pt x="277748" y="26669"/>
                  </a:lnTo>
                  <a:lnTo>
                    <a:pt x="277748" y="41401"/>
                  </a:lnTo>
                  <a:lnTo>
                    <a:pt x="275462" y="48767"/>
                  </a:lnTo>
                  <a:lnTo>
                    <a:pt x="266572" y="59435"/>
                  </a:lnTo>
                  <a:lnTo>
                    <a:pt x="258825" y="62229"/>
                  </a:lnTo>
                  <a:lnTo>
                    <a:pt x="173481" y="62229"/>
                  </a:lnTo>
                  <a:lnTo>
                    <a:pt x="173481" y="246760"/>
                  </a:lnTo>
                  <a:lnTo>
                    <a:pt x="166677" y="284908"/>
                  </a:lnTo>
                  <a:lnTo>
                    <a:pt x="123824" y="307720"/>
                  </a:lnTo>
                  <a:lnTo>
                    <a:pt x="111607" y="306788"/>
                  </a:lnTo>
                  <a:lnTo>
                    <a:pt x="80885" y="284104"/>
                  </a:lnTo>
                  <a:lnTo>
                    <a:pt x="74294" y="246760"/>
                  </a:lnTo>
                  <a:lnTo>
                    <a:pt x="74294" y="62229"/>
                  </a:lnTo>
                  <a:lnTo>
                    <a:pt x="0" y="62229"/>
                  </a:lnTo>
                  <a:lnTo>
                    <a:pt x="0" y="251078"/>
                  </a:lnTo>
                  <a:lnTo>
                    <a:pt x="2002" y="277131"/>
                  </a:lnTo>
                  <a:lnTo>
                    <a:pt x="18055" y="319283"/>
                  </a:lnTo>
                  <a:lnTo>
                    <a:pt x="49869" y="347981"/>
                  </a:lnTo>
                  <a:lnTo>
                    <a:pt x="95728" y="362321"/>
                  </a:lnTo>
                  <a:lnTo>
                    <a:pt x="123824" y="364108"/>
                  </a:lnTo>
                  <a:lnTo>
                    <a:pt x="152616" y="362295"/>
                  </a:lnTo>
                  <a:lnTo>
                    <a:pt x="198959" y="347714"/>
                  </a:lnTo>
                  <a:lnTo>
                    <a:pt x="230203" y="318656"/>
                  </a:lnTo>
                  <a:lnTo>
                    <a:pt x="245824" y="276695"/>
                  </a:lnTo>
                  <a:lnTo>
                    <a:pt x="247777" y="250951"/>
                  </a:lnTo>
                  <a:lnTo>
                    <a:pt x="247777" y="98932"/>
                  </a:lnTo>
                  <a:lnTo>
                    <a:pt x="263580" y="98002"/>
                  </a:lnTo>
                  <a:lnTo>
                    <a:pt x="305536" y="75447"/>
                  </a:lnTo>
                  <a:lnTo>
                    <a:pt x="315341" y="38353"/>
                  </a:lnTo>
                  <a:lnTo>
                    <a:pt x="315341" y="33527"/>
                  </a:lnTo>
                  <a:lnTo>
                    <a:pt x="314832" y="27050"/>
                  </a:lnTo>
                  <a:lnTo>
                    <a:pt x="313055" y="10794"/>
                  </a:lnTo>
                  <a:lnTo>
                    <a:pt x="311911" y="4444"/>
                  </a:lnTo>
                  <a:lnTo>
                    <a:pt x="310515" y="0"/>
                  </a:lnTo>
                  <a:close/>
                </a:path>
              </a:pathLst>
            </a:custGeom>
            <a:solidFill>
              <a:srgbClr val="FBFBFF"/>
            </a:solidFill>
          </p:spPr>
          <p:txBody>
            <a:bodyPr wrap="square" lIns="0" tIns="0" rIns="0" bIns="0" rtlCol="0"/>
            <a:lstStyle/>
            <a:p>
              <a:endParaRPr/>
            </a:p>
          </p:txBody>
        </p:sp>
        <p:sp>
          <p:nvSpPr>
            <p:cNvPr id="4" name="object 4"/>
            <p:cNvSpPr/>
            <p:nvPr/>
          </p:nvSpPr>
          <p:spPr>
            <a:xfrm>
              <a:off x="3205479" y="373506"/>
              <a:ext cx="315595" cy="364490"/>
            </a:xfrm>
            <a:custGeom>
              <a:avLst/>
              <a:gdLst/>
              <a:ahLst/>
              <a:cxnLst/>
              <a:rect l="l" t="t" r="r" b="b"/>
              <a:pathLst>
                <a:path w="315595" h="364490">
                  <a:moveTo>
                    <a:pt x="270764" y="0"/>
                  </a:moveTo>
                  <a:lnTo>
                    <a:pt x="310515" y="0"/>
                  </a:lnTo>
                  <a:lnTo>
                    <a:pt x="311911" y="4444"/>
                  </a:lnTo>
                  <a:lnTo>
                    <a:pt x="313055" y="10794"/>
                  </a:lnTo>
                  <a:lnTo>
                    <a:pt x="313944" y="18922"/>
                  </a:lnTo>
                  <a:lnTo>
                    <a:pt x="314832" y="27050"/>
                  </a:lnTo>
                  <a:lnTo>
                    <a:pt x="315341" y="33527"/>
                  </a:lnTo>
                  <a:lnTo>
                    <a:pt x="315341" y="38353"/>
                  </a:lnTo>
                  <a:lnTo>
                    <a:pt x="305536" y="75447"/>
                  </a:lnTo>
                  <a:lnTo>
                    <a:pt x="263580" y="98002"/>
                  </a:lnTo>
                  <a:lnTo>
                    <a:pt x="248411" y="98932"/>
                  </a:lnTo>
                  <a:lnTo>
                    <a:pt x="247777" y="98932"/>
                  </a:lnTo>
                  <a:lnTo>
                    <a:pt x="247777" y="250951"/>
                  </a:lnTo>
                  <a:lnTo>
                    <a:pt x="239966" y="299259"/>
                  </a:lnTo>
                  <a:lnTo>
                    <a:pt x="216534" y="334898"/>
                  </a:lnTo>
                  <a:lnTo>
                    <a:pt x="177657" y="356838"/>
                  </a:lnTo>
                  <a:lnTo>
                    <a:pt x="123824" y="364108"/>
                  </a:lnTo>
                  <a:lnTo>
                    <a:pt x="95728" y="362321"/>
                  </a:lnTo>
                  <a:lnTo>
                    <a:pt x="49869" y="347981"/>
                  </a:lnTo>
                  <a:lnTo>
                    <a:pt x="18055" y="319283"/>
                  </a:lnTo>
                  <a:lnTo>
                    <a:pt x="2002" y="277131"/>
                  </a:lnTo>
                  <a:lnTo>
                    <a:pt x="0" y="251078"/>
                  </a:lnTo>
                  <a:lnTo>
                    <a:pt x="0" y="62229"/>
                  </a:lnTo>
                  <a:lnTo>
                    <a:pt x="74294" y="62229"/>
                  </a:lnTo>
                  <a:lnTo>
                    <a:pt x="74294" y="246760"/>
                  </a:lnTo>
                  <a:lnTo>
                    <a:pt x="75031" y="261193"/>
                  </a:lnTo>
                  <a:lnTo>
                    <a:pt x="92696" y="299255"/>
                  </a:lnTo>
                  <a:lnTo>
                    <a:pt x="123824" y="307720"/>
                  </a:lnTo>
                  <a:lnTo>
                    <a:pt x="135753" y="306816"/>
                  </a:lnTo>
                  <a:lnTo>
                    <a:pt x="170449" y="274383"/>
                  </a:lnTo>
                  <a:lnTo>
                    <a:pt x="173481" y="246760"/>
                  </a:lnTo>
                  <a:lnTo>
                    <a:pt x="173481" y="62229"/>
                  </a:lnTo>
                  <a:lnTo>
                    <a:pt x="248031" y="62229"/>
                  </a:lnTo>
                  <a:lnTo>
                    <a:pt x="258825" y="62229"/>
                  </a:lnTo>
                  <a:lnTo>
                    <a:pt x="266572" y="59435"/>
                  </a:lnTo>
                  <a:lnTo>
                    <a:pt x="271018" y="54101"/>
                  </a:lnTo>
                  <a:lnTo>
                    <a:pt x="275462" y="48767"/>
                  </a:lnTo>
                  <a:lnTo>
                    <a:pt x="277748" y="41401"/>
                  </a:lnTo>
                  <a:lnTo>
                    <a:pt x="277748" y="32003"/>
                  </a:lnTo>
                  <a:lnTo>
                    <a:pt x="277748" y="26669"/>
                  </a:lnTo>
                  <a:lnTo>
                    <a:pt x="276986" y="21462"/>
                  </a:lnTo>
                  <a:lnTo>
                    <a:pt x="275335" y="16255"/>
                  </a:lnTo>
                  <a:lnTo>
                    <a:pt x="273811" y="11048"/>
                  </a:lnTo>
                  <a:lnTo>
                    <a:pt x="272287" y="6984"/>
                  </a:lnTo>
                  <a:lnTo>
                    <a:pt x="270764" y="3809"/>
                  </a:lnTo>
                  <a:lnTo>
                    <a:pt x="270764" y="0"/>
                  </a:lnTo>
                  <a:close/>
                </a:path>
              </a:pathLst>
            </a:custGeom>
            <a:ln w="3175">
              <a:solidFill>
                <a:srgbClr val="1D7CED"/>
              </a:solidFill>
            </a:ln>
          </p:spPr>
          <p:txBody>
            <a:bodyPr wrap="square" lIns="0" tIns="0" rIns="0" bIns="0" rtlCol="0"/>
            <a:lstStyle/>
            <a:p>
              <a:endParaRPr/>
            </a:p>
          </p:txBody>
        </p:sp>
        <p:sp>
          <p:nvSpPr>
            <p:cNvPr id="5" name="object 5"/>
            <p:cNvSpPr/>
            <p:nvPr/>
          </p:nvSpPr>
          <p:spPr>
            <a:xfrm>
              <a:off x="3519296" y="494664"/>
              <a:ext cx="199389" cy="24269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860038" y="406781"/>
              <a:ext cx="871219" cy="325120"/>
            </a:xfrm>
            <a:custGeom>
              <a:avLst/>
              <a:gdLst/>
              <a:ahLst/>
              <a:cxnLst/>
              <a:rect l="l" t="t" r="r" b="b"/>
              <a:pathLst>
                <a:path w="871220" h="325120">
                  <a:moveTo>
                    <a:pt x="86106" y="216789"/>
                  </a:moveTo>
                  <a:lnTo>
                    <a:pt x="27177" y="216789"/>
                  </a:lnTo>
                  <a:lnTo>
                    <a:pt x="27177" y="324739"/>
                  </a:lnTo>
                  <a:lnTo>
                    <a:pt x="100837" y="324739"/>
                  </a:lnTo>
                  <a:lnTo>
                    <a:pt x="112861" y="324524"/>
                  </a:lnTo>
                  <a:lnTo>
                    <a:pt x="157404" y="319000"/>
                  </a:lnTo>
                  <a:lnTo>
                    <a:pt x="197496" y="298336"/>
                  </a:lnTo>
                  <a:lnTo>
                    <a:pt x="213900" y="280543"/>
                  </a:lnTo>
                  <a:lnTo>
                    <a:pt x="86106" y="280543"/>
                  </a:lnTo>
                  <a:lnTo>
                    <a:pt x="86106" y="216789"/>
                  </a:lnTo>
                  <a:close/>
                </a:path>
                <a:path w="871220" h="325120">
                  <a:moveTo>
                    <a:pt x="214888" y="132842"/>
                  </a:moveTo>
                  <a:lnTo>
                    <a:pt x="87375" y="132842"/>
                  </a:lnTo>
                  <a:lnTo>
                    <a:pt x="104536" y="132969"/>
                  </a:lnTo>
                  <a:lnTo>
                    <a:pt x="112146" y="133163"/>
                  </a:lnTo>
                  <a:lnTo>
                    <a:pt x="152086" y="145835"/>
                  </a:lnTo>
                  <a:lnTo>
                    <a:pt x="174910" y="184896"/>
                  </a:lnTo>
                  <a:lnTo>
                    <a:pt x="176911" y="206502"/>
                  </a:lnTo>
                  <a:lnTo>
                    <a:pt x="176434" y="217691"/>
                  </a:lnTo>
                  <a:lnTo>
                    <a:pt x="159956" y="260397"/>
                  </a:lnTo>
                  <a:lnTo>
                    <a:pt x="121031" y="279781"/>
                  </a:lnTo>
                  <a:lnTo>
                    <a:pt x="86106" y="280543"/>
                  </a:lnTo>
                  <a:lnTo>
                    <a:pt x="213900" y="280543"/>
                  </a:lnTo>
                  <a:lnTo>
                    <a:pt x="234251" y="238252"/>
                  </a:lnTo>
                  <a:lnTo>
                    <a:pt x="237871" y="207010"/>
                  </a:lnTo>
                  <a:lnTo>
                    <a:pt x="237015" y="190434"/>
                  </a:lnTo>
                  <a:lnTo>
                    <a:pt x="234457" y="174990"/>
                  </a:lnTo>
                  <a:lnTo>
                    <a:pt x="230209" y="160664"/>
                  </a:lnTo>
                  <a:lnTo>
                    <a:pt x="224282" y="147447"/>
                  </a:lnTo>
                  <a:lnTo>
                    <a:pt x="216975" y="135443"/>
                  </a:lnTo>
                  <a:lnTo>
                    <a:pt x="214888" y="132842"/>
                  </a:lnTo>
                  <a:close/>
                </a:path>
                <a:path w="871220" h="325120">
                  <a:moveTo>
                    <a:pt x="136906" y="180467"/>
                  </a:moveTo>
                  <a:lnTo>
                    <a:pt x="0" y="180467"/>
                  </a:lnTo>
                  <a:lnTo>
                    <a:pt x="0" y="216789"/>
                  </a:lnTo>
                  <a:lnTo>
                    <a:pt x="136906" y="216789"/>
                  </a:lnTo>
                  <a:lnTo>
                    <a:pt x="136906" y="180467"/>
                  </a:lnTo>
                  <a:close/>
                </a:path>
                <a:path w="871220" h="325120">
                  <a:moveTo>
                    <a:pt x="100202" y="88773"/>
                  </a:moveTo>
                  <a:lnTo>
                    <a:pt x="27177" y="88773"/>
                  </a:lnTo>
                  <a:lnTo>
                    <a:pt x="27177" y="180467"/>
                  </a:lnTo>
                  <a:lnTo>
                    <a:pt x="86106" y="180467"/>
                  </a:lnTo>
                  <a:lnTo>
                    <a:pt x="86106" y="132842"/>
                  </a:lnTo>
                  <a:lnTo>
                    <a:pt x="214888" y="132842"/>
                  </a:lnTo>
                  <a:lnTo>
                    <a:pt x="177887" y="101770"/>
                  </a:lnTo>
                  <a:lnTo>
                    <a:pt x="135761" y="90541"/>
                  </a:lnTo>
                  <a:lnTo>
                    <a:pt x="112468" y="88965"/>
                  </a:lnTo>
                  <a:lnTo>
                    <a:pt x="100202" y="88773"/>
                  </a:lnTo>
                  <a:close/>
                </a:path>
                <a:path w="871220" h="325120">
                  <a:moveTo>
                    <a:pt x="697991" y="88773"/>
                  </a:moveTo>
                  <a:lnTo>
                    <a:pt x="629665" y="88773"/>
                  </a:lnTo>
                  <a:lnTo>
                    <a:pt x="629665" y="324739"/>
                  </a:lnTo>
                  <a:lnTo>
                    <a:pt x="685546" y="324739"/>
                  </a:lnTo>
                  <a:lnTo>
                    <a:pt x="685546" y="168275"/>
                  </a:lnTo>
                  <a:lnTo>
                    <a:pt x="733711" y="168275"/>
                  </a:lnTo>
                  <a:lnTo>
                    <a:pt x="697991" y="88773"/>
                  </a:lnTo>
                  <a:close/>
                </a:path>
                <a:path w="871220" h="325120">
                  <a:moveTo>
                    <a:pt x="870712" y="168275"/>
                  </a:moveTo>
                  <a:lnTo>
                    <a:pt x="811784" y="168275"/>
                  </a:lnTo>
                  <a:lnTo>
                    <a:pt x="811784" y="324739"/>
                  </a:lnTo>
                  <a:lnTo>
                    <a:pt x="870712" y="324739"/>
                  </a:lnTo>
                  <a:lnTo>
                    <a:pt x="870712" y="168275"/>
                  </a:lnTo>
                  <a:close/>
                </a:path>
                <a:path w="871220" h="325120">
                  <a:moveTo>
                    <a:pt x="733711" y="168275"/>
                  </a:moveTo>
                  <a:lnTo>
                    <a:pt x="685546" y="168275"/>
                  </a:lnTo>
                  <a:lnTo>
                    <a:pt x="728472" y="269240"/>
                  </a:lnTo>
                  <a:lnTo>
                    <a:pt x="768858" y="269240"/>
                  </a:lnTo>
                  <a:lnTo>
                    <a:pt x="796071" y="205232"/>
                  </a:lnTo>
                  <a:lnTo>
                    <a:pt x="750315" y="205232"/>
                  </a:lnTo>
                  <a:lnTo>
                    <a:pt x="733711" y="168275"/>
                  </a:lnTo>
                  <a:close/>
                </a:path>
                <a:path w="871220" h="325120">
                  <a:moveTo>
                    <a:pt x="870712" y="88773"/>
                  </a:moveTo>
                  <a:lnTo>
                    <a:pt x="802513" y="88773"/>
                  </a:lnTo>
                  <a:lnTo>
                    <a:pt x="750315" y="205232"/>
                  </a:lnTo>
                  <a:lnTo>
                    <a:pt x="796071" y="205232"/>
                  </a:lnTo>
                  <a:lnTo>
                    <a:pt x="811784" y="168275"/>
                  </a:lnTo>
                  <a:lnTo>
                    <a:pt x="870712" y="168275"/>
                  </a:lnTo>
                  <a:lnTo>
                    <a:pt x="870712" y="88773"/>
                  </a:lnTo>
                  <a:close/>
                </a:path>
                <a:path w="871220" h="325120">
                  <a:moveTo>
                    <a:pt x="589661" y="88773"/>
                  </a:moveTo>
                  <a:lnTo>
                    <a:pt x="430022" y="88773"/>
                  </a:lnTo>
                  <a:lnTo>
                    <a:pt x="430022" y="324739"/>
                  </a:lnTo>
                  <a:lnTo>
                    <a:pt x="589661" y="324739"/>
                  </a:lnTo>
                  <a:lnTo>
                    <a:pt x="589661" y="279781"/>
                  </a:lnTo>
                  <a:lnTo>
                    <a:pt x="488950" y="279781"/>
                  </a:lnTo>
                  <a:lnTo>
                    <a:pt x="488950" y="220091"/>
                  </a:lnTo>
                  <a:lnTo>
                    <a:pt x="581787" y="220091"/>
                  </a:lnTo>
                  <a:lnTo>
                    <a:pt x="581787" y="175133"/>
                  </a:lnTo>
                  <a:lnTo>
                    <a:pt x="488950" y="175133"/>
                  </a:lnTo>
                  <a:lnTo>
                    <a:pt x="488950" y="133731"/>
                  </a:lnTo>
                  <a:lnTo>
                    <a:pt x="589661" y="133731"/>
                  </a:lnTo>
                  <a:lnTo>
                    <a:pt x="589661" y="88773"/>
                  </a:lnTo>
                  <a:close/>
                </a:path>
                <a:path w="871220" h="325120">
                  <a:moveTo>
                    <a:pt x="390651" y="283591"/>
                  </a:moveTo>
                  <a:lnTo>
                    <a:pt x="263525" y="283591"/>
                  </a:lnTo>
                  <a:lnTo>
                    <a:pt x="263525" y="324739"/>
                  </a:lnTo>
                  <a:lnTo>
                    <a:pt x="390651" y="324739"/>
                  </a:lnTo>
                  <a:lnTo>
                    <a:pt x="390651" y="283591"/>
                  </a:lnTo>
                  <a:close/>
                </a:path>
                <a:path w="871220" h="325120">
                  <a:moveTo>
                    <a:pt x="356742" y="129921"/>
                  </a:moveTo>
                  <a:lnTo>
                    <a:pt x="297434" y="129921"/>
                  </a:lnTo>
                  <a:lnTo>
                    <a:pt x="297434" y="283591"/>
                  </a:lnTo>
                  <a:lnTo>
                    <a:pt x="356742" y="283591"/>
                  </a:lnTo>
                  <a:lnTo>
                    <a:pt x="356742" y="129921"/>
                  </a:lnTo>
                  <a:close/>
                </a:path>
                <a:path w="871220" h="325120">
                  <a:moveTo>
                    <a:pt x="390651" y="88773"/>
                  </a:moveTo>
                  <a:lnTo>
                    <a:pt x="263525" y="88773"/>
                  </a:lnTo>
                  <a:lnTo>
                    <a:pt x="263525" y="129921"/>
                  </a:lnTo>
                  <a:lnTo>
                    <a:pt x="390651" y="129921"/>
                  </a:lnTo>
                  <a:lnTo>
                    <a:pt x="390651" y="88773"/>
                  </a:lnTo>
                  <a:close/>
                </a:path>
                <a:path w="871220" h="325120">
                  <a:moveTo>
                    <a:pt x="529716" y="12700"/>
                  </a:moveTo>
                  <a:lnTo>
                    <a:pt x="491489" y="12700"/>
                  </a:lnTo>
                  <a:lnTo>
                    <a:pt x="443864" y="65151"/>
                  </a:lnTo>
                  <a:lnTo>
                    <a:pt x="484250" y="65151"/>
                  </a:lnTo>
                  <a:lnTo>
                    <a:pt x="510286" y="37973"/>
                  </a:lnTo>
                  <a:lnTo>
                    <a:pt x="552725" y="37973"/>
                  </a:lnTo>
                  <a:lnTo>
                    <a:pt x="529716" y="12700"/>
                  </a:lnTo>
                  <a:close/>
                </a:path>
                <a:path w="871220" h="325120">
                  <a:moveTo>
                    <a:pt x="552725" y="37973"/>
                  </a:moveTo>
                  <a:lnTo>
                    <a:pt x="510286" y="37973"/>
                  </a:lnTo>
                  <a:lnTo>
                    <a:pt x="536448" y="65151"/>
                  </a:lnTo>
                  <a:lnTo>
                    <a:pt x="577469" y="65151"/>
                  </a:lnTo>
                  <a:lnTo>
                    <a:pt x="552725" y="37973"/>
                  </a:lnTo>
                  <a:close/>
                </a:path>
                <a:path w="871220" h="325120">
                  <a:moveTo>
                    <a:pt x="633729" y="18161"/>
                  </a:moveTo>
                  <a:lnTo>
                    <a:pt x="591820" y="18161"/>
                  </a:lnTo>
                  <a:lnTo>
                    <a:pt x="594613" y="18923"/>
                  </a:lnTo>
                  <a:lnTo>
                    <a:pt x="598677" y="21971"/>
                  </a:lnTo>
                  <a:lnTo>
                    <a:pt x="599694" y="24003"/>
                  </a:lnTo>
                  <a:lnTo>
                    <a:pt x="599694" y="30734"/>
                  </a:lnTo>
                  <a:lnTo>
                    <a:pt x="598424" y="34036"/>
                  </a:lnTo>
                  <a:lnTo>
                    <a:pt x="593344" y="39116"/>
                  </a:lnTo>
                  <a:lnTo>
                    <a:pt x="589534" y="41021"/>
                  </a:lnTo>
                  <a:lnTo>
                    <a:pt x="584581" y="42291"/>
                  </a:lnTo>
                  <a:lnTo>
                    <a:pt x="584581" y="60071"/>
                  </a:lnTo>
                  <a:lnTo>
                    <a:pt x="612775" y="60071"/>
                  </a:lnTo>
                  <a:lnTo>
                    <a:pt x="612775" y="50673"/>
                  </a:lnTo>
                  <a:lnTo>
                    <a:pt x="618871" y="48514"/>
                  </a:lnTo>
                  <a:lnTo>
                    <a:pt x="623824" y="45593"/>
                  </a:lnTo>
                  <a:lnTo>
                    <a:pt x="627761" y="41783"/>
                  </a:lnTo>
                  <a:lnTo>
                    <a:pt x="631698" y="37846"/>
                  </a:lnTo>
                  <a:lnTo>
                    <a:pt x="633729" y="32131"/>
                  </a:lnTo>
                  <a:lnTo>
                    <a:pt x="633729" y="18161"/>
                  </a:lnTo>
                  <a:close/>
                </a:path>
                <a:path w="871220" h="325120">
                  <a:moveTo>
                    <a:pt x="595502" y="0"/>
                  </a:moveTo>
                  <a:lnTo>
                    <a:pt x="590931" y="0"/>
                  </a:lnTo>
                  <a:lnTo>
                    <a:pt x="586613" y="254"/>
                  </a:lnTo>
                  <a:lnTo>
                    <a:pt x="578358" y="1524"/>
                  </a:lnTo>
                  <a:lnTo>
                    <a:pt x="575310" y="2159"/>
                  </a:lnTo>
                  <a:lnTo>
                    <a:pt x="573277" y="2794"/>
                  </a:lnTo>
                  <a:lnTo>
                    <a:pt x="573277" y="21082"/>
                  </a:lnTo>
                  <a:lnTo>
                    <a:pt x="573786" y="21082"/>
                  </a:lnTo>
                  <a:lnTo>
                    <a:pt x="576326" y="20066"/>
                  </a:lnTo>
                  <a:lnTo>
                    <a:pt x="580516" y="18923"/>
                  </a:lnTo>
                  <a:lnTo>
                    <a:pt x="582549" y="18415"/>
                  </a:lnTo>
                  <a:lnTo>
                    <a:pt x="585088" y="18161"/>
                  </a:lnTo>
                  <a:lnTo>
                    <a:pt x="633729" y="18161"/>
                  </a:lnTo>
                  <a:lnTo>
                    <a:pt x="633729" y="17780"/>
                  </a:lnTo>
                  <a:lnTo>
                    <a:pt x="604432" y="452"/>
                  </a:lnTo>
                  <a:lnTo>
                    <a:pt x="595502" y="0"/>
                  </a:lnTo>
                  <a:close/>
                </a:path>
              </a:pathLst>
            </a:custGeom>
            <a:solidFill>
              <a:srgbClr val="FBFBFF"/>
            </a:solidFill>
          </p:spPr>
          <p:txBody>
            <a:bodyPr wrap="square" lIns="0" tIns="0" rIns="0" bIns="0" rtlCol="0"/>
            <a:lstStyle/>
            <a:p>
              <a:endParaRPr/>
            </a:p>
          </p:txBody>
        </p:sp>
        <p:sp>
          <p:nvSpPr>
            <p:cNvPr id="7" name="object 7"/>
            <p:cNvSpPr/>
            <p:nvPr/>
          </p:nvSpPr>
          <p:spPr>
            <a:xfrm>
              <a:off x="3946144" y="539622"/>
              <a:ext cx="90805" cy="147955"/>
            </a:xfrm>
            <a:custGeom>
              <a:avLst/>
              <a:gdLst/>
              <a:ahLst/>
              <a:cxnLst/>
              <a:rect l="l" t="t" r="r" b="b"/>
              <a:pathLst>
                <a:path w="90804" h="147954">
                  <a:moveTo>
                    <a:pt x="0" y="0"/>
                  </a:moveTo>
                  <a:lnTo>
                    <a:pt x="0" y="47625"/>
                  </a:lnTo>
                  <a:lnTo>
                    <a:pt x="50800" y="47625"/>
                  </a:lnTo>
                  <a:lnTo>
                    <a:pt x="50800" y="83947"/>
                  </a:lnTo>
                  <a:lnTo>
                    <a:pt x="0" y="83947"/>
                  </a:lnTo>
                  <a:lnTo>
                    <a:pt x="0" y="147700"/>
                  </a:lnTo>
                  <a:lnTo>
                    <a:pt x="1269" y="147700"/>
                  </a:lnTo>
                  <a:lnTo>
                    <a:pt x="10868" y="147653"/>
                  </a:lnTo>
                  <a:lnTo>
                    <a:pt x="54802" y="141884"/>
                  </a:lnTo>
                  <a:lnTo>
                    <a:pt x="83184" y="113156"/>
                  </a:lnTo>
                  <a:lnTo>
                    <a:pt x="90804" y="73660"/>
                  </a:lnTo>
                  <a:lnTo>
                    <a:pt x="90304" y="62446"/>
                  </a:lnTo>
                  <a:lnTo>
                    <a:pt x="78275" y="25947"/>
                  </a:lnTo>
                  <a:lnTo>
                    <a:pt x="46069" y="2730"/>
                  </a:lnTo>
                  <a:lnTo>
                    <a:pt x="1269" y="0"/>
                  </a:lnTo>
                  <a:lnTo>
                    <a:pt x="0" y="0"/>
                  </a:lnTo>
                  <a:close/>
                </a:path>
              </a:pathLst>
            </a:custGeom>
            <a:ln w="3175">
              <a:solidFill>
                <a:srgbClr val="1D7CED"/>
              </a:solidFill>
            </a:ln>
          </p:spPr>
          <p:txBody>
            <a:bodyPr wrap="square" lIns="0" tIns="0" rIns="0" bIns="0" rtlCol="0"/>
            <a:lstStyle/>
            <a:p>
              <a:endParaRPr/>
            </a:p>
          </p:txBody>
        </p:sp>
        <p:sp>
          <p:nvSpPr>
            <p:cNvPr id="8" name="object 8"/>
            <p:cNvSpPr/>
            <p:nvPr/>
          </p:nvSpPr>
          <p:spPr>
            <a:xfrm>
              <a:off x="4488815" y="494664"/>
              <a:ext cx="242824" cy="23774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3860038" y="495553"/>
              <a:ext cx="589915" cy="236220"/>
            </a:xfrm>
            <a:custGeom>
              <a:avLst/>
              <a:gdLst/>
              <a:ahLst/>
              <a:cxnLst/>
              <a:rect l="l" t="t" r="r" b="b"/>
              <a:pathLst>
                <a:path w="589914" h="236220">
                  <a:moveTo>
                    <a:pt x="430022" y="0"/>
                  </a:moveTo>
                  <a:lnTo>
                    <a:pt x="589661" y="0"/>
                  </a:lnTo>
                  <a:lnTo>
                    <a:pt x="589661" y="44958"/>
                  </a:lnTo>
                  <a:lnTo>
                    <a:pt x="488950" y="44958"/>
                  </a:lnTo>
                  <a:lnTo>
                    <a:pt x="488950" y="86360"/>
                  </a:lnTo>
                  <a:lnTo>
                    <a:pt x="581787" y="86360"/>
                  </a:lnTo>
                  <a:lnTo>
                    <a:pt x="581787" y="131318"/>
                  </a:lnTo>
                  <a:lnTo>
                    <a:pt x="488950" y="131318"/>
                  </a:lnTo>
                  <a:lnTo>
                    <a:pt x="488950" y="191008"/>
                  </a:lnTo>
                  <a:lnTo>
                    <a:pt x="589661" y="191008"/>
                  </a:lnTo>
                  <a:lnTo>
                    <a:pt x="589661" y="235966"/>
                  </a:lnTo>
                  <a:lnTo>
                    <a:pt x="430022" y="235966"/>
                  </a:lnTo>
                  <a:lnTo>
                    <a:pt x="430022" y="0"/>
                  </a:lnTo>
                  <a:close/>
                </a:path>
                <a:path w="589914" h="236220">
                  <a:moveTo>
                    <a:pt x="263525" y="0"/>
                  </a:moveTo>
                  <a:lnTo>
                    <a:pt x="390651" y="0"/>
                  </a:lnTo>
                  <a:lnTo>
                    <a:pt x="390651" y="41148"/>
                  </a:lnTo>
                  <a:lnTo>
                    <a:pt x="356742" y="41148"/>
                  </a:lnTo>
                  <a:lnTo>
                    <a:pt x="356742" y="194818"/>
                  </a:lnTo>
                  <a:lnTo>
                    <a:pt x="390651" y="194818"/>
                  </a:lnTo>
                  <a:lnTo>
                    <a:pt x="390651" y="235966"/>
                  </a:lnTo>
                  <a:lnTo>
                    <a:pt x="263525" y="235966"/>
                  </a:lnTo>
                  <a:lnTo>
                    <a:pt x="263525" y="194818"/>
                  </a:lnTo>
                  <a:lnTo>
                    <a:pt x="297434" y="194818"/>
                  </a:lnTo>
                  <a:lnTo>
                    <a:pt x="297434" y="41148"/>
                  </a:lnTo>
                  <a:lnTo>
                    <a:pt x="263525" y="41148"/>
                  </a:lnTo>
                  <a:lnTo>
                    <a:pt x="263525" y="0"/>
                  </a:lnTo>
                  <a:close/>
                </a:path>
                <a:path w="589914" h="236220">
                  <a:moveTo>
                    <a:pt x="27177" y="0"/>
                  </a:moveTo>
                  <a:lnTo>
                    <a:pt x="100202" y="0"/>
                  </a:lnTo>
                  <a:lnTo>
                    <a:pt x="112468" y="192"/>
                  </a:lnTo>
                  <a:lnTo>
                    <a:pt x="157503" y="5290"/>
                  </a:lnTo>
                  <a:lnTo>
                    <a:pt x="198600" y="26616"/>
                  </a:lnTo>
                  <a:lnTo>
                    <a:pt x="224282" y="58674"/>
                  </a:lnTo>
                  <a:lnTo>
                    <a:pt x="237015" y="101661"/>
                  </a:lnTo>
                  <a:lnTo>
                    <a:pt x="237871" y="118237"/>
                  </a:lnTo>
                  <a:lnTo>
                    <a:pt x="236966" y="134286"/>
                  </a:lnTo>
                  <a:lnTo>
                    <a:pt x="223392" y="177292"/>
                  </a:lnTo>
                  <a:lnTo>
                    <a:pt x="197496" y="209563"/>
                  </a:lnTo>
                  <a:lnTo>
                    <a:pt x="157404" y="230227"/>
                  </a:lnTo>
                  <a:lnTo>
                    <a:pt x="112861" y="235751"/>
                  </a:lnTo>
                  <a:lnTo>
                    <a:pt x="100837" y="235966"/>
                  </a:lnTo>
                  <a:lnTo>
                    <a:pt x="27177" y="235966"/>
                  </a:lnTo>
                  <a:lnTo>
                    <a:pt x="27177" y="128016"/>
                  </a:lnTo>
                  <a:lnTo>
                    <a:pt x="0" y="128016"/>
                  </a:lnTo>
                  <a:lnTo>
                    <a:pt x="0" y="91694"/>
                  </a:lnTo>
                  <a:lnTo>
                    <a:pt x="27177" y="91694"/>
                  </a:lnTo>
                  <a:lnTo>
                    <a:pt x="27177" y="0"/>
                  </a:lnTo>
                  <a:close/>
                </a:path>
              </a:pathLst>
            </a:custGeom>
            <a:ln w="3175">
              <a:solidFill>
                <a:srgbClr val="1D7CED"/>
              </a:solidFill>
            </a:ln>
          </p:spPr>
          <p:txBody>
            <a:bodyPr wrap="square" lIns="0" tIns="0" rIns="0" bIns="0" rtlCol="0"/>
            <a:lstStyle/>
            <a:p>
              <a:endParaRPr/>
            </a:p>
          </p:txBody>
        </p:sp>
        <p:sp>
          <p:nvSpPr>
            <p:cNvPr id="10" name="object 10"/>
            <p:cNvSpPr/>
            <p:nvPr/>
          </p:nvSpPr>
          <p:spPr>
            <a:xfrm>
              <a:off x="4303014" y="405892"/>
              <a:ext cx="191642" cy="66929"/>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4887467" y="406781"/>
              <a:ext cx="668655" cy="330200"/>
            </a:xfrm>
            <a:custGeom>
              <a:avLst/>
              <a:gdLst/>
              <a:ahLst/>
              <a:cxnLst/>
              <a:rect l="l" t="t" r="r" b="b"/>
              <a:pathLst>
                <a:path w="668654" h="330200">
                  <a:moveTo>
                    <a:pt x="588391" y="88773"/>
                  </a:moveTo>
                  <a:lnTo>
                    <a:pt x="523748" y="88773"/>
                  </a:lnTo>
                  <a:lnTo>
                    <a:pt x="444119" y="324739"/>
                  </a:lnTo>
                  <a:lnTo>
                    <a:pt x="503555" y="324739"/>
                  </a:lnTo>
                  <a:lnTo>
                    <a:pt x="518287" y="276606"/>
                  </a:lnTo>
                  <a:lnTo>
                    <a:pt x="651878" y="276606"/>
                  </a:lnTo>
                  <a:lnTo>
                    <a:pt x="637412" y="233807"/>
                  </a:lnTo>
                  <a:lnTo>
                    <a:pt x="531241" y="233807"/>
                  </a:lnTo>
                  <a:lnTo>
                    <a:pt x="555371" y="155956"/>
                  </a:lnTo>
                  <a:lnTo>
                    <a:pt x="611098" y="155956"/>
                  </a:lnTo>
                  <a:lnTo>
                    <a:pt x="588391" y="88773"/>
                  </a:lnTo>
                  <a:close/>
                </a:path>
                <a:path w="668654" h="330200">
                  <a:moveTo>
                    <a:pt x="651878" y="276606"/>
                  </a:moveTo>
                  <a:lnTo>
                    <a:pt x="592455" y="276606"/>
                  </a:lnTo>
                  <a:lnTo>
                    <a:pt x="607187" y="324739"/>
                  </a:lnTo>
                  <a:lnTo>
                    <a:pt x="668147" y="324739"/>
                  </a:lnTo>
                  <a:lnTo>
                    <a:pt x="651878" y="276606"/>
                  </a:lnTo>
                  <a:close/>
                </a:path>
                <a:path w="668654" h="330200">
                  <a:moveTo>
                    <a:pt x="611098" y="155956"/>
                  </a:moveTo>
                  <a:lnTo>
                    <a:pt x="555371" y="155956"/>
                  </a:lnTo>
                  <a:lnTo>
                    <a:pt x="579374" y="233807"/>
                  </a:lnTo>
                  <a:lnTo>
                    <a:pt x="637412" y="233807"/>
                  </a:lnTo>
                  <a:lnTo>
                    <a:pt x="611098" y="155956"/>
                  </a:lnTo>
                  <a:close/>
                </a:path>
                <a:path w="668654" h="330200">
                  <a:moveTo>
                    <a:pt x="286131" y="88773"/>
                  </a:moveTo>
                  <a:lnTo>
                    <a:pt x="226822" y="88773"/>
                  </a:lnTo>
                  <a:lnTo>
                    <a:pt x="226822" y="239522"/>
                  </a:lnTo>
                  <a:lnTo>
                    <a:pt x="233219" y="278399"/>
                  </a:lnTo>
                  <a:lnTo>
                    <a:pt x="266620" y="316726"/>
                  </a:lnTo>
                  <a:lnTo>
                    <a:pt x="303196" y="328243"/>
                  </a:lnTo>
                  <a:lnTo>
                    <a:pt x="325628" y="329692"/>
                  </a:lnTo>
                  <a:lnTo>
                    <a:pt x="348607" y="328219"/>
                  </a:lnTo>
                  <a:lnTo>
                    <a:pt x="385564" y="316511"/>
                  </a:lnTo>
                  <a:lnTo>
                    <a:pt x="414834" y="284607"/>
                  </a:lnTo>
                  <a:lnTo>
                    <a:pt x="325628" y="284607"/>
                  </a:lnTo>
                  <a:lnTo>
                    <a:pt x="315868" y="283864"/>
                  </a:lnTo>
                  <a:lnTo>
                    <a:pt x="288432" y="257397"/>
                  </a:lnTo>
                  <a:lnTo>
                    <a:pt x="286131" y="235966"/>
                  </a:lnTo>
                  <a:lnTo>
                    <a:pt x="286131" y="88773"/>
                  </a:lnTo>
                  <a:close/>
                </a:path>
                <a:path w="668654" h="330200">
                  <a:moveTo>
                    <a:pt x="424434" y="88773"/>
                  </a:moveTo>
                  <a:lnTo>
                    <a:pt x="365252" y="88773"/>
                  </a:lnTo>
                  <a:lnTo>
                    <a:pt x="365252" y="235966"/>
                  </a:lnTo>
                  <a:lnTo>
                    <a:pt x="364636" y="247850"/>
                  </a:lnTo>
                  <a:lnTo>
                    <a:pt x="343328" y="281733"/>
                  </a:lnTo>
                  <a:lnTo>
                    <a:pt x="325628" y="284607"/>
                  </a:lnTo>
                  <a:lnTo>
                    <a:pt x="414834" y="284607"/>
                  </a:lnTo>
                  <a:lnTo>
                    <a:pt x="418226" y="277844"/>
                  </a:lnTo>
                  <a:lnTo>
                    <a:pt x="422884" y="259818"/>
                  </a:lnTo>
                  <a:lnTo>
                    <a:pt x="424414" y="239522"/>
                  </a:lnTo>
                  <a:lnTo>
                    <a:pt x="424434" y="88773"/>
                  </a:lnTo>
                  <a:close/>
                </a:path>
                <a:path w="668654" h="330200">
                  <a:moveTo>
                    <a:pt x="125095" y="84074"/>
                  </a:moveTo>
                  <a:lnTo>
                    <a:pt x="115697" y="84074"/>
                  </a:lnTo>
                  <a:lnTo>
                    <a:pt x="90481" y="86167"/>
                  </a:lnTo>
                  <a:lnTo>
                    <a:pt x="48242" y="102879"/>
                  </a:lnTo>
                  <a:lnTo>
                    <a:pt x="17573" y="135572"/>
                  </a:lnTo>
                  <a:lnTo>
                    <a:pt x="1952" y="180339"/>
                  </a:lnTo>
                  <a:lnTo>
                    <a:pt x="0" y="207010"/>
                  </a:lnTo>
                  <a:lnTo>
                    <a:pt x="1950" y="234440"/>
                  </a:lnTo>
                  <a:lnTo>
                    <a:pt x="17520" y="279536"/>
                  </a:lnTo>
                  <a:lnTo>
                    <a:pt x="48113" y="311255"/>
                  </a:lnTo>
                  <a:lnTo>
                    <a:pt x="90300" y="327308"/>
                  </a:lnTo>
                  <a:lnTo>
                    <a:pt x="115443" y="329311"/>
                  </a:lnTo>
                  <a:lnTo>
                    <a:pt x="123467" y="329211"/>
                  </a:lnTo>
                  <a:lnTo>
                    <a:pt x="162941" y="322580"/>
                  </a:lnTo>
                  <a:lnTo>
                    <a:pt x="186182" y="313309"/>
                  </a:lnTo>
                  <a:lnTo>
                    <a:pt x="191262" y="311023"/>
                  </a:lnTo>
                  <a:lnTo>
                    <a:pt x="195580" y="308991"/>
                  </a:lnTo>
                  <a:lnTo>
                    <a:pt x="195580" y="285115"/>
                  </a:lnTo>
                  <a:lnTo>
                    <a:pt x="117983" y="285115"/>
                  </a:lnTo>
                  <a:lnTo>
                    <a:pt x="110490" y="283845"/>
                  </a:lnTo>
                  <a:lnTo>
                    <a:pt x="77878" y="263346"/>
                  </a:lnTo>
                  <a:lnTo>
                    <a:pt x="62595" y="227425"/>
                  </a:lnTo>
                  <a:lnTo>
                    <a:pt x="61091" y="207010"/>
                  </a:lnTo>
                  <a:lnTo>
                    <a:pt x="61444" y="197014"/>
                  </a:lnTo>
                  <a:lnTo>
                    <a:pt x="73183" y="157003"/>
                  </a:lnTo>
                  <a:lnTo>
                    <a:pt x="108712" y="129667"/>
                  </a:lnTo>
                  <a:lnTo>
                    <a:pt x="116586" y="128397"/>
                  </a:lnTo>
                  <a:lnTo>
                    <a:pt x="195580" y="128397"/>
                  </a:lnTo>
                  <a:lnTo>
                    <a:pt x="195580" y="103759"/>
                  </a:lnTo>
                  <a:lnTo>
                    <a:pt x="155702" y="88265"/>
                  </a:lnTo>
                  <a:lnTo>
                    <a:pt x="133477" y="84709"/>
                  </a:lnTo>
                  <a:lnTo>
                    <a:pt x="125095" y="84074"/>
                  </a:lnTo>
                  <a:close/>
                </a:path>
                <a:path w="668654" h="330200">
                  <a:moveTo>
                    <a:pt x="195580" y="253619"/>
                  </a:moveTo>
                  <a:lnTo>
                    <a:pt x="190119" y="253619"/>
                  </a:lnTo>
                  <a:lnTo>
                    <a:pt x="187198" y="256159"/>
                  </a:lnTo>
                  <a:lnTo>
                    <a:pt x="183769" y="259207"/>
                  </a:lnTo>
                  <a:lnTo>
                    <a:pt x="179705" y="262636"/>
                  </a:lnTo>
                  <a:lnTo>
                    <a:pt x="175641" y="265938"/>
                  </a:lnTo>
                  <a:lnTo>
                    <a:pt x="171069" y="269367"/>
                  </a:lnTo>
                  <a:lnTo>
                    <a:pt x="165735" y="272542"/>
                  </a:lnTo>
                  <a:lnTo>
                    <a:pt x="160909" y="275717"/>
                  </a:lnTo>
                  <a:lnTo>
                    <a:pt x="154940" y="278638"/>
                  </a:lnTo>
                  <a:lnTo>
                    <a:pt x="147828" y="281178"/>
                  </a:lnTo>
                  <a:lnTo>
                    <a:pt x="140716" y="283845"/>
                  </a:lnTo>
                  <a:lnTo>
                    <a:pt x="133350" y="285115"/>
                  </a:lnTo>
                  <a:lnTo>
                    <a:pt x="195580" y="285115"/>
                  </a:lnTo>
                  <a:lnTo>
                    <a:pt x="195580" y="253619"/>
                  </a:lnTo>
                  <a:close/>
                </a:path>
                <a:path w="668654" h="330200">
                  <a:moveTo>
                    <a:pt x="195580" y="128397"/>
                  </a:moveTo>
                  <a:lnTo>
                    <a:pt x="132334" y="128397"/>
                  </a:lnTo>
                  <a:lnTo>
                    <a:pt x="139192" y="129540"/>
                  </a:lnTo>
                  <a:lnTo>
                    <a:pt x="145796" y="131953"/>
                  </a:lnTo>
                  <a:lnTo>
                    <a:pt x="152400" y="134239"/>
                  </a:lnTo>
                  <a:lnTo>
                    <a:pt x="158496" y="137160"/>
                  </a:lnTo>
                  <a:lnTo>
                    <a:pt x="163957" y="140589"/>
                  </a:lnTo>
                  <a:lnTo>
                    <a:pt x="169545" y="143891"/>
                  </a:lnTo>
                  <a:lnTo>
                    <a:pt x="174371" y="147447"/>
                  </a:lnTo>
                  <a:lnTo>
                    <a:pt x="178689" y="151003"/>
                  </a:lnTo>
                  <a:lnTo>
                    <a:pt x="183134" y="154432"/>
                  </a:lnTo>
                  <a:lnTo>
                    <a:pt x="186690" y="157480"/>
                  </a:lnTo>
                  <a:lnTo>
                    <a:pt x="189484" y="160020"/>
                  </a:lnTo>
                  <a:lnTo>
                    <a:pt x="195580" y="160020"/>
                  </a:lnTo>
                  <a:lnTo>
                    <a:pt x="195580" y="128397"/>
                  </a:lnTo>
                  <a:close/>
                </a:path>
                <a:path w="668654" h="330200">
                  <a:moveTo>
                    <a:pt x="358013" y="18161"/>
                  </a:moveTo>
                  <a:lnTo>
                    <a:pt x="316230" y="18161"/>
                  </a:lnTo>
                  <a:lnTo>
                    <a:pt x="319024" y="18923"/>
                  </a:lnTo>
                  <a:lnTo>
                    <a:pt x="320929" y="20447"/>
                  </a:lnTo>
                  <a:lnTo>
                    <a:pt x="322961" y="21971"/>
                  </a:lnTo>
                  <a:lnTo>
                    <a:pt x="323977" y="24003"/>
                  </a:lnTo>
                  <a:lnTo>
                    <a:pt x="323977" y="30734"/>
                  </a:lnTo>
                  <a:lnTo>
                    <a:pt x="322707" y="34036"/>
                  </a:lnTo>
                  <a:lnTo>
                    <a:pt x="317627" y="39116"/>
                  </a:lnTo>
                  <a:lnTo>
                    <a:pt x="313944" y="41021"/>
                  </a:lnTo>
                  <a:lnTo>
                    <a:pt x="308864" y="42291"/>
                  </a:lnTo>
                  <a:lnTo>
                    <a:pt x="308864" y="60071"/>
                  </a:lnTo>
                  <a:lnTo>
                    <a:pt x="337185" y="60071"/>
                  </a:lnTo>
                  <a:lnTo>
                    <a:pt x="337185" y="50673"/>
                  </a:lnTo>
                  <a:lnTo>
                    <a:pt x="343154" y="48514"/>
                  </a:lnTo>
                  <a:lnTo>
                    <a:pt x="348107" y="45593"/>
                  </a:lnTo>
                  <a:lnTo>
                    <a:pt x="352171" y="41783"/>
                  </a:lnTo>
                  <a:lnTo>
                    <a:pt x="356108" y="37846"/>
                  </a:lnTo>
                  <a:lnTo>
                    <a:pt x="358013" y="32131"/>
                  </a:lnTo>
                  <a:lnTo>
                    <a:pt x="358013" y="18161"/>
                  </a:lnTo>
                  <a:close/>
                </a:path>
                <a:path w="668654" h="330200">
                  <a:moveTo>
                    <a:pt x="319913" y="0"/>
                  </a:moveTo>
                  <a:lnTo>
                    <a:pt x="315341" y="0"/>
                  </a:lnTo>
                  <a:lnTo>
                    <a:pt x="311023" y="254"/>
                  </a:lnTo>
                  <a:lnTo>
                    <a:pt x="302768" y="1524"/>
                  </a:lnTo>
                  <a:lnTo>
                    <a:pt x="299720" y="2159"/>
                  </a:lnTo>
                  <a:lnTo>
                    <a:pt x="297688" y="2794"/>
                  </a:lnTo>
                  <a:lnTo>
                    <a:pt x="297688" y="21082"/>
                  </a:lnTo>
                  <a:lnTo>
                    <a:pt x="298196" y="21082"/>
                  </a:lnTo>
                  <a:lnTo>
                    <a:pt x="300736" y="20066"/>
                  </a:lnTo>
                  <a:lnTo>
                    <a:pt x="302895" y="19431"/>
                  </a:lnTo>
                  <a:lnTo>
                    <a:pt x="304927" y="18923"/>
                  </a:lnTo>
                  <a:lnTo>
                    <a:pt x="306832" y="18415"/>
                  </a:lnTo>
                  <a:lnTo>
                    <a:pt x="309499" y="18161"/>
                  </a:lnTo>
                  <a:lnTo>
                    <a:pt x="358013" y="18161"/>
                  </a:lnTo>
                  <a:lnTo>
                    <a:pt x="358013" y="17780"/>
                  </a:lnTo>
                  <a:lnTo>
                    <a:pt x="328789" y="452"/>
                  </a:lnTo>
                  <a:lnTo>
                    <a:pt x="319913" y="0"/>
                  </a:lnTo>
                  <a:close/>
                </a:path>
              </a:pathLst>
            </a:custGeom>
            <a:solidFill>
              <a:srgbClr val="FBFBFF"/>
            </a:solidFill>
          </p:spPr>
          <p:txBody>
            <a:bodyPr wrap="square" lIns="0" tIns="0" rIns="0" bIns="0" rtlCol="0"/>
            <a:lstStyle/>
            <a:p>
              <a:endParaRPr/>
            </a:p>
          </p:txBody>
        </p:sp>
        <p:sp>
          <p:nvSpPr>
            <p:cNvPr id="12" name="object 12"/>
            <p:cNvSpPr/>
            <p:nvPr/>
          </p:nvSpPr>
          <p:spPr>
            <a:xfrm>
              <a:off x="5113401" y="494664"/>
              <a:ext cx="443102" cy="242697"/>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4886578" y="489965"/>
              <a:ext cx="197358" cy="247014"/>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5185155" y="406781"/>
              <a:ext cx="60325" cy="60325"/>
            </a:xfrm>
            <a:custGeom>
              <a:avLst/>
              <a:gdLst/>
              <a:ahLst/>
              <a:cxnLst/>
              <a:rect l="l" t="t" r="r" b="b"/>
              <a:pathLst>
                <a:path w="60325" h="60325">
                  <a:moveTo>
                    <a:pt x="22225" y="0"/>
                  </a:moveTo>
                  <a:lnTo>
                    <a:pt x="60325" y="17780"/>
                  </a:lnTo>
                  <a:lnTo>
                    <a:pt x="60325" y="24384"/>
                  </a:lnTo>
                  <a:lnTo>
                    <a:pt x="60325" y="32131"/>
                  </a:lnTo>
                  <a:lnTo>
                    <a:pt x="39497" y="50673"/>
                  </a:lnTo>
                  <a:lnTo>
                    <a:pt x="39497" y="60071"/>
                  </a:lnTo>
                  <a:lnTo>
                    <a:pt x="11176" y="60071"/>
                  </a:lnTo>
                  <a:lnTo>
                    <a:pt x="11176" y="42291"/>
                  </a:lnTo>
                  <a:lnTo>
                    <a:pt x="16256" y="41021"/>
                  </a:lnTo>
                  <a:lnTo>
                    <a:pt x="19939" y="39116"/>
                  </a:lnTo>
                  <a:lnTo>
                    <a:pt x="22479" y="36576"/>
                  </a:lnTo>
                  <a:lnTo>
                    <a:pt x="25019" y="34036"/>
                  </a:lnTo>
                  <a:lnTo>
                    <a:pt x="26289" y="30734"/>
                  </a:lnTo>
                  <a:lnTo>
                    <a:pt x="26289" y="26543"/>
                  </a:lnTo>
                  <a:lnTo>
                    <a:pt x="26289" y="24003"/>
                  </a:lnTo>
                  <a:lnTo>
                    <a:pt x="25273" y="21971"/>
                  </a:lnTo>
                  <a:lnTo>
                    <a:pt x="23241" y="20447"/>
                  </a:lnTo>
                  <a:lnTo>
                    <a:pt x="21336" y="18923"/>
                  </a:lnTo>
                  <a:lnTo>
                    <a:pt x="18542" y="18161"/>
                  </a:lnTo>
                  <a:lnTo>
                    <a:pt x="14986" y="18161"/>
                  </a:lnTo>
                  <a:lnTo>
                    <a:pt x="11811" y="18161"/>
                  </a:lnTo>
                  <a:lnTo>
                    <a:pt x="9144" y="18415"/>
                  </a:lnTo>
                  <a:lnTo>
                    <a:pt x="7239" y="18923"/>
                  </a:lnTo>
                  <a:lnTo>
                    <a:pt x="5207" y="19431"/>
                  </a:lnTo>
                  <a:lnTo>
                    <a:pt x="3048" y="20066"/>
                  </a:lnTo>
                  <a:lnTo>
                    <a:pt x="508" y="21082"/>
                  </a:lnTo>
                  <a:lnTo>
                    <a:pt x="0" y="21082"/>
                  </a:lnTo>
                  <a:lnTo>
                    <a:pt x="0" y="2794"/>
                  </a:lnTo>
                  <a:lnTo>
                    <a:pt x="2032" y="2159"/>
                  </a:lnTo>
                  <a:lnTo>
                    <a:pt x="5080" y="1524"/>
                  </a:lnTo>
                  <a:lnTo>
                    <a:pt x="9144" y="889"/>
                  </a:lnTo>
                  <a:lnTo>
                    <a:pt x="13335" y="254"/>
                  </a:lnTo>
                  <a:lnTo>
                    <a:pt x="17653" y="0"/>
                  </a:lnTo>
                  <a:lnTo>
                    <a:pt x="22225" y="0"/>
                  </a:lnTo>
                  <a:close/>
                </a:path>
              </a:pathLst>
            </a:custGeom>
            <a:ln w="3175">
              <a:solidFill>
                <a:srgbClr val="1D7CED"/>
              </a:solidFill>
            </a:ln>
          </p:spPr>
          <p:txBody>
            <a:bodyPr wrap="square" lIns="0" tIns="0" rIns="0" bIns="0" rtlCol="0"/>
            <a:lstStyle/>
            <a:p>
              <a:endParaRPr/>
            </a:p>
          </p:txBody>
        </p:sp>
        <p:sp>
          <p:nvSpPr>
            <p:cNvPr id="15" name="object 15"/>
            <p:cNvSpPr/>
            <p:nvPr/>
          </p:nvSpPr>
          <p:spPr>
            <a:xfrm>
              <a:off x="5673344" y="429006"/>
              <a:ext cx="3131566" cy="309498"/>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2933700" y="204215"/>
              <a:ext cx="810768" cy="612647"/>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3302507" y="309372"/>
              <a:ext cx="632460" cy="507491"/>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3660647" y="309372"/>
              <a:ext cx="1290827" cy="507491"/>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4680203" y="309372"/>
              <a:ext cx="1071372" cy="507491"/>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5430011" y="204215"/>
              <a:ext cx="3637788" cy="612647"/>
            </a:xfrm>
            <a:prstGeom prst="rect">
              <a:avLst/>
            </a:prstGeom>
            <a:blipFill>
              <a:blip r:embed="rId12" cstate="print"/>
              <a:stretch>
                <a:fillRect/>
              </a:stretch>
            </a:blipFill>
          </p:spPr>
          <p:txBody>
            <a:bodyPr wrap="square" lIns="0" tIns="0" rIns="0" bIns="0" rtlCol="0"/>
            <a:lstStyle/>
            <a:p>
              <a:endParaRPr/>
            </a:p>
          </p:txBody>
        </p:sp>
      </p:grpSp>
      <p:sp>
        <p:nvSpPr>
          <p:cNvPr id="21" name="object 21"/>
          <p:cNvSpPr txBox="1"/>
          <p:nvPr/>
        </p:nvSpPr>
        <p:spPr>
          <a:xfrm>
            <a:off x="307340" y="1074775"/>
            <a:ext cx="7660640" cy="3409315"/>
          </a:xfrm>
          <a:prstGeom prst="rect">
            <a:avLst/>
          </a:prstGeom>
        </p:spPr>
        <p:txBody>
          <a:bodyPr vert="horz" wrap="square" lIns="0" tIns="88900" rIns="0" bIns="0" rtlCol="0">
            <a:spAutoFit/>
          </a:bodyPr>
          <a:lstStyle/>
          <a:p>
            <a:pPr marL="355600" indent="-342900">
              <a:lnSpc>
                <a:spcPct val="100000"/>
              </a:lnSpc>
              <a:spcBef>
                <a:spcPts val="700"/>
              </a:spcBef>
              <a:buClr>
                <a:srgbClr val="006FC0"/>
              </a:buClr>
              <a:buSzPct val="79687"/>
              <a:buFont typeface="Wingdings"/>
              <a:buChar char=""/>
              <a:tabLst>
                <a:tab pos="355600" algn="l"/>
              </a:tabLst>
            </a:pPr>
            <a:r>
              <a:rPr sz="3200" spc="-265" dirty="0">
                <a:latin typeface="Arial"/>
                <a:cs typeface="Arial"/>
              </a:rPr>
              <a:t>Lập </a:t>
            </a:r>
            <a:r>
              <a:rPr sz="3200" spc="-30" dirty="0">
                <a:latin typeface="Arial"/>
                <a:cs typeface="Arial"/>
              </a:rPr>
              <a:t>trình </a:t>
            </a:r>
            <a:r>
              <a:rPr sz="3200" spc="-125" dirty="0">
                <a:latin typeface="Arial"/>
                <a:cs typeface="Arial"/>
              </a:rPr>
              <a:t>đơn </a:t>
            </a:r>
            <a:r>
              <a:rPr sz="3200" spc="-150" dirty="0">
                <a:latin typeface="Arial"/>
                <a:cs typeface="Arial"/>
              </a:rPr>
              <a:t>giản </a:t>
            </a:r>
            <a:r>
              <a:rPr sz="3200" spc="-135" dirty="0">
                <a:latin typeface="Arial"/>
                <a:cs typeface="Arial"/>
              </a:rPr>
              <a:t>với </a:t>
            </a:r>
            <a:r>
              <a:rPr sz="3200" spc="-300" dirty="0">
                <a:latin typeface="Arial"/>
                <a:cs typeface="Arial"/>
              </a:rPr>
              <a:t>C#,</a:t>
            </a:r>
            <a:r>
              <a:rPr sz="3200" spc="-275" dirty="0">
                <a:latin typeface="Arial"/>
                <a:cs typeface="Arial"/>
              </a:rPr>
              <a:t> </a:t>
            </a:r>
            <a:r>
              <a:rPr sz="3200" spc="-340" dirty="0">
                <a:latin typeface="Arial"/>
                <a:cs typeface="Arial"/>
              </a:rPr>
              <a:t>VB.NET</a:t>
            </a:r>
            <a:endParaRPr sz="3200">
              <a:latin typeface="Arial"/>
              <a:cs typeface="Arial"/>
            </a:endParaRPr>
          </a:p>
          <a:p>
            <a:pPr marL="355600" indent="-342900">
              <a:lnSpc>
                <a:spcPct val="100000"/>
              </a:lnSpc>
              <a:spcBef>
                <a:spcPts val="600"/>
              </a:spcBef>
              <a:buClr>
                <a:srgbClr val="006FC0"/>
              </a:buClr>
              <a:buSzPct val="79687"/>
              <a:buFont typeface="Wingdings"/>
              <a:buChar char=""/>
              <a:tabLst>
                <a:tab pos="355600" algn="l"/>
              </a:tabLst>
            </a:pPr>
            <a:r>
              <a:rPr sz="3200" spc="-300" dirty="0">
                <a:latin typeface="Arial"/>
                <a:cs typeface="Arial"/>
              </a:rPr>
              <a:t>Ứng </a:t>
            </a:r>
            <a:r>
              <a:rPr sz="3200" spc="-145" dirty="0">
                <a:latin typeface="Arial"/>
                <a:cs typeface="Arial"/>
              </a:rPr>
              <a:t>dụng </a:t>
            </a:r>
            <a:r>
              <a:rPr sz="3200" spc="-70" dirty="0">
                <a:latin typeface="Arial"/>
                <a:cs typeface="Arial"/>
              </a:rPr>
              <a:t>tạo </a:t>
            </a:r>
            <a:r>
              <a:rPr sz="3200" spc="-130" dirty="0">
                <a:latin typeface="Arial"/>
                <a:cs typeface="Arial"/>
              </a:rPr>
              <a:t>ra </a:t>
            </a:r>
            <a:r>
              <a:rPr sz="3200" spc="-204" dirty="0">
                <a:latin typeface="Arial"/>
                <a:cs typeface="Arial"/>
              </a:rPr>
              <a:t>chạy </a:t>
            </a:r>
            <a:r>
              <a:rPr sz="3200" spc="-95" dirty="0">
                <a:latin typeface="Arial"/>
                <a:cs typeface="Arial"/>
              </a:rPr>
              <a:t>ổn </a:t>
            </a:r>
            <a:r>
              <a:rPr sz="3200" spc="-50" dirty="0">
                <a:latin typeface="Arial"/>
                <a:cs typeface="Arial"/>
              </a:rPr>
              <a:t>định </a:t>
            </a:r>
            <a:r>
              <a:rPr sz="3200" spc="-25" dirty="0">
                <a:latin typeface="Arial"/>
                <a:cs typeface="Arial"/>
              </a:rPr>
              <a:t>trên</a:t>
            </a:r>
            <a:r>
              <a:rPr sz="3200" spc="-335" dirty="0">
                <a:latin typeface="Arial"/>
                <a:cs typeface="Arial"/>
              </a:rPr>
              <a:t> </a:t>
            </a:r>
            <a:r>
              <a:rPr sz="3200" spc="-120" dirty="0">
                <a:latin typeface="Arial"/>
                <a:cs typeface="Arial"/>
              </a:rPr>
              <a:t>Windows</a:t>
            </a:r>
            <a:endParaRPr sz="3200">
              <a:latin typeface="Arial"/>
              <a:cs typeface="Arial"/>
            </a:endParaRPr>
          </a:p>
          <a:p>
            <a:pPr marL="355600" indent="-342900">
              <a:lnSpc>
                <a:spcPct val="100000"/>
              </a:lnSpc>
              <a:spcBef>
                <a:spcPts val="600"/>
              </a:spcBef>
              <a:buClr>
                <a:srgbClr val="006FC0"/>
              </a:buClr>
              <a:buSzPct val="79687"/>
              <a:buFont typeface="Wingdings"/>
              <a:buChar char=""/>
              <a:tabLst>
                <a:tab pos="355600" algn="l"/>
              </a:tabLst>
            </a:pPr>
            <a:r>
              <a:rPr sz="3200" spc="-265" dirty="0">
                <a:latin typeface="Arial"/>
                <a:cs typeface="Arial"/>
              </a:rPr>
              <a:t>Dễ </a:t>
            </a:r>
            <a:r>
              <a:rPr sz="3200" spc="-140" dirty="0">
                <a:latin typeface="Arial"/>
                <a:cs typeface="Arial"/>
              </a:rPr>
              <a:t>quản </a:t>
            </a:r>
            <a:r>
              <a:rPr sz="3200" spc="-65" dirty="0">
                <a:latin typeface="Arial"/>
                <a:cs typeface="Arial"/>
              </a:rPr>
              <a:t>lý </a:t>
            </a:r>
            <a:r>
              <a:rPr sz="3200" spc="-180" dirty="0">
                <a:latin typeface="Arial"/>
                <a:cs typeface="Arial"/>
              </a:rPr>
              <a:t>nâng </a:t>
            </a:r>
            <a:r>
              <a:rPr sz="3200" spc="-204" dirty="0">
                <a:latin typeface="Arial"/>
                <a:cs typeface="Arial"/>
              </a:rPr>
              <a:t>cấp</a:t>
            </a:r>
            <a:endParaRPr sz="3200">
              <a:latin typeface="Arial"/>
              <a:cs typeface="Arial"/>
            </a:endParaRPr>
          </a:p>
          <a:p>
            <a:pPr marL="355600" indent="-342900">
              <a:lnSpc>
                <a:spcPct val="100000"/>
              </a:lnSpc>
              <a:spcBef>
                <a:spcPts val="600"/>
              </a:spcBef>
              <a:buClr>
                <a:srgbClr val="006FC0"/>
              </a:buClr>
              <a:buSzPct val="79687"/>
              <a:buFont typeface="Wingdings"/>
              <a:buChar char=""/>
              <a:tabLst>
                <a:tab pos="355600" algn="l"/>
              </a:tabLst>
            </a:pPr>
            <a:r>
              <a:rPr sz="3200" spc="-220" dirty="0">
                <a:latin typeface="Arial"/>
                <a:cs typeface="Arial"/>
              </a:rPr>
              <a:t>Đáp </a:t>
            </a:r>
            <a:r>
              <a:rPr sz="3200" spc="-195" dirty="0">
                <a:latin typeface="Arial"/>
                <a:cs typeface="Arial"/>
              </a:rPr>
              <a:t>ứng </a:t>
            </a:r>
            <a:r>
              <a:rPr sz="3200" spc="-95" dirty="0">
                <a:latin typeface="Arial"/>
                <a:cs typeface="Arial"/>
              </a:rPr>
              <a:t>nhiều </a:t>
            </a:r>
            <a:r>
              <a:rPr sz="3200" spc="-75" dirty="0">
                <a:latin typeface="Arial"/>
                <a:cs typeface="Arial"/>
              </a:rPr>
              <a:t>loại </a:t>
            </a:r>
            <a:r>
              <a:rPr sz="3200" spc="15" dirty="0">
                <a:latin typeface="Arial"/>
                <a:cs typeface="Arial"/>
              </a:rPr>
              <a:t>thiết </a:t>
            </a:r>
            <a:r>
              <a:rPr sz="3200" spc="-40" dirty="0">
                <a:latin typeface="Arial"/>
                <a:cs typeface="Arial"/>
              </a:rPr>
              <a:t>bị </a:t>
            </a:r>
            <a:r>
              <a:rPr sz="3200" spc="-10" dirty="0">
                <a:latin typeface="Arial"/>
                <a:cs typeface="Arial"/>
              </a:rPr>
              <a:t>truy</a:t>
            </a:r>
            <a:r>
              <a:rPr sz="3200" spc="-520" dirty="0">
                <a:latin typeface="Arial"/>
                <a:cs typeface="Arial"/>
              </a:rPr>
              <a:t> </a:t>
            </a:r>
            <a:r>
              <a:rPr sz="3200" spc="-204" dirty="0">
                <a:latin typeface="Arial"/>
                <a:cs typeface="Arial"/>
              </a:rPr>
              <a:t>cập</a:t>
            </a:r>
            <a:endParaRPr sz="3200">
              <a:latin typeface="Arial"/>
              <a:cs typeface="Arial"/>
            </a:endParaRPr>
          </a:p>
          <a:p>
            <a:pPr marL="355600" indent="-342900">
              <a:lnSpc>
                <a:spcPct val="100000"/>
              </a:lnSpc>
              <a:spcBef>
                <a:spcPts val="600"/>
              </a:spcBef>
              <a:buClr>
                <a:srgbClr val="006FC0"/>
              </a:buClr>
              <a:buSzPct val="79687"/>
              <a:buFont typeface="Wingdings"/>
              <a:buChar char=""/>
              <a:tabLst>
                <a:tab pos="355600" algn="l"/>
              </a:tabLst>
            </a:pPr>
            <a:r>
              <a:rPr sz="3200" spc="-190" dirty="0">
                <a:latin typeface="Arial"/>
                <a:cs typeface="Arial"/>
              </a:rPr>
              <a:t>An</a:t>
            </a:r>
            <a:r>
              <a:rPr sz="3200" spc="-185" dirty="0">
                <a:latin typeface="Arial"/>
                <a:cs typeface="Arial"/>
              </a:rPr>
              <a:t> </a:t>
            </a:r>
            <a:r>
              <a:rPr sz="3200" spc="-80" dirty="0">
                <a:latin typeface="Arial"/>
                <a:cs typeface="Arial"/>
              </a:rPr>
              <a:t>toàn</a:t>
            </a:r>
            <a:endParaRPr sz="3200">
              <a:latin typeface="Arial"/>
              <a:cs typeface="Arial"/>
            </a:endParaRPr>
          </a:p>
          <a:p>
            <a:pPr marL="355600" indent="-342900">
              <a:lnSpc>
                <a:spcPct val="100000"/>
              </a:lnSpc>
              <a:spcBef>
                <a:spcPts val="605"/>
              </a:spcBef>
              <a:buClr>
                <a:srgbClr val="006FC0"/>
              </a:buClr>
              <a:buSzPct val="79687"/>
              <a:buFont typeface="Wingdings"/>
              <a:buChar char=""/>
              <a:tabLst>
                <a:tab pos="355600" algn="l"/>
              </a:tabLst>
            </a:pPr>
            <a:r>
              <a:rPr sz="3200" spc="-270" dirty="0">
                <a:latin typeface="Arial"/>
                <a:cs typeface="Arial"/>
              </a:rPr>
              <a:t>Dễ </a:t>
            </a:r>
            <a:r>
              <a:rPr sz="3200" spc="-85" dirty="0">
                <a:latin typeface="Arial"/>
                <a:cs typeface="Arial"/>
              </a:rPr>
              <a:t>tích</a:t>
            </a:r>
            <a:r>
              <a:rPr sz="3200" spc="-65" dirty="0">
                <a:latin typeface="Arial"/>
                <a:cs typeface="Arial"/>
              </a:rPr>
              <a:t> </a:t>
            </a:r>
            <a:r>
              <a:rPr sz="3200" spc="-155" dirty="0">
                <a:latin typeface="Arial"/>
                <a:cs typeface="Arial"/>
              </a:rPr>
              <a:t>hợp</a:t>
            </a:r>
            <a:endParaRPr sz="32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6553200"/>
            <a:chOff x="76200" y="38"/>
            <a:chExt cx="8943340" cy="6553200"/>
          </a:xfrm>
        </p:grpSpPr>
        <p:sp>
          <p:nvSpPr>
            <p:cNvPr id="3" name="object 3"/>
            <p:cNvSpPr/>
            <p:nvPr/>
          </p:nvSpPr>
          <p:spPr>
            <a:xfrm>
              <a:off x="6580251" y="434847"/>
              <a:ext cx="1382522" cy="30365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115300" y="495299"/>
              <a:ext cx="691515" cy="236220"/>
            </a:xfrm>
            <a:custGeom>
              <a:avLst/>
              <a:gdLst/>
              <a:ahLst/>
              <a:cxnLst/>
              <a:rect l="l" t="t" r="r" b="b"/>
              <a:pathLst>
                <a:path w="691515" h="236220">
                  <a:moveTo>
                    <a:pt x="158115" y="0"/>
                  </a:moveTo>
                  <a:lnTo>
                    <a:pt x="0" y="0"/>
                  </a:lnTo>
                  <a:lnTo>
                    <a:pt x="0" y="45720"/>
                  </a:lnTo>
                  <a:lnTo>
                    <a:pt x="0" y="90170"/>
                  </a:lnTo>
                  <a:lnTo>
                    <a:pt x="0" y="134620"/>
                  </a:lnTo>
                  <a:lnTo>
                    <a:pt x="0" y="236220"/>
                  </a:lnTo>
                  <a:lnTo>
                    <a:pt x="58928" y="236220"/>
                  </a:lnTo>
                  <a:lnTo>
                    <a:pt x="58928" y="134620"/>
                  </a:lnTo>
                  <a:lnTo>
                    <a:pt x="150114" y="134620"/>
                  </a:lnTo>
                  <a:lnTo>
                    <a:pt x="150114" y="90170"/>
                  </a:lnTo>
                  <a:lnTo>
                    <a:pt x="58928" y="90170"/>
                  </a:lnTo>
                  <a:lnTo>
                    <a:pt x="58928" y="45720"/>
                  </a:lnTo>
                  <a:lnTo>
                    <a:pt x="158115" y="45720"/>
                  </a:lnTo>
                  <a:lnTo>
                    <a:pt x="158115" y="0"/>
                  </a:lnTo>
                  <a:close/>
                </a:path>
                <a:path w="691515" h="236220">
                  <a:moveTo>
                    <a:pt x="306578" y="254"/>
                  </a:moveTo>
                  <a:lnTo>
                    <a:pt x="179451" y="254"/>
                  </a:lnTo>
                  <a:lnTo>
                    <a:pt x="179451" y="41402"/>
                  </a:lnTo>
                  <a:lnTo>
                    <a:pt x="213360" y="41402"/>
                  </a:lnTo>
                  <a:lnTo>
                    <a:pt x="213360" y="195072"/>
                  </a:lnTo>
                  <a:lnTo>
                    <a:pt x="179451" y="195072"/>
                  </a:lnTo>
                  <a:lnTo>
                    <a:pt x="179451" y="236220"/>
                  </a:lnTo>
                  <a:lnTo>
                    <a:pt x="306578" y="236220"/>
                  </a:lnTo>
                  <a:lnTo>
                    <a:pt x="306578" y="195072"/>
                  </a:lnTo>
                  <a:lnTo>
                    <a:pt x="272669" y="195072"/>
                  </a:lnTo>
                  <a:lnTo>
                    <a:pt x="272669" y="41402"/>
                  </a:lnTo>
                  <a:lnTo>
                    <a:pt x="306578" y="41402"/>
                  </a:lnTo>
                  <a:lnTo>
                    <a:pt x="306578" y="254"/>
                  </a:lnTo>
                  <a:close/>
                </a:path>
                <a:path w="691515" h="236220">
                  <a:moveTo>
                    <a:pt x="503555" y="191770"/>
                  </a:moveTo>
                  <a:lnTo>
                    <a:pt x="405257" y="191770"/>
                  </a:lnTo>
                  <a:lnTo>
                    <a:pt x="405257" y="0"/>
                  </a:lnTo>
                  <a:lnTo>
                    <a:pt x="345948" y="0"/>
                  </a:lnTo>
                  <a:lnTo>
                    <a:pt x="345948" y="191770"/>
                  </a:lnTo>
                  <a:lnTo>
                    <a:pt x="345948" y="236220"/>
                  </a:lnTo>
                  <a:lnTo>
                    <a:pt x="503555" y="236220"/>
                  </a:lnTo>
                  <a:lnTo>
                    <a:pt x="503555" y="191770"/>
                  </a:lnTo>
                  <a:close/>
                </a:path>
                <a:path w="691515" h="236220">
                  <a:moveTo>
                    <a:pt x="691515" y="0"/>
                  </a:moveTo>
                  <a:lnTo>
                    <a:pt x="531876" y="0"/>
                  </a:lnTo>
                  <a:lnTo>
                    <a:pt x="531876" y="45720"/>
                  </a:lnTo>
                  <a:lnTo>
                    <a:pt x="531876" y="86360"/>
                  </a:lnTo>
                  <a:lnTo>
                    <a:pt x="531876" y="132080"/>
                  </a:lnTo>
                  <a:lnTo>
                    <a:pt x="531876" y="191770"/>
                  </a:lnTo>
                  <a:lnTo>
                    <a:pt x="531876" y="236220"/>
                  </a:lnTo>
                  <a:lnTo>
                    <a:pt x="691515" y="236220"/>
                  </a:lnTo>
                  <a:lnTo>
                    <a:pt x="691515" y="191770"/>
                  </a:lnTo>
                  <a:lnTo>
                    <a:pt x="590804" y="191770"/>
                  </a:lnTo>
                  <a:lnTo>
                    <a:pt x="590804" y="132080"/>
                  </a:lnTo>
                  <a:lnTo>
                    <a:pt x="683641" y="132080"/>
                  </a:lnTo>
                  <a:lnTo>
                    <a:pt x="683641" y="86360"/>
                  </a:lnTo>
                  <a:lnTo>
                    <a:pt x="590804" y="86360"/>
                  </a:lnTo>
                  <a:lnTo>
                    <a:pt x="590804" y="45720"/>
                  </a:lnTo>
                  <a:lnTo>
                    <a:pt x="691515" y="45720"/>
                  </a:lnTo>
                  <a:lnTo>
                    <a:pt x="691515" y="0"/>
                  </a:lnTo>
                  <a:close/>
                </a:path>
              </a:pathLst>
            </a:custGeom>
            <a:solidFill>
              <a:srgbClr val="FBFBFF"/>
            </a:solidFill>
          </p:spPr>
          <p:txBody>
            <a:bodyPr wrap="square" lIns="0" tIns="0" rIns="0" bIns="0" rtlCol="0"/>
            <a:lstStyle/>
            <a:p>
              <a:endParaRPr/>
            </a:p>
          </p:txBody>
        </p:sp>
        <p:sp>
          <p:nvSpPr>
            <p:cNvPr id="5" name="object 5"/>
            <p:cNvSpPr/>
            <p:nvPr/>
          </p:nvSpPr>
          <p:spPr>
            <a:xfrm>
              <a:off x="8115300" y="495553"/>
              <a:ext cx="691515" cy="236220"/>
            </a:xfrm>
            <a:custGeom>
              <a:avLst/>
              <a:gdLst/>
              <a:ahLst/>
              <a:cxnLst/>
              <a:rect l="l" t="t" r="r" b="b"/>
              <a:pathLst>
                <a:path w="691515" h="236220">
                  <a:moveTo>
                    <a:pt x="531876" y="0"/>
                  </a:moveTo>
                  <a:lnTo>
                    <a:pt x="691515" y="0"/>
                  </a:lnTo>
                  <a:lnTo>
                    <a:pt x="691515" y="44958"/>
                  </a:lnTo>
                  <a:lnTo>
                    <a:pt x="590803" y="44958"/>
                  </a:lnTo>
                  <a:lnTo>
                    <a:pt x="590803" y="86360"/>
                  </a:lnTo>
                  <a:lnTo>
                    <a:pt x="683641" y="86360"/>
                  </a:lnTo>
                  <a:lnTo>
                    <a:pt x="683641" y="131318"/>
                  </a:lnTo>
                  <a:lnTo>
                    <a:pt x="590803" y="131318"/>
                  </a:lnTo>
                  <a:lnTo>
                    <a:pt x="590803" y="191008"/>
                  </a:lnTo>
                  <a:lnTo>
                    <a:pt x="691515" y="191008"/>
                  </a:lnTo>
                  <a:lnTo>
                    <a:pt x="691515" y="235966"/>
                  </a:lnTo>
                  <a:lnTo>
                    <a:pt x="531876" y="235966"/>
                  </a:lnTo>
                  <a:lnTo>
                    <a:pt x="531876" y="0"/>
                  </a:lnTo>
                  <a:close/>
                </a:path>
                <a:path w="691515" h="236220">
                  <a:moveTo>
                    <a:pt x="345948" y="0"/>
                  </a:moveTo>
                  <a:lnTo>
                    <a:pt x="405256" y="0"/>
                  </a:lnTo>
                  <a:lnTo>
                    <a:pt x="405256" y="191008"/>
                  </a:lnTo>
                  <a:lnTo>
                    <a:pt x="503554" y="191008"/>
                  </a:lnTo>
                  <a:lnTo>
                    <a:pt x="503554" y="235966"/>
                  </a:lnTo>
                  <a:lnTo>
                    <a:pt x="345948" y="235966"/>
                  </a:lnTo>
                  <a:lnTo>
                    <a:pt x="345948" y="0"/>
                  </a:lnTo>
                  <a:close/>
                </a:path>
                <a:path w="691515" h="236220">
                  <a:moveTo>
                    <a:pt x="179450" y="0"/>
                  </a:moveTo>
                  <a:lnTo>
                    <a:pt x="306577" y="0"/>
                  </a:lnTo>
                  <a:lnTo>
                    <a:pt x="306577" y="41148"/>
                  </a:lnTo>
                  <a:lnTo>
                    <a:pt x="272669" y="41148"/>
                  </a:lnTo>
                  <a:lnTo>
                    <a:pt x="272669" y="194818"/>
                  </a:lnTo>
                  <a:lnTo>
                    <a:pt x="306577" y="194818"/>
                  </a:lnTo>
                  <a:lnTo>
                    <a:pt x="306577" y="235966"/>
                  </a:lnTo>
                  <a:lnTo>
                    <a:pt x="179450" y="235966"/>
                  </a:lnTo>
                  <a:lnTo>
                    <a:pt x="179450" y="194818"/>
                  </a:lnTo>
                  <a:lnTo>
                    <a:pt x="213359" y="194818"/>
                  </a:lnTo>
                  <a:lnTo>
                    <a:pt x="213359" y="41148"/>
                  </a:lnTo>
                  <a:lnTo>
                    <a:pt x="179450" y="41148"/>
                  </a:lnTo>
                  <a:lnTo>
                    <a:pt x="179450" y="0"/>
                  </a:lnTo>
                  <a:close/>
                </a:path>
                <a:path w="691515" h="236220">
                  <a:moveTo>
                    <a:pt x="0" y="0"/>
                  </a:moveTo>
                  <a:lnTo>
                    <a:pt x="158115" y="0"/>
                  </a:lnTo>
                  <a:lnTo>
                    <a:pt x="158115" y="44958"/>
                  </a:lnTo>
                  <a:lnTo>
                    <a:pt x="58927" y="44958"/>
                  </a:lnTo>
                  <a:lnTo>
                    <a:pt x="58927" y="89535"/>
                  </a:lnTo>
                  <a:lnTo>
                    <a:pt x="150114" y="89535"/>
                  </a:lnTo>
                  <a:lnTo>
                    <a:pt x="150114" y="134493"/>
                  </a:lnTo>
                  <a:lnTo>
                    <a:pt x="58927" y="134493"/>
                  </a:lnTo>
                  <a:lnTo>
                    <a:pt x="58927" y="235966"/>
                  </a:lnTo>
                  <a:lnTo>
                    <a:pt x="0" y="235966"/>
                  </a:lnTo>
                  <a:lnTo>
                    <a:pt x="0" y="0"/>
                  </a:lnTo>
                  <a:close/>
                </a:path>
              </a:pathLst>
            </a:custGeom>
            <a:ln w="3175">
              <a:solidFill>
                <a:srgbClr val="1D7CED"/>
              </a:solidFill>
            </a:ln>
          </p:spPr>
          <p:txBody>
            <a:bodyPr wrap="square" lIns="0" tIns="0" rIns="0" bIns="0" rtlCol="0"/>
            <a:lstStyle/>
            <a:p>
              <a:endParaRPr/>
            </a:p>
          </p:txBody>
        </p:sp>
        <p:sp>
          <p:nvSpPr>
            <p:cNvPr id="6" name="object 6"/>
            <p:cNvSpPr/>
            <p:nvPr/>
          </p:nvSpPr>
          <p:spPr>
            <a:xfrm>
              <a:off x="6309359" y="204215"/>
              <a:ext cx="790956" cy="612647"/>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658356" y="309372"/>
              <a:ext cx="1510283" cy="507491"/>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7894319" y="309372"/>
              <a:ext cx="1124712" cy="507491"/>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28600" y="1143000"/>
              <a:ext cx="3505200" cy="5410200"/>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5543550" y="1143000"/>
              <a:ext cx="3371850" cy="541020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5791200" y="3429000"/>
              <a:ext cx="2819400" cy="2133600"/>
            </a:xfrm>
            <a:custGeom>
              <a:avLst/>
              <a:gdLst/>
              <a:ahLst/>
              <a:cxnLst/>
              <a:rect l="l" t="t" r="r" b="b"/>
              <a:pathLst>
                <a:path w="2819400" h="2133600">
                  <a:moveTo>
                    <a:pt x="0" y="838200"/>
                  </a:moveTo>
                  <a:lnTo>
                    <a:pt x="1295400" y="838200"/>
                  </a:lnTo>
                  <a:lnTo>
                    <a:pt x="1295400" y="0"/>
                  </a:lnTo>
                  <a:lnTo>
                    <a:pt x="0" y="0"/>
                  </a:lnTo>
                  <a:lnTo>
                    <a:pt x="0" y="838200"/>
                  </a:lnTo>
                  <a:close/>
                </a:path>
                <a:path w="2819400" h="2133600">
                  <a:moveTo>
                    <a:pt x="228600" y="2133600"/>
                  </a:moveTo>
                  <a:lnTo>
                    <a:pt x="2819400" y="2133600"/>
                  </a:lnTo>
                  <a:lnTo>
                    <a:pt x="2819400" y="1143000"/>
                  </a:lnTo>
                  <a:lnTo>
                    <a:pt x="228600" y="1143000"/>
                  </a:lnTo>
                  <a:lnTo>
                    <a:pt x="228600" y="2133600"/>
                  </a:lnTo>
                  <a:close/>
                </a:path>
              </a:pathLst>
            </a:custGeom>
            <a:ln w="3175">
              <a:solidFill>
                <a:srgbClr val="385D89"/>
              </a:solidFill>
              <a:prstDash val="sysDot"/>
            </a:ln>
          </p:spPr>
          <p:txBody>
            <a:bodyPr wrap="square" lIns="0" tIns="0" rIns="0" bIns="0" rtlCol="0"/>
            <a:lstStyle/>
            <a:p>
              <a:endParaRPr/>
            </a:p>
          </p:txBody>
        </p:sp>
        <p:sp>
          <p:nvSpPr>
            <p:cNvPr id="12" name="object 12"/>
            <p:cNvSpPr/>
            <p:nvPr/>
          </p:nvSpPr>
          <p:spPr>
            <a:xfrm>
              <a:off x="2666746" y="3727449"/>
              <a:ext cx="3353435" cy="1368425"/>
            </a:xfrm>
            <a:custGeom>
              <a:avLst/>
              <a:gdLst/>
              <a:ahLst/>
              <a:cxnLst/>
              <a:rect l="l" t="t" r="r" b="b"/>
              <a:pathLst>
                <a:path w="3353435" h="1368425">
                  <a:moveTo>
                    <a:pt x="3124454" y="120650"/>
                  </a:moveTo>
                  <a:lnTo>
                    <a:pt x="3040761" y="67564"/>
                  </a:lnTo>
                  <a:lnTo>
                    <a:pt x="3037840" y="65786"/>
                  </a:lnTo>
                  <a:lnTo>
                    <a:pt x="3033903" y="66675"/>
                  </a:lnTo>
                  <a:lnTo>
                    <a:pt x="3030093" y="72517"/>
                  </a:lnTo>
                  <a:lnTo>
                    <a:pt x="3030982" y="76454"/>
                  </a:lnTo>
                  <a:lnTo>
                    <a:pt x="3033903" y="78359"/>
                  </a:lnTo>
                  <a:lnTo>
                    <a:pt x="3088436" y="112928"/>
                  </a:lnTo>
                  <a:lnTo>
                    <a:pt x="508" y="0"/>
                  </a:lnTo>
                  <a:lnTo>
                    <a:pt x="0" y="12700"/>
                  </a:lnTo>
                  <a:lnTo>
                    <a:pt x="3088157" y="125641"/>
                  </a:lnTo>
                  <a:lnTo>
                    <a:pt x="3028061" y="157861"/>
                  </a:lnTo>
                  <a:lnTo>
                    <a:pt x="3026918" y="161671"/>
                  </a:lnTo>
                  <a:lnTo>
                    <a:pt x="3028569" y="164846"/>
                  </a:lnTo>
                  <a:lnTo>
                    <a:pt x="3030220" y="167894"/>
                  </a:lnTo>
                  <a:lnTo>
                    <a:pt x="3034030" y="169037"/>
                  </a:lnTo>
                  <a:lnTo>
                    <a:pt x="3113532" y="126492"/>
                  </a:lnTo>
                  <a:lnTo>
                    <a:pt x="3124454" y="120650"/>
                  </a:lnTo>
                  <a:close/>
                </a:path>
                <a:path w="3353435" h="1368425">
                  <a:moveTo>
                    <a:pt x="3353054" y="1339850"/>
                  </a:moveTo>
                  <a:lnTo>
                    <a:pt x="3282569" y="1270254"/>
                  </a:lnTo>
                  <a:lnTo>
                    <a:pt x="3280029" y="1267841"/>
                  </a:lnTo>
                  <a:lnTo>
                    <a:pt x="3275965" y="1267841"/>
                  </a:lnTo>
                  <a:lnTo>
                    <a:pt x="3273552" y="1270254"/>
                  </a:lnTo>
                  <a:lnTo>
                    <a:pt x="3271139" y="1272794"/>
                  </a:lnTo>
                  <a:lnTo>
                    <a:pt x="3271139" y="1276858"/>
                  </a:lnTo>
                  <a:lnTo>
                    <a:pt x="3273679" y="1279271"/>
                  </a:lnTo>
                  <a:lnTo>
                    <a:pt x="3319703" y="1324749"/>
                  </a:lnTo>
                  <a:lnTo>
                    <a:pt x="230378" y="533654"/>
                  </a:lnTo>
                  <a:lnTo>
                    <a:pt x="227330" y="545846"/>
                  </a:lnTo>
                  <a:lnTo>
                    <a:pt x="3316465" y="1337043"/>
                  </a:lnTo>
                  <a:lnTo>
                    <a:pt x="3254248" y="1354836"/>
                  </a:lnTo>
                  <a:lnTo>
                    <a:pt x="3250946" y="1355725"/>
                  </a:lnTo>
                  <a:lnTo>
                    <a:pt x="3248914" y="1359281"/>
                  </a:lnTo>
                  <a:lnTo>
                    <a:pt x="3249930" y="1362583"/>
                  </a:lnTo>
                  <a:lnTo>
                    <a:pt x="3250819" y="1366012"/>
                  </a:lnTo>
                  <a:lnTo>
                    <a:pt x="3254375" y="1367917"/>
                  </a:lnTo>
                  <a:lnTo>
                    <a:pt x="3257804" y="1367028"/>
                  </a:lnTo>
                  <a:lnTo>
                    <a:pt x="3342360" y="1342898"/>
                  </a:lnTo>
                  <a:lnTo>
                    <a:pt x="3353054" y="1339850"/>
                  </a:lnTo>
                  <a:close/>
                </a:path>
              </a:pathLst>
            </a:custGeom>
            <a:solidFill>
              <a:srgbClr val="497DBA"/>
            </a:solidFill>
          </p:spPr>
          <p:txBody>
            <a:bodyPr wrap="square" lIns="0" tIns="0" rIns="0" bIns="0" rtlCol="0"/>
            <a:lstStyle/>
            <a:p>
              <a:endParaRPr/>
            </a:p>
          </p:txBody>
        </p:sp>
      </p:grpSp>
    </p:spTree>
    <p:extLst>
      <p:ext uri="{BB962C8B-B14F-4D97-AF65-F5344CB8AC3E}">
        <p14:creationId xmlns:p14="http://schemas.microsoft.com/office/powerpoint/2010/main" val="471638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9067800" cy="6858000"/>
            <a:chOff x="76200" y="38"/>
            <a:chExt cx="9067800" cy="6858000"/>
          </a:xfrm>
        </p:grpSpPr>
        <p:sp>
          <p:nvSpPr>
            <p:cNvPr id="3" name="object 3"/>
            <p:cNvSpPr/>
            <p:nvPr/>
          </p:nvSpPr>
          <p:spPr>
            <a:xfrm>
              <a:off x="6580251" y="434847"/>
              <a:ext cx="1382522" cy="30365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115300" y="495299"/>
              <a:ext cx="691515" cy="236220"/>
            </a:xfrm>
            <a:custGeom>
              <a:avLst/>
              <a:gdLst/>
              <a:ahLst/>
              <a:cxnLst/>
              <a:rect l="l" t="t" r="r" b="b"/>
              <a:pathLst>
                <a:path w="691515" h="236220">
                  <a:moveTo>
                    <a:pt x="158115" y="0"/>
                  </a:moveTo>
                  <a:lnTo>
                    <a:pt x="0" y="0"/>
                  </a:lnTo>
                  <a:lnTo>
                    <a:pt x="0" y="45720"/>
                  </a:lnTo>
                  <a:lnTo>
                    <a:pt x="0" y="90170"/>
                  </a:lnTo>
                  <a:lnTo>
                    <a:pt x="0" y="134620"/>
                  </a:lnTo>
                  <a:lnTo>
                    <a:pt x="0" y="236220"/>
                  </a:lnTo>
                  <a:lnTo>
                    <a:pt x="58928" y="236220"/>
                  </a:lnTo>
                  <a:lnTo>
                    <a:pt x="58928" y="134620"/>
                  </a:lnTo>
                  <a:lnTo>
                    <a:pt x="150114" y="134620"/>
                  </a:lnTo>
                  <a:lnTo>
                    <a:pt x="150114" y="90170"/>
                  </a:lnTo>
                  <a:lnTo>
                    <a:pt x="58928" y="90170"/>
                  </a:lnTo>
                  <a:lnTo>
                    <a:pt x="58928" y="45720"/>
                  </a:lnTo>
                  <a:lnTo>
                    <a:pt x="158115" y="45720"/>
                  </a:lnTo>
                  <a:lnTo>
                    <a:pt x="158115" y="0"/>
                  </a:lnTo>
                  <a:close/>
                </a:path>
                <a:path w="691515" h="236220">
                  <a:moveTo>
                    <a:pt x="306578" y="254"/>
                  </a:moveTo>
                  <a:lnTo>
                    <a:pt x="179451" y="254"/>
                  </a:lnTo>
                  <a:lnTo>
                    <a:pt x="179451" y="41402"/>
                  </a:lnTo>
                  <a:lnTo>
                    <a:pt x="213360" y="41402"/>
                  </a:lnTo>
                  <a:lnTo>
                    <a:pt x="213360" y="195072"/>
                  </a:lnTo>
                  <a:lnTo>
                    <a:pt x="179451" y="195072"/>
                  </a:lnTo>
                  <a:lnTo>
                    <a:pt x="179451" y="236220"/>
                  </a:lnTo>
                  <a:lnTo>
                    <a:pt x="306578" y="236220"/>
                  </a:lnTo>
                  <a:lnTo>
                    <a:pt x="306578" y="195072"/>
                  </a:lnTo>
                  <a:lnTo>
                    <a:pt x="272669" y="195072"/>
                  </a:lnTo>
                  <a:lnTo>
                    <a:pt x="272669" y="41402"/>
                  </a:lnTo>
                  <a:lnTo>
                    <a:pt x="306578" y="41402"/>
                  </a:lnTo>
                  <a:lnTo>
                    <a:pt x="306578" y="254"/>
                  </a:lnTo>
                  <a:close/>
                </a:path>
                <a:path w="691515" h="236220">
                  <a:moveTo>
                    <a:pt x="503555" y="191770"/>
                  </a:moveTo>
                  <a:lnTo>
                    <a:pt x="405257" y="191770"/>
                  </a:lnTo>
                  <a:lnTo>
                    <a:pt x="405257" y="0"/>
                  </a:lnTo>
                  <a:lnTo>
                    <a:pt x="345948" y="0"/>
                  </a:lnTo>
                  <a:lnTo>
                    <a:pt x="345948" y="191770"/>
                  </a:lnTo>
                  <a:lnTo>
                    <a:pt x="345948" y="236220"/>
                  </a:lnTo>
                  <a:lnTo>
                    <a:pt x="503555" y="236220"/>
                  </a:lnTo>
                  <a:lnTo>
                    <a:pt x="503555" y="191770"/>
                  </a:lnTo>
                  <a:close/>
                </a:path>
                <a:path w="691515" h="236220">
                  <a:moveTo>
                    <a:pt x="691515" y="0"/>
                  </a:moveTo>
                  <a:lnTo>
                    <a:pt x="531876" y="0"/>
                  </a:lnTo>
                  <a:lnTo>
                    <a:pt x="531876" y="45720"/>
                  </a:lnTo>
                  <a:lnTo>
                    <a:pt x="531876" y="86360"/>
                  </a:lnTo>
                  <a:lnTo>
                    <a:pt x="531876" y="132080"/>
                  </a:lnTo>
                  <a:lnTo>
                    <a:pt x="531876" y="191770"/>
                  </a:lnTo>
                  <a:lnTo>
                    <a:pt x="531876" y="236220"/>
                  </a:lnTo>
                  <a:lnTo>
                    <a:pt x="691515" y="236220"/>
                  </a:lnTo>
                  <a:lnTo>
                    <a:pt x="691515" y="191770"/>
                  </a:lnTo>
                  <a:lnTo>
                    <a:pt x="590804" y="191770"/>
                  </a:lnTo>
                  <a:lnTo>
                    <a:pt x="590804" y="132080"/>
                  </a:lnTo>
                  <a:lnTo>
                    <a:pt x="683641" y="132080"/>
                  </a:lnTo>
                  <a:lnTo>
                    <a:pt x="683641" y="86360"/>
                  </a:lnTo>
                  <a:lnTo>
                    <a:pt x="590804" y="86360"/>
                  </a:lnTo>
                  <a:lnTo>
                    <a:pt x="590804" y="45720"/>
                  </a:lnTo>
                  <a:lnTo>
                    <a:pt x="691515" y="45720"/>
                  </a:lnTo>
                  <a:lnTo>
                    <a:pt x="691515" y="0"/>
                  </a:lnTo>
                  <a:close/>
                </a:path>
              </a:pathLst>
            </a:custGeom>
            <a:solidFill>
              <a:srgbClr val="FBFBFF"/>
            </a:solidFill>
          </p:spPr>
          <p:txBody>
            <a:bodyPr wrap="square" lIns="0" tIns="0" rIns="0" bIns="0" rtlCol="0"/>
            <a:lstStyle/>
            <a:p>
              <a:endParaRPr/>
            </a:p>
          </p:txBody>
        </p:sp>
        <p:sp>
          <p:nvSpPr>
            <p:cNvPr id="5" name="object 5"/>
            <p:cNvSpPr/>
            <p:nvPr/>
          </p:nvSpPr>
          <p:spPr>
            <a:xfrm>
              <a:off x="8115300" y="495553"/>
              <a:ext cx="691515" cy="236220"/>
            </a:xfrm>
            <a:custGeom>
              <a:avLst/>
              <a:gdLst/>
              <a:ahLst/>
              <a:cxnLst/>
              <a:rect l="l" t="t" r="r" b="b"/>
              <a:pathLst>
                <a:path w="691515" h="236220">
                  <a:moveTo>
                    <a:pt x="531876" y="0"/>
                  </a:moveTo>
                  <a:lnTo>
                    <a:pt x="691515" y="0"/>
                  </a:lnTo>
                  <a:lnTo>
                    <a:pt x="691515" y="44958"/>
                  </a:lnTo>
                  <a:lnTo>
                    <a:pt x="590803" y="44958"/>
                  </a:lnTo>
                  <a:lnTo>
                    <a:pt x="590803" y="86360"/>
                  </a:lnTo>
                  <a:lnTo>
                    <a:pt x="683641" y="86360"/>
                  </a:lnTo>
                  <a:lnTo>
                    <a:pt x="683641" y="131318"/>
                  </a:lnTo>
                  <a:lnTo>
                    <a:pt x="590803" y="131318"/>
                  </a:lnTo>
                  <a:lnTo>
                    <a:pt x="590803" y="191008"/>
                  </a:lnTo>
                  <a:lnTo>
                    <a:pt x="691515" y="191008"/>
                  </a:lnTo>
                  <a:lnTo>
                    <a:pt x="691515" y="235966"/>
                  </a:lnTo>
                  <a:lnTo>
                    <a:pt x="531876" y="235966"/>
                  </a:lnTo>
                  <a:lnTo>
                    <a:pt x="531876" y="0"/>
                  </a:lnTo>
                  <a:close/>
                </a:path>
                <a:path w="691515" h="236220">
                  <a:moveTo>
                    <a:pt x="345948" y="0"/>
                  </a:moveTo>
                  <a:lnTo>
                    <a:pt x="405256" y="0"/>
                  </a:lnTo>
                  <a:lnTo>
                    <a:pt x="405256" y="191008"/>
                  </a:lnTo>
                  <a:lnTo>
                    <a:pt x="503554" y="191008"/>
                  </a:lnTo>
                  <a:lnTo>
                    <a:pt x="503554" y="235966"/>
                  </a:lnTo>
                  <a:lnTo>
                    <a:pt x="345948" y="235966"/>
                  </a:lnTo>
                  <a:lnTo>
                    <a:pt x="345948" y="0"/>
                  </a:lnTo>
                  <a:close/>
                </a:path>
                <a:path w="691515" h="236220">
                  <a:moveTo>
                    <a:pt x="179450" y="0"/>
                  </a:moveTo>
                  <a:lnTo>
                    <a:pt x="306577" y="0"/>
                  </a:lnTo>
                  <a:lnTo>
                    <a:pt x="306577" y="41148"/>
                  </a:lnTo>
                  <a:lnTo>
                    <a:pt x="272669" y="41148"/>
                  </a:lnTo>
                  <a:lnTo>
                    <a:pt x="272669" y="194818"/>
                  </a:lnTo>
                  <a:lnTo>
                    <a:pt x="306577" y="194818"/>
                  </a:lnTo>
                  <a:lnTo>
                    <a:pt x="306577" y="235966"/>
                  </a:lnTo>
                  <a:lnTo>
                    <a:pt x="179450" y="235966"/>
                  </a:lnTo>
                  <a:lnTo>
                    <a:pt x="179450" y="194818"/>
                  </a:lnTo>
                  <a:lnTo>
                    <a:pt x="213359" y="194818"/>
                  </a:lnTo>
                  <a:lnTo>
                    <a:pt x="213359" y="41148"/>
                  </a:lnTo>
                  <a:lnTo>
                    <a:pt x="179450" y="41148"/>
                  </a:lnTo>
                  <a:lnTo>
                    <a:pt x="179450" y="0"/>
                  </a:lnTo>
                  <a:close/>
                </a:path>
                <a:path w="691515" h="236220">
                  <a:moveTo>
                    <a:pt x="0" y="0"/>
                  </a:moveTo>
                  <a:lnTo>
                    <a:pt x="158115" y="0"/>
                  </a:lnTo>
                  <a:lnTo>
                    <a:pt x="158115" y="44958"/>
                  </a:lnTo>
                  <a:lnTo>
                    <a:pt x="58927" y="44958"/>
                  </a:lnTo>
                  <a:lnTo>
                    <a:pt x="58927" y="89535"/>
                  </a:lnTo>
                  <a:lnTo>
                    <a:pt x="150114" y="89535"/>
                  </a:lnTo>
                  <a:lnTo>
                    <a:pt x="150114" y="134493"/>
                  </a:lnTo>
                  <a:lnTo>
                    <a:pt x="58927" y="134493"/>
                  </a:lnTo>
                  <a:lnTo>
                    <a:pt x="58927" y="235966"/>
                  </a:lnTo>
                  <a:lnTo>
                    <a:pt x="0" y="235966"/>
                  </a:lnTo>
                  <a:lnTo>
                    <a:pt x="0" y="0"/>
                  </a:lnTo>
                  <a:close/>
                </a:path>
              </a:pathLst>
            </a:custGeom>
            <a:ln w="3175">
              <a:solidFill>
                <a:srgbClr val="1D7CED"/>
              </a:solidFill>
            </a:ln>
          </p:spPr>
          <p:txBody>
            <a:bodyPr wrap="square" lIns="0" tIns="0" rIns="0" bIns="0" rtlCol="0"/>
            <a:lstStyle/>
            <a:p>
              <a:endParaRPr/>
            </a:p>
          </p:txBody>
        </p:sp>
        <p:sp>
          <p:nvSpPr>
            <p:cNvPr id="6" name="object 6"/>
            <p:cNvSpPr/>
            <p:nvPr/>
          </p:nvSpPr>
          <p:spPr>
            <a:xfrm>
              <a:off x="6309359" y="204215"/>
              <a:ext cx="790956" cy="612647"/>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658356" y="309372"/>
              <a:ext cx="1510283" cy="507491"/>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7894319" y="309372"/>
              <a:ext cx="1124712" cy="507491"/>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09728" y="947928"/>
              <a:ext cx="5922264" cy="2994660"/>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304800" y="1143000"/>
              <a:ext cx="5334000" cy="2407158"/>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2292095" y="3462526"/>
              <a:ext cx="6851904" cy="3395472"/>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2487041" y="3657600"/>
              <a:ext cx="6418833" cy="2943225"/>
            </a:xfrm>
            <a:prstGeom prst="rect">
              <a:avLst/>
            </a:prstGeom>
            <a:blipFill>
              <a:blip r:embed="rId9"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923218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438400"/>
            <a:ext cx="8229600" cy="2438400"/>
          </a:xfrm>
          <a:custGeom>
            <a:avLst/>
            <a:gdLst/>
            <a:ahLst/>
            <a:cxnLst/>
            <a:rect l="l" t="t" r="r" b="b"/>
            <a:pathLst>
              <a:path w="8229600" h="2438400">
                <a:moveTo>
                  <a:pt x="0" y="209423"/>
                </a:moveTo>
                <a:lnTo>
                  <a:pt x="5531" y="161392"/>
                </a:lnTo>
                <a:lnTo>
                  <a:pt x="21289" y="117308"/>
                </a:lnTo>
                <a:lnTo>
                  <a:pt x="46015" y="78424"/>
                </a:lnTo>
                <a:lnTo>
                  <a:pt x="78452" y="45996"/>
                </a:lnTo>
                <a:lnTo>
                  <a:pt x="117344" y="21279"/>
                </a:lnTo>
                <a:lnTo>
                  <a:pt x="161432" y="5529"/>
                </a:lnTo>
                <a:lnTo>
                  <a:pt x="209461" y="0"/>
                </a:lnTo>
                <a:lnTo>
                  <a:pt x="8020177" y="0"/>
                </a:lnTo>
                <a:lnTo>
                  <a:pt x="8068207" y="5529"/>
                </a:lnTo>
                <a:lnTo>
                  <a:pt x="8112291" y="21279"/>
                </a:lnTo>
                <a:lnTo>
                  <a:pt x="8151175" y="45996"/>
                </a:lnTo>
                <a:lnTo>
                  <a:pt x="8183603" y="78424"/>
                </a:lnTo>
                <a:lnTo>
                  <a:pt x="8208320" y="117308"/>
                </a:lnTo>
                <a:lnTo>
                  <a:pt x="8224070" y="161392"/>
                </a:lnTo>
                <a:lnTo>
                  <a:pt x="8229600" y="209423"/>
                </a:lnTo>
                <a:lnTo>
                  <a:pt x="8229600" y="2228977"/>
                </a:lnTo>
                <a:lnTo>
                  <a:pt x="8224070" y="2277007"/>
                </a:lnTo>
                <a:lnTo>
                  <a:pt x="8208320" y="2321091"/>
                </a:lnTo>
                <a:lnTo>
                  <a:pt x="8183603" y="2359975"/>
                </a:lnTo>
                <a:lnTo>
                  <a:pt x="8151175" y="2392403"/>
                </a:lnTo>
                <a:lnTo>
                  <a:pt x="8112291" y="2417120"/>
                </a:lnTo>
                <a:lnTo>
                  <a:pt x="8068207" y="2432870"/>
                </a:lnTo>
                <a:lnTo>
                  <a:pt x="8020177" y="2438400"/>
                </a:lnTo>
                <a:lnTo>
                  <a:pt x="209461" y="2438400"/>
                </a:lnTo>
                <a:lnTo>
                  <a:pt x="161432" y="2432870"/>
                </a:lnTo>
                <a:lnTo>
                  <a:pt x="117344" y="2417120"/>
                </a:lnTo>
                <a:lnTo>
                  <a:pt x="78452" y="2392403"/>
                </a:lnTo>
                <a:lnTo>
                  <a:pt x="46015" y="2359975"/>
                </a:lnTo>
                <a:lnTo>
                  <a:pt x="21289" y="2321091"/>
                </a:lnTo>
                <a:lnTo>
                  <a:pt x="5531" y="2277007"/>
                </a:lnTo>
                <a:lnTo>
                  <a:pt x="0" y="2228977"/>
                </a:lnTo>
                <a:lnTo>
                  <a:pt x="0" y="209423"/>
                </a:lnTo>
                <a:close/>
              </a:path>
            </a:pathLst>
          </a:custGeom>
          <a:ln w="25400">
            <a:solidFill>
              <a:srgbClr val="F79546"/>
            </a:solidFill>
          </a:ln>
        </p:spPr>
        <p:txBody>
          <a:bodyPr wrap="square" lIns="0" tIns="0" rIns="0" bIns="0" rtlCol="0"/>
          <a:lstStyle/>
          <a:p>
            <a:endParaRPr/>
          </a:p>
        </p:txBody>
      </p:sp>
      <p:grpSp>
        <p:nvGrpSpPr>
          <p:cNvPr id="3" name="object 3"/>
          <p:cNvGrpSpPr/>
          <p:nvPr/>
        </p:nvGrpSpPr>
        <p:grpSpPr>
          <a:xfrm>
            <a:off x="3970273" y="405891"/>
            <a:ext cx="863600" cy="332740"/>
            <a:chOff x="3970273" y="405891"/>
            <a:chExt cx="863600" cy="332740"/>
          </a:xfrm>
        </p:grpSpPr>
        <p:sp>
          <p:nvSpPr>
            <p:cNvPr id="4" name="object 4"/>
            <p:cNvSpPr/>
            <p:nvPr/>
          </p:nvSpPr>
          <p:spPr>
            <a:xfrm>
              <a:off x="3971162" y="429894"/>
              <a:ext cx="264795" cy="307975"/>
            </a:xfrm>
            <a:custGeom>
              <a:avLst/>
              <a:gdLst/>
              <a:ahLst/>
              <a:cxnLst/>
              <a:rect l="l" t="t" r="r" b="b"/>
              <a:pathLst>
                <a:path w="264795" h="307975">
                  <a:moveTo>
                    <a:pt x="154812" y="0"/>
                  </a:moveTo>
                  <a:lnTo>
                    <a:pt x="90439" y="10477"/>
                  </a:lnTo>
                  <a:lnTo>
                    <a:pt x="41401" y="41909"/>
                  </a:lnTo>
                  <a:lnTo>
                    <a:pt x="10366" y="90757"/>
                  </a:lnTo>
                  <a:lnTo>
                    <a:pt x="0" y="153415"/>
                  </a:lnTo>
                  <a:lnTo>
                    <a:pt x="2593" y="188257"/>
                  </a:lnTo>
                  <a:lnTo>
                    <a:pt x="23306" y="245320"/>
                  </a:lnTo>
                  <a:lnTo>
                    <a:pt x="63855" y="285164"/>
                  </a:lnTo>
                  <a:lnTo>
                    <a:pt x="119429" y="305218"/>
                  </a:lnTo>
                  <a:lnTo>
                    <a:pt x="152526" y="307720"/>
                  </a:lnTo>
                  <a:lnTo>
                    <a:pt x="167719" y="307264"/>
                  </a:lnTo>
                  <a:lnTo>
                    <a:pt x="213867" y="300227"/>
                  </a:lnTo>
                  <a:lnTo>
                    <a:pt x="253962" y="288690"/>
                  </a:lnTo>
                  <a:lnTo>
                    <a:pt x="264413" y="284733"/>
                  </a:lnTo>
                  <a:lnTo>
                    <a:pt x="264413" y="139064"/>
                  </a:lnTo>
                  <a:lnTo>
                    <a:pt x="135127" y="139064"/>
                  </a:lnTo>
                  <a:lnTo>
                    <a:pt x="135127" y="194563"/>
                  </a:lnTo>
                  <a:lnTo>
                    <a:pt x="192532" y="194563"/>
                  </a:lnTo>
                  <a:lnTo>
                    <a:pt x="192532" y="252602"/>
                  </a:lnTo>
                  <a:lnTo>
                    <a:pt x="189864" y="252856"/>
                  </a:lnTo>
                  <a:lnTo>
                    <a:pt x="173862" y="253364"/>
                  </a:lnTo>
                  <a:lnTo>
                    <a:pt x="152481" y="251819"/>
                  </a:lnTo>
                  <a:lnTo>
                    <a:pt x="102742" y="228726"/>
                  </a:lnTo>
                  <a:lnTo>
                    <a:pt x="78329" y="176488"/>
                  </a:lnTo>
                  <a:lnTo>
                    <a:pt x="76708" y="152272"/>
                  </a:lnTo>
                  <a:lnTo>
                    <a:pt x="77136" y="140481"/>
                  </a:lnTo>
                  <a:lnTo>
                    <a:pt x="87284" y="100986"/>
                  </a:lnTo>
                  <a:lnTo>
                    <a:pt x="115284" y="68738"/>
                  </a:lnTo>
                  <a:lnTo>
                    <a:pt x="155535" y="55624"/>
                  </a:lnTo>
                  <a:lnTo>
                    <a:pt x="164846" y="55244"/>
                  </a:lnTo>
                  <a:lnTo>
                    <a:pt x="172920" y="55530"/>
                  </a:lnTo>
                  <a:lnTo>
                    <a:pt x="215729" y="67692"/>
                  </a:lnTo>
                  <a:lnTo>
                    <a:pt x="256539" y="95630"/>
                  </a:lnTo>
                  <a:lnTo>
                    <a:pt x="263271" y="95630"/>
                  </a:lnTo>
                  <a:lnTo>
                    <a:pt x="263271" y="26288"/>
                  </a:lnTo>
                  <a:lnTo>
                    <a:pt x="250910" y="20524"/>
                  </a:lnTo>
                  <a:lnTo>
                    <a:pt x="215137" y="7112"/>
                  </a:lnTo>
                  <a:lnTo>
                    <a:pt x="172507" y="450"/>
                  </a:lnTo>
                  <a:lnTo>
                    <a:pt x="154812" y="0"/>
                  </a:lnTo>
                  <a:close/>
                </a:path>
              </a:pathLst>
            </a:custGeom>
            <a:solidFill>
              <a:srgbClr val="FBFBFF"/>
            </a:solidFill>
          </p:spPr>
          <p:txBody>
            <a:bodyPr wrap="square" lIns="0" tIns="0" rIns="0" bIns="0" rtlCol="0"/>
            <a:lstStyle/>
            <a:p>
              <a:endParaRPr/>
            </a:p>
          </p:txBody>
        </p:sp>
        <p:sp>
          <p:nvSpPr>
            <p:cNvPr id="5" name="object 5"/>
            <p:cNvSpPr/>
            <p:nvPr/>
          </p:nvSpPr>
          <p:spPr>
            <a:xfrm>
              <a:off x="3971162" y="429894"/>
              <a:ext cx="264795" cy="307975"/>
            </a:xfrm>
            <a:custGeom>
              <a:avLst/>
              <a:gdLst/>
              <a:ahLst/>
              <a:cxnLst/>
              <a:rect l="l" t="t" r="r" b="b"/>
              <a:pathLst>
                <a:path w="264795" h="307975">
                  <a:moveTo>
                    <a:pt x="154812" y="0"/>
                  </a:moveTo>
                  <a:lnTo>
                    <a:pt x="202658" y="4018"/>
                  </a:lnTo>
                  <a:lnTo>
                    <a:pt x="250910" y="20524"/>
                  </a:lnTo>
                  <a:lnTo>
                    <a:pt x="263271" y="26288"/>
                  </a:lnTo>
                  <a:lnTo>
                    <a:pt x="263271" y="95630"/>
                  </a:lnTo>
                  <a:lnTo>
                    <a:pt x="256539" y="95630"/>
                  </a:lnTo>
                  <a:lnTo>
                    <a:pt x="252857" y="92837"/>
                  </a:lnTo>
                  <a:lnTo>
                    <a:pt x="247776" y="88900"/>
                  </a:lnTo>
                  <a:lnTo>
                    <a:pt x="241046" y="83819"/>
                  </a:lnTo>
                  <a:lnTo>
                    <a:pt x="202878" y="62220"/>
                  </a:lnTo>
                  <a:lnTo>
                    <a:pt x="164846" y="55244"/>
                  </a:lnTo>
                  <a:lnTo>
                    <a:pt x="155535" y="55624"/>
                  </a:lnTo>
                  <a:lnTo>
                    <a:pt x="115284" y="68738"/>
                  </a:lnTo>
                  <a:lnTo>
                    <a:pt x="87284" y="100986"/>
                  </a:lnTo>
                  <a:lnTo>
                    <a:pt x="77136" y="140481"/>
                  </a:lnTo>
                  <a:lnTo>
                    <a:pt x="76708" y="152272"/>
                  </a:lnTo>
                  <a:lnTo>
                    <a:pt x="78329" y="176488"/>
                  </a:lnTo>
                  <a:lnTo>
                    <a:pt x="91334" y="214727"/>
                  </a:lnTo>
                  <a:lnTo>
                    <a:pt x="133492" y="247189"/>
                  </a:lnTo>
                  <a:lnTo>
                    <a:pt x="173862" y="253364"/>
                  </a:lnTo>
                  <a:lnTo>
                    <a:pt x="176529" y="253364"/>
                  </a:lnTo>
                  <a:lnTo>
                    <a:pt x="179577" y="253237"/>
                  </a:lnTo>
                  <a:lnTo>
                    <a:pt x="183134" y="253110"/>
                  </a:lnTo>
                  <a:lnTo>
                    <a:pt x="186689" y="252983"/>
                  </a:lnTo>
                  <a:lnTo>
                    <a:pt x="189864" y="252856"/>
                  </a:lnTo>
                  <a:lnTo>
                    <a:pt x="192532" y="252602"/>
                  </a:lnTo>
                  <a:lnTo>
                    <a:pt x="192532" y="194563"/>
                  </a:lnTo>
                  <a:lnTo>
                    <a:pt x="135127" y="194563"/>
                  </a:lnTo>
                  <a:lnTo>
                    <a:pt x="135127" y="139064"/>
                  </a:lnTo>
                  <a:lnTo>
                    <a:pt x="264413" y="139064"/>
                  </a:lnTo>
                  <a:lnTo>
                    <a:pt x="264413" y="284733"/>
                  </a:lnTo>
                  <a:lnTo>
                    <a:pt x="213867" y="300227"/>
                  </a:lnTo>
                  <a:lnTo>
                    <a:pt x="167719" y="307264"/>
                  </a:lnTo>
                  <a:lnTo>
                    <a:pt x="152526" y="307720"/>
                  </a:lnTo>
                  <a:lnTo>
                    <a:pt x="119429" y="305218"/>
                  </a:lnTo>
                  <a:lnTo>
                    <a:pt x="63855" y="285164"/>
                  </a:lnTo>
                  <a:lnTo>
                    <a:pt x="23306" y="245320"/>
                  </a:lnTo>
                  <a:lnTo>
                    <a:pt x="2593" y="188257"/>
                  </a:lnTo>
                  <a:lnTo>
                    <a:pt x="0" y="153415"/>
                  </a:lnTo>
                  <a:lnTo>
                    <a:pt x="2593" y="120366"/>
                  </a:lnTo>
                  <a:lnTo>
                    <a:pt x="23306" y="64601"/>
                  </a:lnTo>
                  <a:lnTo>
                    <a:pt x="63998" y="23574"/>
                  </a:lnTo>
                  <a:lnTo>
                    <a:pt x="120715" y="2619"/>
                  </a:lnTo>
                  <a:lnTo>
                    <a:pt x="154812" y="0"/>
                  </a:lnTo>
                  <a:close/>
                </a:path>
              </a:pathLst>
            </a:custGeom>
            <a:ln w="3175">
              <a:solidFill>
                <a:srgbClr val="1D7CED"/>
              </a:solidFill>
            </a:ln>
          </p:spPr>
          <p:txBody>
            <a:bodyPr wrap="square" lIns="0" tIns="0" rIns="0" bIns="0" rtlCol="0"/>
            <a:lstStyle/>
            <a:p>
              <a:endParaRPr/>
            </a:p>
          </p:txBody>
        </p:sp>
        <p:sp>
          <p:nvSpPr>
            <p:cNvPr id="6" name="object 6"/>
            <p:cNvSpPr/>
            <p:nvPr/>
          </p:nvSpPr>
          <p:spPr>
            <a:xfrm>
              <a:off x="4275962" y="406780"/>
              <a:ext cx="556895" cy="330200"/>
            </a:xfrm>
            <a:custGeom>
              <a:avLst/>
              <a:gdLst/>
              <a:ahLst/>
              <a:cxnLst/>
              <a:rect l="l" t="t" r="r" b="b"/>
              <a:pathLst>
                <a:path w="556895" h="330200">
                  <a:moveTo>
                    <a:pt x="266953" y="83820"/>
                  </a:moveTo>
                  <a:lnTo>
                    <a:pt x="219329" y="92090"/>
                  </a:lnTo>
                  <a:lnTo>
                    <a:pt x="183134" y="116840"/>
                  </a:lnTo>
                  <a:lnTo>
                    <a:pt x="160337" y="155892"/>
                  </a:lnTo>
                  <a:lnTo>
                    <a:pt x="152781" y="206756"/>
                  </a:lnTo>
                  <a:lnTo>
                    <a:pt x="154666" y="233570"/>
                  </a:lnTo>
                  <a:lnTo>
                    <a:pt x="169818" y="278389"/>
                  </a:lnTo>
                  <a:lnTo>
                    <a:pt x="199802" y="310993"/>
                  </a:lnTo>
                  <a:lnTo>
                    <a:pt x="241712" y="327618"/>
                  </a:lnTo>
                  <a:lnTo>
                    <a:pt x="266953" y="329692"/>
                  </a:lnTo>
                  <a:lnTo>
                    <a:pt x="292197" y="327642"/>
                  </a:lnTo>
                  <a:lnTo>
                    <a:pt x="314594" y="321484"/>
                  </a:lnTo>
                  <a:lnTo>
                    <a:pt x="334158" y="311207"/>
                  </a:lnTo>
                  <a:lnTo>
                    <a:pt x="350900" y="296799"/>
                  </a:lnTo>
                  <a:lnTo>
                    <a:pt x="359613" y="285115"/>
                  </a:lnTo>
                  <a:lnTo>
                    <a:pt x="260350" y="285115"/>
                  </a:lnTo>
                  <a:lnTo>
                    <a:pt x="253619" y="283718"/>
                  </a:lnTo>
                  <a:lnTo>
                    <a:pt x="223266" y="256063"/>
                  </a:lnTo>
                  <a:lnTo>
                    <a:pt x="214149" y="217160"/>
                  </a:lnTo>
                  <a:lnTo>
                    <a:pt x="213871" y="206629"/>
                  </a:lnTo>
                  <a:lnTo>
                    <a:pt x="214164" y="196514"/>
                  </a:lnTo>
                  <a:lnTo>
                    <a:pt x="223678" y="156829"/>
                  </a:lnTo>
                  <a:lnTo>
                    <a:pt x="253237" y="129667"/>
                  </a:lnTo>
                  <a:lnTo>
                    <a:pt x="259841" y="128397"/>
                  </a:lnTo>
                  <a:lnTo>
                    <a:pt x="359808" y="128397"/>
                  </a:lnTo>
                  <a:lnTo>
                    <a:pt x="355584" y="122330"/>
                  </a:lnTo>
                  <a:lnTo>
                    <a:pt x="324865" y="96774"/>
                  </a:lnTo>
                  <a:lnTo>
                    <a:pt x="283217" y="84629"/>
                  </a:lnTo>
                  <a:lnTo>
                    <a:pt x="266953" y="83820"/>
                  </a:lnTo>
                  <a:close/>
                </a:path>
                <a:path w="556895" h="330200">
                  <a:moveTo>
                    <a:pt x="359808" y="128397"/>
                  </a:moveTo>
                  <a:lnTo>
                    <a:pt x="274065" y="128397"/>
                  </a:lnTo>
                  <a:lnTo>
                    <a:pt x="280670" y="129794"/>
                  </a:lnTo>
                  <a:lnTo>
                    <a:pt x="293497" y="135382"/>
                  </a:lnTo>
                  <a:lnTo>
                    <a:pt x="315849" y="170815"/>
                  </a:lnTo>
                  <a:lnTo>
                    <a:pt x="320290" y="206756"/>
                  </a:lnTo>
                  <a:lnTo>
                    <a:pt x="320032" y="217227"/>
                  </a:lnTo>
                  <a:lnTo>
                    <a:pt x="311165" y="255428"/>
                  </a:lnTo>
                  <a:lnTo>
                    <a:pt x="287400" y="280543"/>
                  </a:lnTo>
                  <a:lnTo>
                    <a:pt x="280924" y="283591"/>
                  </a:lnTo>
                  <a:lnTo>
                    <a:pt x="274192" y="285115"/>
                  </a:lnTo>
                  <a:lnTo>
                    <a:pt x="359613" y="285115"/>
                  </a:lnTo>
                  <a:lnTo>
                    <a:pt x="364255" y="278890"/>
                  </a:lnTo>
                  <a:lnTo>
                    <a:pt x="373824" y="257921"/>
                  </a:lnTo>
                  <a:lnTo>
                    <a:pt x="379583" y="233880"/>
                  </a:lnTo>
                  <a:lnTo>
                    <a:pt x="381508" y="206756"/>
                  </a:lnTo>
                  <a:lnTo>
                    <a:pt x="381508" y="198755"/>
                  </a:lnTo>
                  <a:lnTo>
                    <a:pt x="381000" y="191008"/>
                  </a:lnTo>
                  <a:lnTo>
                    <a:pt x="379984" y="183642"/>
                  </a:lnTo>
                  <a:lnTo>
                    <a:pt x="379095" y="176276"/>
                  </a:lnTo>
                  <a:lnTo>
                    <a:pt x="377698" y="169291"/>
                  </a:lnTo>
                  <a:lnTo>
                    <a:pt x="375792" y="162560"/>
                  </a:lnTo>
                  <a:lnTo>
                    <a:pt x="385889" y="161583"/>
                  </a:lnTo>
                  <a:lnTo>
                    <a:pt x="420576" y="135588"/>
                  </a:lnTo>
                  <a:lnTo>
                    <a:pt x="421119" y="133477"/>
                  </a:lnTo>
                  <a:lnTo>
                    <a:pt x="363347" y="133477"/>
                  </a:lnTo>
                  <a:lnTo>
                    <a:pt x="359808" y="128397"/>
                  </a:lnTo>
                  <a:close/>
                </a:path>
                <a:path w="556895" h="330200">
                  <a:moveTo>
                    <a:pt x="420115" y="83820"/>
                  </a:moveTo>
                  <a:lnTo>
                    <a:pt x="388365" y="83820"/>
                  </a:lnTo>
                  <a:lnTo>
                    <a:pt x="388461" y="87058"/>
                  </a:lnTo>
                  <a:lnTo>
                    <a:pt x="389636" y="89408"/>
                  </a:lnTo>
                  <a:lnTo>
                    <a:pt x="390778" y="92710"/>
                  </a:lnTo>
                  <a:lnTo>
                    <a:pt x="392049" y="96774"/>
                  </a:lnTo>
                  <a:lnTo>
                    <a:pt x="393319" y="100965"/>
                  </a:lnTo>
                  <a:lnTo>
                    <a:pt x="393953" y="105156"/>
                  </a:lnTo>
                  <a:lnTo>
                    <a:pt x="393953" y="116840"/>
                  </a:lnTo>
                  <a:lnTo>
                    <a:pt x="392175" y="122682"/>
                  </a:lnTo>
                  <a:lnTo>
                    <a:pt x="388620" y="127000"/>
                  </a:lnTo>
                  <a:lnTo>
                    <a:pt x="384937" y="131318"/>
                  </a:lnTo>
                  <a:lnTo>
                    <a:pt x="378840" y="133477"/>
                  </a:lnTo>
                  <a:lnTo>
                    <a:pt x="421119" y="133477"/>
                  </a:lnTo>
                  <a:lnTo>
                    <a:pt x="423090" y="125811"/>
                  </a:lnTo>
                  <a:lnTo>
                    <a:pt x="423925" y="114427"/>
                  </a:lnTo>
                  <a:lnTo>
                    <a:pt x="423925" y="110617"/>
                  </a:lnTo>
                  <a:lnTo>
                    <a:pt x="423515" y="105156"/>
                  </a:lnTo>
                  <a:lnTo>
                    <a:pt x="422050" y="92710"/>
                  </a:lnTo>
                  <a:lnTo>
                    <a:pt x="421132" y="87376"/>
                  </a:lnTo>
                  <a:lnTo>
                    <a:pt x="420115" y="83820"/>
                  </a:lnTo>
                  <a:close/>
                </a:path>
                <a:path w="556895" h="330200">
                  <a:moveTo>
                    <a:pt x="556895" y="283591"/>
                  </a:moveTo>
                  <a:lnTo>
                    <a:pt x="429767" y="283591"/>
                  </a:lnTo>
                  <a:lnTo>
                    <a:pt x="429767" y="324739"/>
                  </a:lnTo>
                  <a:lnTo>
                    <a:pt x="556895" y="324739"/>
                  </a:lnTo>
                  <a:lnTo>
                    <a:pt x="556895" y="283591"/>
                  </a:lnTo>
                  <a:close/>
                </a:path>
                <a:path w="556895" h="330200">
                  <a:moveTo>
                    <a:pt x="522986" y="129921"/>
                  </a:moveTo>
                  <a:lnTo>
                    <a:pt x="463676" y="129921"/>
                  </a:lnTo>
                  <a:lnTo>
                    <a:pt x="463676" y="283591"/>
                  </a:lnTo>
                  <a:lnTo>
                    <a:pt x="522986" y="283591"/>
                  </a:lnTo>
                  <a:lnTo>
                    <a:pt x="522986" y="129921"/>
                  </a:lnTo>
                  <a:close/>
                </a:path>
                <a:path w="556895" h="330200">
                  <a:moveTo>
                    <a:pt x="556895" y="88773"/>
                  </a:moveTo>
                  <a:lnTo>
                    <a:pt x="429767" y="88773"/>
                  </a:lnTo>
                  <a:lnTo>
                    <a:pt x="429767" y="129921"/>
                  </a:lnTo>
                  <a:lnTo>
                    <a:pt x="556895" y="129921"/>
                  </a:lnTo>
                  <a:lnTo>
                    <a:pt x="556895" y="88773"/>
                  </a:lnTo>
                  <a:close/>
                </a:path>
                <a:path w="556895" h="330200">
                  <a:moveTo>
                    <a:pt x="127126" y="283591"/>
                  </a:moveTo>
                  <a:lnTo>
                    <a:pt x="0" y="283591"/>
                  </a:lnTo>
                  <a:lnTo>
                    <a:pt x="0" y="324739"/>
                  </a:lnTo>
                  <a:lnTo>
                    <a:pt x="127126" y="324739"/>
                  </a:lnTo>
                  <a:lnTo>
                    <a:pt x="127126" y="283591"/>
                  </a:lnTo>
                  <a:close/>
                </a:path>
                <a:path w="556895" h="330200">
                  <a:moveTo>
                    <a:pt x="93217" y="129921"/>
                  </a:moveTo>
                  <a:lnTo>
                    <a:pt x="33909" y="129921"/>
                  </a:lnTo>
                  <a:lnTo>
                    <a:pt x="33909" y="283591"/>
                  </a:lnTo>
                  <a:lnTo>
                    <a:pt x="93217" y="283591"/>
                  </a:lnTo>
                  <a:lnTo>
                    <a:pt x="93217" y="129921"/>
                  </a:lnTo>
                  <a:close/>
                </a:path>
                <a:path w="556895" h="330200">
                  <a:moveTo>
                    <a:pt x="127126" y="88773"/>
                  </a:moveTo>
                  <a:lnTo>
                    <a:pt x="0" y="88773"/>
                  </a:lnTo>
                  <a:lnTo>
                    <a:pt x="0" y="129921"/>
                  </a:lnTo>
                  <a:lnTo>
                    <a:pt x="127126" y="129921"/>
                  </a:lnTo>
                  <a:lnTo>
                    <a:pt x="127126" y="88773"/>
                  </a:lnTo>
                  <a:close/>
                </a:path>
                <a:path w="556895" h="330200">
                  <a:moveTo>
                    <a:pt x="315849" y="0"/>
                  </a:moveTo>
                  <a:lnTo>
                    <a:pt x="263398" y="0"/>
                  </a:lnTo>
                  <a:lnTo>
                    <a:pt x="230504" y="62230"/>
                  </a:lnTo>
                  <a:lnTo>
                    <a:pt x="268224" y="62230"/>
                  </a:lnTo>
                  <a:lnTo>
                    <a:pt x="315849" y="0"/>
                  </a:lnTo>
                  <a:close/>
                </a:path>
              </a:pathLst>
            </a:custGeom>
            <a:solidFill>
              <a:srgbClr val="FBFBFF"/>
            </a:solidFill>
          </p:spPr>
          <p:txBody>
            <a:bodyPr wrap="square" lIns="0" tIns="0" rIns="0" bIns="0" rtlCol="0"/>
            <a:lstStyle/>
            <a:p>
              <a:endParaRPr/>
            </a:p>
          </p:txBody>
        </p:sp>
        <p:sp>
          <p:nvSpPr>
            <p:cNvPr id="7" name="object 7"/>
            <p:cNvSpPr/>
            <p:nvPr/>
          </p:nvSpPr>
          <p:spPr>
            <a:xfrm>
              <a:off x="4488941" y="534288"/>
              <a:ext cx="108204" cy="15849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4275962" y="406780"/>
              <a:ext cx="556895" cy="330200"/>
            </a:xfrm>
            <a:custGeom>
              <a:avLst/>
              <a:gdLst/>
              <a:ahLst/>
              <a:cxnLst/>
              <a:rect l="l" t="t" r="r" b="b"/>
              <a:pathLst>
                <a:path w="556895" h="330200">
                  <a:moveTo>
                    <a:pt x="429767" y="88773"/>
                  </a:moveTo>
                  <a:lnTo>
                    <a:pt x="556895" y="88773"/>
                  </a:lnTo>
                  <a:lnTo>
                    <a:pt x="556895" y="129921"/>
                  </a:lnTo>
                  <a:lnTo>
                    <a:pt x="522986" y="129921"/>
                  </a:lnTo>
                  <a:lnTo>
                    <a:pt x="522986" y="283591"/>
                  </a:lnTo>
                  <a:lnTo>
                    <a:pt x="556895" y="283591"/>
                  </a:lnTo>
                  <a:lnTo>
                    <a:pt x="556895" y="324739"/>
                  </a:lnTo>
                  <a:lnTo>
                    <a:pt x="429767" y="324739"/>
                  </a:lnTo>
                  <a:lnTo>
                    <a:pt x="429767" y="283591"/>
                  </a:lnTo>
                  <a:lnTo>
                    <a:pt x="463676" y="283591"/>
                  </a:lnTo>
                  <a:lnTo>
                    <a:pt x="463676" y="129921"/>
                  </a:lnTo>
                  <a:lnTo>
                    <a:pt x="429767" y="129921"/>
                  </a:lnTo>
                  <a:lnTo>
                    <a:pt x="429767" y="88773"/>
                  </a:lnTo>
                  <a:close/>
                </a:path>
                <a:path w="556895" h="330200">
                  <a:moveTo>
                    <a:pt x="0" y="88773"/>
                  </a:moveTo>
                  <a:lnTo>
                    <a:pt x="127126" y="88773"/>
                  </a:lnTo>
                  <a:lnTo>
                    <a:pt x="127126" y="129921"/>
                  </a:lnTo>
                  <a:lnTo>
                    <a:pt x="93217" y="129921"/>
                  </a:lnTo>
                  <a:lnTo>
                    <a:pt x="93217" y="283591"/>
                  </a:lnTo>
                  <a:lnTo>
                    <a:pt x="127126" y="283591"/>
                  </a:lnTo>
                  <a:lnTo>
                    <a:pt x="127126" y="324739"/>
                  </a:lnTo>
                  <a:lnTo>
                    <a:pt x="0" y="324739"/>
                  </a:lnTo>
                  <a:lnTo>
                    <a:pt x="0" y="283591"/>
                  </a:lnTo>
                  <a:lnTo>
                    <a:pt x="33909" y="283591"/>
                  </a:lnTo>
                  <a:lnTo>
                    <a:pt x="33909" y="129921"/>
                  </a:lnTo>
                  <a:lnTo>
                    <a:pt x="0" y="129921"/>
                  </a:lnTo>
                  <a:lnTo>
                    <a:pt x="0" y="88773"/>
                  </a:lnTo>
                  <a:close/>
                </a:path>
                <a:path w="556895" h="330200">
                  <a:moveTo>
                    <a:pt x="266953" y="83820"/>
                  </a:moveTo>
                  <a:lnTo>
                    <a:pt x="312173" y="91106"/>
                  </a:lnTo>
                  <a:lnTo>
                    <a:pt x="346583" y="112506"/>
                  </a:lnTo>
                  <a:lnTo>
                    <a:pt x="363347" y="133477"/>
                  </a:lnTo>
                  <a:lnTo>
                    <a:pt x="370204" y="133477"/>
                  </a:lnTo>
                  <a:lnTo>
                    <a:pt x="378840" y="133477"/>
                  </a:lnTo>
                  <a:lnTo>
                    <a:pt x="384937" y="131318"/>
                  </a:lnTo>
                  <a:lnTo>
                    <a:pt x="388620" y="127000"/>
                  </a:lnTo>
                  <a:lnTo>
                    <a:pt x="392175" y="122682"/>
                  </a:lnTo>
                  <a:lnTo>
                    <a:pt x="393953" y="116840"/>
                  </a:lnTo>
                  <a:lnTo>
                    <a:pt x="393953" y="109347"/>
                  </a:lnTo>
                  <a:lnTo>
                    <a:pt x="393953" y="105156"/>
                  </a:lnTo>
                  <a:lnTo>
                    <a:pt x="388365" y="86868"/>
                  </a:lnTo>
                  <a:lnTo>
                    <a:pt x="388365" y="83820"/>
                  </a:lnTo>
                  <a:lnTo>
                    <a:pt x="420115" y="83820"/>
                  </a:lnTo>
                  <a:lnTo>
                    <a:pt x="421132" y="87376"/>
                  </a:lnTo>
                  <a:lnTo>
                    <a:pt x="422021" y="92456"/>
                  </a:lnTo>
                  <a:lnTo>
                    <a:pt x="422783" y="98933"/>
                  </a:lnTo>
                  <a:lnTo>
                    <a:pt x="423545" y="105410"/>
                  </a:lnTo>
                  <a:lnTo>
                    <a:pt x="423925" y="110617"/>
                  </a:lnTo>
                  <a:lnTo>
                    <a:pt x="423925" y="114427"/>
                  </a:lnTo>
                  <a:lnTo>
                    <a:pt x="410463" y="150368"/>
                  </a:lnTo>
                  <a:lnTo>
                    <a:pt x="375792" y="162560"/>
                  </a:lnTo>
                  <a:lnTo>
                    <a:pt x="377698" y="169291"/>
                  </a:lnTo>
                  <a:lnTo>
                    <a:pt x="379095" y="176276"/>
                  </a:lnTo>
                  <a:lnTo>
                    <a:pt x="379984" y="183642"/>
                  </a:lnTo>
                  <a:lnTo>
                    <a:pt x="381000" y="191008"/>
                  </a:lnTo>
                  <a:lnTo>
                    <a:pt x="381508" y="198755"/>
                  </a:lnTo>
                  <a:lnTo>
                    <a:pt x="381508" y="206756"/>
                  </a:lnTo>
                  <a:lnTo>
                    <a:pt x="373824" y="257921"/>
                  </a:lnTo>
                  <a:lnTo>
                    <a:pt x="350900" y="296799"/>
                  </a:lnTo>
                  <a:lnTo>
                    <a:pt x="314594" y="321484"/>
                  </a:lnTo>
                  <a:lnTo>
                    <a:pt x="266953" y="329692"/>
                  </a:lnTo>
                  <a:lnTo>
                    <a:pt x="241712" y="327618"/>
                  </a:lnTo>
                  <a:lnTo>
                    <a:pt x="199802" y="310993"/>
                  </a:lnTo>
                  <a:lnTo>
                    <a:pt x="169818" y="278389"/>
                  </a:lnTo>
                  <a:lnTo>
                    <a:pt x="154666" y="233570"/>
                  </a:lnTo>
                  <a:lnTo>
                    <a:pt x="152781" y="206756"/>
                  </a:lnTo>
                  <a:lnTo>
                    <a:pt x="154666" y="179847"/>
                  </a:lnTo>
                  <a:lnTo>
                    <a:pt x="169818" y="134889"/>
                  </a:lnTo>
                  <a:lnTo>
                    <a:pt x="199802" y="102411"/>
                  </a:lnTo>
                  <a:lnTo>
                    <a:pt x="241712" y="85889"/>
                  </a:lnTo>
                  <a:lnTo>
                    <a:pt x="266953" y="83820"/>
                  </a:lnTo>
                  <a:close/>
                </a:path>
                <a:path w="556895" h="330200">
                  <a:moveTo>
                    <a:pt x="263398" y="0"/>
                  </a:moveTo>
                  <a:lnTo>
                    <a:pt x="315849" y="0"/>
                  </a:lnTo>
                  <a:lnTo>
                    <a:pt x="268224" y="62230"/>
                  </a:lnTo>
                  <a:lnTo>
                    <a:pt x="230504" y="62230"/>
                  </a:lnTo>
                  <a:lnTo>
                    <a:pt x="263398" y="0"/>
                  </a:lnTo>
                  <a:close/>
                </a:path>
              </a:pathLst>
            </a:custGeom>
            <a:ln w="3175">
              <a:solidFill>
                <a:srgbClr val="1D7CED"/>
              </a:solidFill>
            </a:ln>
          </p:spPr>
          <p:txBody>
            <a:bodyPr wrap="square" lIns="0" tIns="0" rIns="0" bIns="0" rtlCol="0"/>
            <a:lstStyle/>
            <a:p>
              <a:endParaRPr/>
            </a:p>
          </p:txBody>
        </p:sp>
      </p:grpSp>
      <p:grpSp>
        <p:nvGrpSpPr>
          <p:cNvPr id="9" name="object 9"/>
          <p:cNvGrpSpPr/>
          <p:nvPr/>
        </p:nvGrpSpPr>
        <p:grpSpPr>
          <a:xfrm>
            <a:off x="4988686" y="494665"/>
            <a:ext cx="675005" cy="304800"/>
            <a:chOff x="4988686" y="494665"/>
            <a:chExt cx="675005" cy="304800"/>
          </a:xfrm>
        </p:grpSpPr>
        <p:sp>
          <p:nvSpPr>
            <p:cNvPr id="10" name="object 10"/>
            <p:cNvSpPr/>
            <p:nvPr/>
          </p:nvSpPr>
          <p:spPr>
            <a:xfrm>
              <a:off x="4989575" y="495554"/>
              <a:ext cx="673735" cy="303530"/>
            </a:xfrm>
            <a:custGeom>
              <a:avLst/>
              <a:gdLst/>
              <a:ahLst/>
              <a:cxnLst/>
              <a:rect l="l" t="t" r="r" b="b"/>
              <a:pathLst>
                <a:path w="673735" h="303530">
                  <a:moveTo>
                    <a:pt x="363347" y="259715"/>
                  </a:moveTo>
                  <a:lnTo>
                    <a:pt x="306324" y="259715"/>
                  </a:lnTo>
                  <a:lnTo>
                    <a:pt x="306324" y="303022"/>
                  </a:lnTo>
                  <a:lnTo>
                    <a:pt x="363347" y="303022"/>
                  </a:lnTo>
                  <a:lnTo>
                    <a:pt x="363347" y="259715"/>
                  </a:lnTo>
                  <a:close/>
                </a:path>
                <a:path w="673735" h="303530">
                  <a:moveTo>
                    <a:pt x="367411" y="0"/>
                  </a:moveTo>
                  <a:lnTo>
                    <a:pt x="302768" y="0"/>
                  </a:lnTo>
                  <a:lnTo>
                    <a:pt x="223138" y="235966"/>
                  </a:lnTo>
                  <a:lnTo>
                    <a:pt x="282575" y="235966"/>
                  </a:lnTo>
                  <a:lnTo>
                    <a:pt x="297307" y="187833"/>
                  </a:lnTo>
                  <a:lnTo>
                    <a:pt x="430898" y="187833"/>
                  </a:lnTo>
                  <a:lnTo>
                    <a:pt x="416432" y="145034"/>
                  </a:lnTo>
                  <a:lnTo>
                    <a:pt x="310261" y="145034"/>
                  </a:lnTo>
                  <a:lnTo>
                    <a:pt x="334390" y="67183"/>
                  </a:lnTo>
                  <a:lnTo>
                    <a:pt x="390118" y="67183"/>
                  </a:lnTo>
                  <a:lnTo>
                    <a:pt x="367411" y="0"/>
                  </a:lnTo>
                  <a:close/>
                </a:path>
                <a:path w="673735" h="303530">
                  <a:moveTo>
                    <a:pt x="430898" y="187833"/>
                  </a:moveTo>
                  <a:lnTo>
                    <a:pt x="371475" y="187833"/>
                  </a:lnTo>
                  <a:lnTo>
                    <a:pt x="386207" y="235966"/>
                  </a:lnTo>
                  <a:lnTo>
                    <a:pt x="447166" y="235966"/>
                  </a:lnTo>
                  <a:lnTo>
                    <a:pt x="430898" y="187833"/>
                  </a:lnTo>
                  <a:close/>
                </a:path>
                <a:path w="673735" h="303530">
                  <a:moveTo>
                    <a:pt x="390118" y="67183"/>
                  </a:moveTo>
                  <a:lnTo>
                    <a:pt x="334390" y="67183"/>
                  </a:lnTo>
                  <a:lnTo>
                    <a:pt x="358394" y="145034"/>
                  </a:lnTo>
                  <a:lnTo>
                    <a:pt x="416432" y="145034"/>
                  </a:lnTo>
                  <a:lnTo>
                    <a:pt x="390118" y="67183"/>
                  </a:lnTo>
                  <a:close/>
                </a:path>
                <a:path w="673735" h="303530">
                  <a:moveTo>
                    <a:pt x="543687" y="0"/>
                  </a:moveTo>
                  <a:lnTo>
                    <a:pt x="470915" y="0"/>
                  </a:lnTo>
                  <a:lnTo>
                    <a:pt x="470915" y="235966"/>
                  </a:lnTo>
                  <a:lnTo>
                    <a:pt x="525145" y="235966"/>
                  </a:lnTo>
                  <a:lnTo>
                    <a:pt x="525145" y="71500"/>
                  </a:lnTo>
                  <a:lnTo>
                    <a:pt x="583536" y="71500"/>
                  </a:lnTo>
                  <a:lnTo>
                    <a:pt x="543687" y="0"/>
                  </a:lnTo>
                  <a:close/>
                </a:path>
                <a:path w="673735" h="303530">
                  <a:moveTo>
                    <a:pt x="583536" y="71500"/>
                  </a:moveTo>
                  <a:lnTo>
                    <a:pt x="525145" y="71500"/>
                  </a:lnTo>
                  <a:lnTo>
                    <a:pt x="616076" y="235966"/>
                  </a:lnTo>
                  <a:lnTo>
                    <a:pt x="673226" y="235966"/>
                  </a:lnTo>
                  <a:lnTo>
                    <a:pt x="673226" y="135128"/>
                  </a:lnTo>
                  <a:lnTo>
                    <a:pt x="618998" y="135128"/>
                  </a:lnTo>
                  <a:lnTo>
                    <a:pt x="583536" y="71500"/>
                  </a:lnTo>
                  <a:close/>
                </a:path>
                <a:path w="673735" h="303530">
                  <a:moveTo>
                    <a:pt x="673226" y="0"/>
                  </a:moveTo>
                  <a:lnTo>
                    <a:pt x="618998" y="0"/>
                  </a:lnTo>
                  <a:lnTo>
                    <a:pt x="618998" y="135128"/>
                  </a:lnTo>
                  <a:lnTo>
                    <a:pt x="673226" y="135128"/>
                  </a:lnTo>
                  <a:lnTo>
                    <a:pt x="673226" y="0"/>
                  </a:lnTo>
                  <a:close/>
                </a:path>
                <a:path w="673735" h="303530">
                  <a:moveTo>
                    <a:pt x="59309" y="0"/>
                  </a:moveTo>
                  <a:lnTo>
                    <a:pt x="0" y="0"/>
                  </a:lnTo>
                  <a:lnTo>
                    <a:pt x="0" y="235966"/>
                  </a:lnTo>
                  <a:lnTo>
                    <a:pt x="59309" y="235966"/>
                  </a:lnTo>
                  <a:lnTo>
                    <a:pt x="59309" y="131318"/>
                  </a:lnTo>
                  <a:lnTo>
                    <a:pt x="199262" y="131318"/>
                  </a:lnTo>
                  <a:lnTo>
                    <a:pt x="199262" y="86360"/>
                  </a:lnTo>
                  <a:lnTo>
                    <a:pt x="59309" y="86360"/>
                  </a:lnTo>
                  <a:lnTo>
                    <a:pt x="59309" y="0"/>
                  </a:lnTo>
                  <a:close/>
                </a:path>
                <a:path w="673735" h="303530">
                  <a:moveTo>
                    <a:pt x="199262" y="131318"/>
                  </a:moveTo>
                  <a:lnTo>
                    <a:pt x="139953" y="131318"/>
                  </a:lnTo>
                  <a:lnTo>
                    <a:pt x="139953" y="235966"/>
                  </a:lnTo>
                  <a:lnTo>
                    <a:pt x="199262" y="235966"/>
                  </a:lnTo>
                  <a:lnTo>
                    <a:pt x="199262" y="131318"/>
                  </a:lnTo>
                  <a:close/>
                </a:path>
                <a:path w="673735" h="303530">
                  <a:moveTo>
                    <a:pt x="199262" y="0"/>
                  </a:moveTo>
                  <a:lnTo>
                    <a:pt x="139953" y="0"/>
                  </a:lnTo>
                  <a:lnTo>
                    <a:pt x="139953" y="86360"/>
                  </a:lnTo>
                  <a:lnTo>
                    <a:pt x="199262" y="86360"/>
                  </a:lnTo>
                  <a:lnTo>
                    <a:pt x="199262" y="0"/>
                  </a:lnTo>
                  <a:close/>
                </a:path>
              </a:pathLst>
            </a:custGeom>
            <a:solidFill>
              <a:srgbClr val="FBFBFF"/>
            </a:solidFill>
          </p:spPr>
          <p:txBody>
            <a:bodyPr wrap="square" lIns="0" tIns="0" rIns="0" bIns="0" rtlCol="0"/>
            <a:lstStyle/>
            <a:p>
              <a:endParaRPr/>
            </a:p>
          </p:txBody>
        </p:sp>
        <p:sp>
          <p:nvSpPr>
            <p:cNvPr id="11" name="object 11"/>
            <p:cNvSpPr/>
            <p:nvPr/>
          </p:nvSpPr>
          <p:spPr>
            <a:xfrm>
              <a:off x="5295899" y="562737"/>
              <a:ext cx="57150" cy="236220"/>
            </a:xfrm>
            <a:custGeom>
              <a:avLst/>
              <a:gdLst/>
              <a:ahLst/>
              <a:cxnLst/>
              <a:rect l="l" t="t" r="r" b="b"/>
              <a:pathLst>
                <a:path w="57150" h="236220">
                  <a:moveTo>
                    <a:pt x="0" y="192532"/>
                  </a:moveTo>
                  <a:lnTo>
                    <a:pt x="57023" y="192532"/>
                  </a:lnTo>
                  <a:lnTo>
                    <a:pt x="57023" y="235838"/>
                  </a:lnTo>
                  <a:lnTo>
                    <a:pt x="0" y="235838"/>
                  </a:lnTo>
                  <a:lnTo>
                    <a:pt x="0" y="192532"/>
                  </a:lnTo>
                  <a:close/>
                </a:path>
                <a:path w="57150" h="236220">
                  <a:moveTo>
                    <a:pt x="28066" y="0"/>
                  </a:moveTo>
                  <a:lnTo>
                    <a:pt x="3937" y="77850"/>
                  </a:lnTo>
                  <a:lnTo>
                    <a:pt x="52070" y="77850"/>
                  </a:lnTo>
                  <a:lnTo>
                    <a:pt x="28066" y="0"/>
                  </a:lnTo>
                  <a:close/>
                </a:path>
              </a:pathLst>
            </a:custGeom>
            <a:ln w="3175">
              <a:solidFill>
                <a:srgbClr val="1D7CED"/>
              </a:solidFill>
            </a:ln>
          </p:spPr>
          <p:txBody>
            <a:bodyPr wrap="square" lIns="0" tIns="0" rIns="0" bIns="0" rtlCol="0"/>
            <a:lstStyle/>
            <a:p>
              <a:endParaRPr/>
            </a:p>
          </p:txBody>
        </p:sp>
        <p:sp>
          <p:nvSpPr>
            <p:cNvPr id="12" name="object 12"/>
            <p:cNvSpPr/>
            <p:nvPr/>
          </p:nvSpPr>
          <p:spPr>
            <a:xfrm>
              <a:off x="5459602" y="494665"/>
              <a:ext cx="204088" cy="237744"/>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4989575" y="495554"/>
              <a:ext cx="447675" cy="236220"/>
            </a:xfrm>
            <a:custGeom>
              <a:avLst/>
              <a:gdLst/>
              <a:ahLst/>
              <a:cxnLst/>
              <a:rect l="l" t="t" r="r" b="b"/>
              <a:pathLst>
                <a:path w="447675" h="236220">
                  <a:moveTo>
                    <a:pt x="302768" y="0"/>
                  </a:moveTo>
                  <a:lnTo>
                    <a:pt x="367411" y="0"/>
                  </a:lnTo>
                  <a:lnTo>
                    <a:pt x="447166" y="235966"/>
                  </a:lnTo>
                  <a:lnTo>
                    <a:pt x="386207" y="235966"/>
                  </a:lnTo>
                  <a:lnTo>
                    <a:pt x="371475" y="187833"/>
                  </a:lnTo>
                  <a:lnTo>
                    <a:pt x="297307" y="187833"/>
                  </a:lnTo>
                  <a:lnTo>
                    <a:pt x="282575" y="235966"/>
                  </a:lnTo>
                  <a:lnTo>
                    <a:pt x="223138" y="235966"/>
                  </a:lnTo>
                  <a:lnTo>
                    <a:pt x="302768" y="0"/>
                  </a:lnTo>
                  <a:close/>
                </a:path>
                <a:path w="447675" h="236220">
                  <a:moveTo>
                    <a:pt x="0" y="0"/>
                  </a:moveTo>
                  <a:lnTo>
                    <a:pt x="59309" y="0"/>
                  </a:lnTo>
                  <a:lnTo>
                    <a:pt x="59309" y="86360"/>
                  </a:lnTo>
                  <a:lnTo>
                    <a:pt x="139953" y="86360"/>
                  </a:lnTo>
                  <a:lnTo>
                    <a:pt x="139953" y="0"/>
                  </a:lnTo>
                  <a:lnTo>
                    <a:pt x="199262" y="0"/>
                  </a:lnTo>
                  <a:lnTo>
                    <a:pt x="199262" y="235966"/>
                  </a:lnTo>
                  <a:lnTo>
                    <a:pt x="139953" y="235966"/>
                  </a:lnTo>
                  <a:lnTo>
                    <a:pt x="139953" y="131318"/>
                  </a:lnTo>
                  <a:lnTo>
                    <a:pt x="59309" y="131318"/>
                  </a:lnTo>
                  <a:lnTo>
                    <a:pt x="59309" y="235966"/>
                  </a:lnTo>
                  <a:lnTo>
                    <a:pt x="0" y="235966"/>
                  </a:lnTo>
                  <a:lnTo>
                    <a:pt x="0" y="0"/>
                  </a:lnTo>
                  <a:close/>
                </a:path>
              </a:pathLst>
            </a:custGeom>
            <a:ln w="3175">
              <a:solidFill>
                <a:srgbClr val="1D7CED"/>
              </a:solidFill>
            </a:ln>
          </p:spPr>
          <p:txBody>
            <a:bodyPr wrap="square" lIns="0" tIns="0" rIns="0" bIns="0" rtlCol="0"/>
            <a:lstStyle/>
            <a:p>
              <a:endParaRPr/>
            </a:p>
          </p:txBody>
        </p:sp>
      </p:grpSp>
      <p:grpSp>
        <p:nvGrpSpPr>
          <p:cNvPr id="14" name="object 14"/>
          <p:cNvGrpSpPr/>
          <p:nvPr/>
        </p:nvGrpSpPr>
        <p:grpSpPr>
          <a:xfrm>
            <a:off x="5831459" y="405891"/>
            <a:ext cx="800100" cy="331470"/>
            <a:chOff x="5831459" y="405891"/>
            <a:chExt cx="800100" cy="331470"/>
          </a:xfrm>
        </p:grpSpPr>
        <p:sp>
          <p:nvSpPr>
            <p:cNvPr id="15" name="object 15"/>
            <p:cNvSpPr/>
            <p:nvPr/>
          </p:nvSpPr>
          <p:spPr>
            <a:xfrm>
              <a:off x="5832348" y="406780"/>
              <a:ext cx="798195" cy="329565"/>
            </a:xfrm>
            <a:custGeom>
              <a:avLst/>
              <a:gdLst/>
              <a:ahLst/>
              <a:cxnLst/>
              <a:rect l="l" t="t" r="r" b="b"/>
              <a:pathLst>
                <a:path w="798195" h="329565">
                  <a:moveTo>
                    <a:pt x="658240" y="88773"/>
                  </a:moveTo>
                  <a:lnTo>
                    <a:pt x="598931" y="88773"/>
                  </a:lnTo>
                  <a:lnTo>
                    <a:pt x="598931" y="324739"/>
                  </a:lnTo>
                  <a:lnTo>
                    <a:pt x="658240" y="324739"/>
                  </a:lnTo>
                  <a:lnTo>
                    <a:pt x="658240" y="220091"/>
                  </a:lnTo>
                  <a:lnTo>
                    <a:pt x="798195" y="220091"/>
                  </a:lnTo>
                  <a:lnTo>
                    <a:pt x="798195" y="175133"/>
                  </a:lnTo>
                  <a:lnTo>
                    <a:pt x="658240" y="175133"/>
                  </a:lnTo>
                  <a:lnTo>
                    <a:pt x="658240" y="88773"/>
                  </a:lnTo>
                  <a:close/>
                </a:path>
                <a:path w="798195" h="329565">
                  <a:moveTo>
                    <a:pt x="798195" y="220091"/>
                  </a:moveTo>
                  <a:lnTo>
                    <a:pt x="738885" y="220091"/>
                  </a:lnTo>
                  <a:lnTo>
                    <a:pt x="738885" y="324739"/>
                  </a:lnTo>
                  <a:lnTo>
                    <a:pt x="798195" y="324739"/>
                  </a:lnTo>
                  <a:lnTo>
                    <a:pt x="798195" y="220091"/>
                  </a:lnTo>
                  <a:close/>
                </a:path>
                <a:path w="798195" h="329565">
                  <a:moveTo>
                    <a:pt x="798195" y="88773"/>
                  </a:moveTo>
                  <a:lnTo>
                    <a:pt x="738885" y="88773"/>
                  </a:lnTo>
                  <a:lnTo>
                    <a:pt x="738885" y="175133"/>
                  </a:lnTo>
                  <a:lnTo>
                    <a:pt x="798195" y="175133"/>
                  </a:lnTo>
                  <a:lnTo>
                    <a:pt x="798195" y="88773"/>
                  </a:lnTo>
                  <a:close/>
                </a:path>
                <a:path w="798195" h="329565">
                  <a:moveTo>
                    <a:pt x="343153" y="283591"/>
                  </a:moveTo>
                  <a:lnTo>
                    <a:pt x="216026" y="283591"/>
                  </a:lnTo>
                  <a:lnTo>
                    <a:pt x="216026" y="324739"/>
                  </a:lnTo>
                  <a:lnTo>
                    <a:pt x="343153" y="324739"/>
                  </a:lnTo>
                  <a:lnTo>
                    <a:pt x="343153" y="283591"/>
                  </a:lnTo>
                  <a:close/>
                </a:path>
                <a:path w="798195" h="329565">
                  <a:moveTo>
                    <a:pt x="309244" y="129921"/>
                  </a:moveTo>
                  <a:lnTo>
                    <a:pt x="249936" y="129921"/>
                  </a:lnTo>
                  <a:lnTo>
                    <a:pt x="249936" y="283591"/>
                  </a:lnTo>
                  <a:lnTo>
                    <a:pt x="309244" y="283591"/>
                  </a:lnTo>
                  <a:lnTo>
                    <a:pt x="309244" y="129921"/>
                  </a:lnTo>
                  <a:close/>
                </a:path>
                <a:path w="798195" h="329565">
                  <a:moveTo>
                    <a:pt x="343153" y="88773"/>
                  </a:moveTo>
                  <a:lnTo>
                    <a:pt x="216026" y="88773"/>
                  </a:lnTo>
                  <a:lnTo>
                    <a:pt x="216026" y="129921"/>
                  </a:lnTo>
                  <a:lnTo>
                    <a:pt x="343153" y="129921"/>
                  </a:lnTo>
                  <a:lnTo>
                    <a:pt x="343153" y="88773"/>
                  </a:lnTo>
                  <a:close/>
                </a:path>
                <a:path w="798195" h="329565">
                  <a:moveTo>
                    <a:pt x="59309" y="88773"/>
                  </a:moveTo>
                  <a:lnTo>
                    <a:pt x="0" y="88773"/>
                  </a:lnTo>
                  <a:lnTo>
                    <a:pt x="0" y="324739"/>
                  </a:lnTo>
                  <a:lnTo>
                    <a:pt x="59309" y="324739"/>
                  </a:lnTo>
                  <a:lnTo>
                    <a:pt x="59309" y="244983"/>
                  </a:lnTo>
                  <a:lnTo>
                    <a:pt x="70865" y="228854"/>
                  </a:lnTo>
                  <a:lnTo>
                    <a:pt x="140456" y="228854"/>
                  </a:lnTo>
                  <a:lnTo>
                    <a:pt x="119252" y="198247"/>
                  </a:lnTo>
                  <a:lnTo>
                    <a:pt x="122861" y="193548"/>
                  </a:lnTo>
                  <a:lnTo>
                    <a:pt x="59309" y="193548"/>
                  </a:lnTo>
                  <a:lnTo>
                    <a:pt x="59309" y="88773"/>
                  </a:lnTo>
                  <a:close/>
                </a:path>
                <a:path w="798195" h="329565">
                  <a:moveTo>
                    <a:pt x="140456" y="228854"/>
                  </a:moveTo>
                  <a:lnTo>
                    <a:pt x="70865" y="228854"/>
                  </a:lnTo>
                  <a:lnTo>
                    <a:pt x="135254" y="324739"/>
                  </a:lnTo>
                  <a:lnTo>
                    <a:pt x="206882" y="324739"/>
                  </a:lnTo>
                  <a:lnTo>
                    <a:pt x="140456" y="228854"/>
                  </a:lnTo>
                  <a:close/>
                </a:path>
                <a:path w="798195" h="329565">
                  <a:moveTo>
                    <a:pt x="203326" y="88773"/>
                  </a:moveTo>
                  <a:lnTo>
                    <a:pt x="134747" y="88773"/>
                  </a:lnTo>
                  <a:lnTo>
                    <a:pt x="59309" y="193548"/>
                  </a:lnTo>
                  <a:lnTo>
                    <a:pt x="122861" y="193548"/>
                  </a:lnTo>
                  <a:lnTo>
                    <a:pt x="203326" y="88773"/>
                  </a:lnTo>
                  <a:close/>
                </a:path>
                <a:path w="798195" h="329565">
                  <a:moveTo>
                    <a:pt x="493902" y="84074"/>
                  </a:moveTo>
                  <a:lnTo>
                    <a:pt x="484504" y="84074"/>
                  </a:lnTo>
                  <a:lnTo>
                    <a:pt x="459289" y="86167"/>
                  </a:lnTo>
                  <a:lnTo>
                    <a:pt x="417050" y="102879"/>
                  </a:lnTo>
                  <a:lnTo>
                    <a:pt x="386381" y="135572"/>
                  </a:lnTo>
                  <a:lnTo>
                    <a:pt x="370760" y="180339"/>
                  </a:lnTo>
                  <a:lnTo>
                    <a:pt x="368807" y="207010"/>
                  </a:lnTo>
                  <a:lnTo>
                    <a:pt x="370758" y="234440"/>
                  </a:lnTo>
                  <a:lnTo>
                    <a:pt x="386328" y="279536"/>
                  </a:lnTo>
                  <a:lnTo>
                    <a:pt x="416921" y="311255"/>
                  </a:lnTo>
                  <a:lnTo>
                    <a:pt x="459108" y="327308"/>
                  </a:lnTo>
                  <a:lnTo>
                    <a:pt x="484250" y="329311"/>
                  </a:lnTo>
                  <a:lnTo>
                    <a:pt x="492275" y="329211"/>
                  </a:lnTo>
                  <a:lnTo>
                    <a:pt x="531749" y="322580"/>
                  </a:lnTo>
                  <a:lnTo>
                    <a:pt x="554989" y="313309"/>
                  </a:lnTo>
                  <a:lnTo>
                    <a:pt x="560069" y="311023"/>
                  </a:lnTo>
                  <a:lnTo>
                    <a:pt x="564388" y="308991"/>
                  </a:lnTo>
                  <a:lnTo>
                    <a:pt x="564388" y="285115"/>
                  </a:lnTo>
                  <a:lnTo>
                    <a:pt x="486790" y="285115"/>
                  </a:lnTo>
                  <a:lnTo>
                    <a:pt x="479298" y="283845"/>
                  </a:lnTo>
                  <a:lnTo>
                    <a:pt x="446686" y="263346"/>
                  </a:lnTo>
                  <a:lnTo>
                    <a:pt x="431403" y="227425"/>
                  </a:lnTo>
                  <a:lnTo>
                    <a:pt x="429899" y="207010"/>
                  </a:lnTo>
                  <a:lnTo>
                    <a:pt x="430252" y="197014"/>
                  </a:lnTo>
                  <a:lnTo>
                    <a:pt x="441991" y="157003"/>
                  </a:lnTo>
                  <a:lnTo>
                    <a:pt x="477519" y="129667"/>
                  </a:lnTo>
                  <a:lnTo>
                    <a:pt x="485393" y="128397"/>
                  </a:lnTo>
                  <a:lnTo>
                    <a:pt x="564388" y="128397"/>
                  </a:lnTo>
                  <a:lnTo>
                    <a:pt x="564388" y="103759"/>
                  </a:lnTo>
                  <a:lnTo>
                    <a:pt x="524510" y="88265"/>
                  </a:lnTo>
                  <a:lnTo>
                    <a:pt x="502285" y="84709"/>
                  </a:lnTo>
                  <a:lnTo>
                    <a:pt x="493902" y="84074"/>
                  </a:lnTo>
                  <a:close/>
                </a:path>
                <a:path w="798195" h="329565">
                  <a:moveTo>
                    <a:pt x="564388" y="253619"/>
                  </a:moveTo>
                  <a:lnTo>
                    <a:pt x="558926" y="253619"/>
                  </a:lnTo>
                  <a:lnTo>
                    <a:pt x="556005" y="256159"/>
                  </a:lnTo>
                  <a:lnTo>
                    <a:pt x="552576" y="259207"/>
                  </a:lnTo>
                  <a:lnTo>
                    <a:pt x="548513" y="262636"/>
                  </a:lnTo>
                  <a:lnTo>
                    <a:pt x="544449" y="265938"/>
                  </a:lnTo>
                  <a:lnTo>
                    <a:pt x="539876" y="269367"/>
                  </a:lnTo>
                  <a:lnTo>
                    <a:pt x="534542" y="272542"/>
                  </a:lnTo>
                  <a:lnTo>
                    <a:pt x="529716" y="275717"/>
                  </a:lnTo>
                  <a:lnTo>
                    <a:pt x="523748" y="278638"/>
                  </a:lnTo>
                  <a:lnTo>
                    <a:pt x="516636" y="281178"/>
                  </a:lnTo>
                  <a:lnTo>
                    <a:pt x="509524" y="283845"/>
                  </a:lnTo>
                  <a:lnTo>
                    <a:pt x="502157" y="285115"/>
                  </a:lnTo>
                  <a:lnTo>
                    <a:pt x="564388" y="285115"/>
                  </a:lnTo>
                  <a:lnTo>
                    <a:pt x="564388" y="253619"/>
                  </a:lnTo>
                  <a:close/>
                </a:path>
                <a:path w="798195" h="329565">
                  <a:moveTo>
                    <a:pt x="564388" y="128397"/>
                  </a:moveTo>
                  <a:lnTo>
                    <a:pt x="501141" y="128397"/>
                  </a:lnTo>
                  <a:lnTo>
                    <a:pt x="508000" y="129540"/>
                  </a:lnTo>
                  <a:lnTo>
                    <a:pt x="514603" y="131953"/>
                  </a:lnTo>
                  <a:lnTo>
                    <a:pt x="521207" y="134239"/>
                  </a:lnTo>
                  <a:lnTo>
                    <a:pt x="527303" y="137160"/>
                  </a:lnTo>
                  <a:lnTo>
                    <a:pt x="532764" y="140589"/>
                  </a:lnTo>
                  <a:lnTo>
                    <a:pt x="538352" y="143891"/>
                  </a:lnTo>
                  <a:lnTo>
                    <a:pt x="543178" y="147447"/>
                  </a:lnTo>
                  <a:lnTo>
                    <a:pt x="547497" y="151003"/>
                  </a:lnTo>
                  <a:lnTo>
                    <a:pt x="551941" y="154432"/>
                  </a:lnTo>
                  <a:lnTo>
                    <a:pt x="555498" y="157480"/>
                  </a:lnTo>
                  <a:lnTo>
                    <a:pt x="558291" y="160020"/>
                  </a:lnTo>
                  <a:lnTo>
                    <a:pt x="564388" y="160020"/>
                  </a:lnTo>
                  <a:lnTo>
                    <a:pt x="564388" y="128397"/>
                  </a:lnTo>
                  <a:close/>
                </a:path>
                <a:path w="798195" h="329565">
                  <a:moveTo>
                    <a:pt x="337057" y="0"/>
                  </a:moveTo>
                  <a:lnTo>
                    <a:pt x="284479" y="0"/>
                  </a:lnTo>
                  <a:lnTo>
                    <a:pt x="251713" y="62230"/>
                  </a:lnTo>
                  <a:lnTo>
                    <a:pt x="289432" y="62230"/>
                  </a:lnTo>
                  <a:lnTo>
                    <a:pt x="337057" y="0"/>
                  </a:lnTo>
                  <a:close/>
                </a:path>
              </a:pathLst>
            </a:custGeom>
            <a:solidFill>
              <a:srgbClr val="FBFBFF"/>
            </a:solidFill>
          </p:spPr>
          <p:txBody>
            <a:bodyPr wrap="square" lIns="0" tIns="0" rIns="0" bIns="0" rtlCol="0"/>
            <a:lstStyle/>
            <a:p>
              <a:endParaRPr/>
            </a:p>
          </p:txBody>
        </p:sp>
        <p:sp>
          <p:nvSpPr>
            <p:cNvPr id="16" name="object 16"/>
            <p:cNvSpPr/>
            <p:nvPr/>
          </p:nvSpPr>
          <p:spPr>
            <a:xfrm>
              <a:off x="5832348" y="495553"/>
              <a:ext cx="798195" cy="236220"/>
            </a:xfrm>
            <a:custGeom>
              <a:avLst/>
              <a:gdLst/>
              <a:ahLst/>
              <a:cxnLst/>
              <a:rect l="l" t="t" r="r" b="b"/>
              <a:pathLst>
                <a:path w="798195" h="236220">
                  <a:moveTo>
                    <a:pt x="598931" y="0"/>
                  </a:moveTo>
                  <a:lnTo>
                    <a:pt x="658240" y="0"/>
                  </a:lnTo>
                  <a:lnTo>
                    <a:pt x="658240" y="86360"/>
                  </a:lnTo>
                  <a:lnTo>
                    <a:pt x="738885" y="86360"/>
                  </a:lnTo>
                  <a:lnTo>
                    <a:pt x="738885" y="0"/>
                  </a:lnTo>
                  <a:lnTo>
                    <a:pt x="798195" y="0"/>
                  </a:lnTo>
                  <a:lnTo>
                    <a:pt x="798195" y="235966"/>
                  </a:lnTo>
                  <a:lnTo>
                    <a:pt x="738885" y="235966"/>
                  </a:lnTo>
                  <a:lnTo>
                    <a:pt x="738885" y="131318"/>
                  </a:lnTo>
                  <a:lnTo>
                    <a:pt x="658240" y="131318"/>
                  </a:lnTo>
                  <a:lnTo>
                    <a:pt x="658240" y="235966"/>
                  </a:lnTo>
                  <a:lnTo>
                    <a:pt x="598931" y="235966"/>
                  </a:lnTo>
                  <a:lnTo>
                    <a:pt x="598931" y="0"/>
                  </a:lnTo>
                  <a:close/>
                </a:path>
                <a:path w="798195" h="236220">
                  <a:moveTo>
                    <a:pt x="216026" y="0"/>
                  </a:moveTo>
                  <a:lnTo>
                    <a:pt x="343153" y="0"/>
                  </a:lnTo>
                  <a:lnTo>
                    <a:pt x="343153" y="41148"/>
                  </a:lnTo>
                  <a:lnTo>
                    <a:pt x="309244" y="41148"/>
                  </a:lnTo>
                  <a:lnTo>
                    <a:pt x="309244" y="194818"/>
                  </a:lnTo>
                  <a:lnTo>
                    <a:pt x="343153" y="194818"/>
                  </a:lnTo>
                  <a:lnTo>
                    <a:pt x="343153" y="235966"/>
                  </a:lnTo>
                  <a:lnTo>
                    <a:pt x="216026" y="235966"/>
                  </a:lnTo>
                  <a:lnTo>
                    <a:pt x="216026" y="194818"/>
                  </a:lnTo>
                  <a:lnTo>
                    <a:pt x="249936" y="194818"/>
                  </a:lnTo>
                  <a:lnTo>
                    <a:pt x="249936" y="41148"/>
                  </a:lnTo>
                  <a:lnTo>
                    <a:pt x="216026" y="41148"/>
                  </a:lnTo>
                  <a:lnTo>
                    <a:pt x="216026" y="0"/>
                  </a:lnTo>
                  <a:close/>
                </a:path>
                <a:path w="798195" h="236220">
                  <a:moveTo>
                    <a:pt x="0" y="0"/>
                  </a:moveTo>
                  <a:lnTo>
                    <a:pt x="59309" y="0"/>
                  </a:lnTo>
                  <a:lnTo>
                    <a:pt x="59309" y="104775"/>
                  </a:lnTo>
                  <a:lnTo>
                    <a:pt x="134747" y="0"/>
                  </a:lnTo>
                  <a:lnTo>
                    <a:pt x="203326" y="0"/>
                  </a:lnTo>
                  <a:lnTo>
                    <a:pt x="119252" y="109474"/>
                  </a:lnTo>
                  <a:lnTo>
                    <a:pt x="206882" y="235966"/>
                  </a:lnTo>
                  <a:lnTo>
                    <a:pt x="135254" y="235966"/>
                  </a:lnTo>
                  <a:lnTo>
                    <a:pt x="70865" y="140081"/>
                  </a:lnTo>
                  <a:lnTo>
                    <a:pt x="59309" y="156210"/>
                  </a:lnTo>
                  <a:lnTo>
                    <a:pt x="59309" y="235966"/>
                  </a:lnTo>
                  <a:lnTo>
                    <a:pt x="0" y="235966"/>
                  </a:lnTo>
                  <a:lnTo>
                    <a:pt x="0" y="0"/>
                  </a:lnTo>
                  <a:close/>
                </a:path>
              </a:pathLst>
            </a:custGeom>
            <a:ln w="3175">
              <a:solidFill>
                <a:srgbClr val="1D7CED"/>
              </a:solidFill>
            </a:ln>
          </p:spPr>
          <p:txBody>
            <a:bodyPr wrap="square" lIns="0" tIns="0" rIns="0" bIns="0" rtlCol="0"/>
            <a:lstStyle/>
            <a:p>
              <a:endParaRPr/>
            </a:p>
          </p:txBody>
        </p:sp>
        <p:sp>
          <p:nvSpPr>
            <p:cNvPr id="17" name="object 17"/>
            <p:cNvSpPr/>
            <p:nvPr/>
          </p:nvSpPr>
          <p:spPr>
            <a:xfrm>
              <a:off x="6200267" y="489965"/>
              <a:ext cx="197358" cy="247014"/>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6084062" y="406780"/>
              <a:ext cx="85725" cy="62230"/>
            </a:xfrm>
            <a:custGeom>
              <a:avLst/>
              <a:gdLst/>
              <a:ahLst/>
              <a:cxnLst/>
              <a:rect l="l" t="t" r="r" b="b"/>
              <a:pathLst>
                <a:path w="85725" h="62229">
                  <a:moveTo>
                    <a:pt x="32765" y="0"/>
                  </a:moveTo>
                  <a:lnTo>
                    <a:pt x="85343" y="0"/>
                  </a:lnTo>
                  <a:lnTo>
                    <a:pt x="37718" y="62230"/>
                  </a:lnTo>
                  <a:lnTo>
                    <a:pt x="0" y="62230"/>
                  </a:lnTo>
                  <a:lnTo>
                    <a:pt x="32765" y="0"/>
                  </a:lnTo>
                  <a:close/>
                </a:path>
              </a:pathLst>
            </a:custGeom>
            <a:ln w="3175">
              <a:solidFill>
                <a:srgbClr val="1D7CED"/>
              </a:solidFill>
            </a:ln>
          </p:spPr>
          <p:txBody>
            <a:bodyPr wrap="square" lIns="0" tIns="0" rIns="0" bIns="0" rtlCol="0"/>
            <a:lstStyle/>
            <a:p>
              <a:endParaRPr/>
            </a:p>
          </p:txBody>
        </p:sp>
      </p:grpSp>
      <p:sp>
        <p:nvSpPr>
          <p:cNvPr id="19" name="object 19"/>
          <p:cNvSpPr/>
          <p:nvPr/>
        </p:nvSpPr>
        <p:spPr>
          <a:xfrm>
            <a:off x="6776339" y="405891"/>
            <a:ext cx="1183386" cy="331470"/>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8294751" y="495299"/>
            <a:ext cx="512445" cy="236220"/>
          </a:xfrm>
          <a:custGeom>
            <a:avLst/>
            <a:gdLst/>
            <a:ahLst/>
            <a:cxnLst/>
            <a:rect l="l" t="t" r="r" b="b"/>
            <a:pathLst>
              <a:path w="512445" h="236220">
                <a:moveTo>
                  <a:pt x="127127" y="254"/>
                </a:moveTo>
                <a:lnTo>
                  <a:pt x="0" y="254"/>
                </a:lnTo>
                <a:lnTo>
                  <a:pt x="0" y="41402"/>
                </a:lnTo>
                <a:lnTo>
                  <a:pt x="33909" y="41402"/>
                </a:lnTo>
                <a:lnTo>
                  <a:pt x="33909" y="195072"/>
                </a:lnTo>
                <a:lnTo>
                  <a:pt x="0" y="195072"/>
                </a:lnTo>
                <a:lnTo>
                  <a:pt x="0" y="236220"/>
                </a:lnTo>
                <a:lnTo>
                  <a:pt x="127127" y="236220"/>
                </a:lnTo>
                <a:lnTo>
                  <a:pt x="127127" y="195072"/>
                </a:lnTo>
                <a:lnTo>
                  <a:pt x="93218" y="195072"/>
                </a:lnTo>
                <a:lnTo>
                  <a:pt x="93218" y="41402"/>
                </a:lnTo>
                <a:lnTo>
                  <a:pt x="127127" y="41402"/>
                </a:lnTo>
                <a:lnTo>
                  <a:pt x="127127" y="254"/>
                </a:lnTo>
                <a:close/>
              </a:path>
              <a:path w="512445" h="236220">
                <a:moveTo>
                  <a:pt x="324104" y="191770"/>
                </a:moveTo>
                <a:lnTo>
                  <a:pt x="225806" y="191770"/>
                </a:lnTo>
                <a:lnTo>
                  <a:pt x="225806" y="0"/>
                </a:lnTo>
                <a:lnTo>
                  <a:pt x="166497" y="0"/>
                </a:lnTo>
                <a:lnTo>
                  <a:pt x="166497" y="191770"/>
                </a:lnTo>
                <a:lnTo>
                  <a:pt x="166497" y="236220"/>
                </a:lnTo>
                <a:lnTo>
                  <a:pt x="324104" y="236220"/>
                </a:lnTo>
                <a:lnTo>
                  <a:pt x="324104" y="191770"/>
                </a:lnTo>
                <a:close/>
              </a:path>
              <a:path w="512445" h="236220">
                <a:moveTo>
                  <a:pt x="512064" y="0"/>
                </a:moveTo>
                <a:lnTo>
                  <a:pt x="352425" y="0"/>
                </a:lnTo>
                <a:lnTo>
                  <a:pt x="352425" y="45720"/>
                </a:lnTo>
                <a:lnTo>
                  <a:pt x="352425" y="86360"/>
                </a:lnTo>
                <a:lnTo>
                  <a:pt x="352425" y="132080"/>
                </a:lnTo>
                <a:lnTo>
                  <a:pt x="352425" y="191770"/>
                </a:lnTo>
                <a:lnTo>
                  <a:pt x="352425" y="236220"/>
                </a:lnTo>
                <a:lnTo>
                  <a:pt x="512064" y="236220"/>
                </a:lnTo>
                <a:lnTo>
                  <a:pt x="512064" y="191770"/>
                </a:lnTo>
                <a:lnTo>
                  <a:pt x="411353" y="191770"/>
                </a:lnTo>
                <a:lnTo>
                  <a:pt x="411353" y="132080"/>
                </a:lnTo>
                <a:lnTo>
                  <a:pt x="504190" y="132080"/>
                </a:lnTo>
                <a:lnTo>
                  <a:pt x="504190" y="86360"/>
                </a:lnTo>
                <a:lnTo>
                  <a:pt x="411353" y="86360"/>
                </a:lnTo>
                <a:lnTo>
                  <a:pt x="411353" y="45720"/>
                </a:lnTo>
                <a:lnTo>
                  <a:pt x="512064" y="45720"/>
                </a:lnTo>
                <a:lnTo>
                  <a:pt x="512064" y="0"/>
                </a:lnTo>
                <a:close/>
              </a:path>
            </a:pathLst>
          </a:custGeom>
          <a:solidFill>
            <a:srgbClr val="FBFBFF"/>
          </a:solidFill>
        </p:spPr>
        <p:txBody>
          <a:bodyPr wrap="square" lIns="0" tIns="0" rIns="0" bIns="0" rtlCol="0"/>
          <a:lstStyle/>
          <a:p>
            <a:endParaRPr/>
          </a:p>
        </p:txBody>
      </p:sp>
      <p:sp>
        <p:nvSpPr>
          <p:cNvPr id="21" name="object 21"/>
          <p:cNvSpPr/>
          <p:nvPr/>
        </p:nvSpPr>
        <p:spPr>
          <a:xfrm>
            <a:off x="8115300" y="495299"/>
            <a:ext cx="158115" cy="236220"/>
          </a:xfrm>
          <a:custGeom>
            <a:avLst/>
            <a:gdLst/>
            <a:ahLst/>
            <a:cxnLst/>
            <a:rect l="l" t="t" r="r" b="b"/>
            <a:pathLst>
              <a:path w="158115" h="236220">
                <a:moveTo>
                  <a:pt x="158115" y="0"/>
                </a:moveTo>
                <a:lnTo>
                  <a:pt x="0" y="0"/>
                </a:lnTo>
                <a:lnTo>
                  <a:pt x="0" y="45720"/>
                </a:lnTo>
                <a:lnTo>
                  <a:pt x="0" y="90170"/>
                </a:lnTo>
                <a:lnTo>
                  <a:pt x="0" y="134620"/>
                </a:lnTo>
                <a:lnTo>
                  <a:pt x="0" y="236220"/>
                </a:lnTo>
                <a:lnTo>
                  <a:pt x="58928" y="236220"/>
                </a:lnTo>
                <a:lnTo>
                  <a:pt x="58928" y="134620"/>
                </a:lnTo>
                <a:lnTo>
                  <a:pt x="150114" y="134620"/>
                </a:lnTo>
                <a:lnTo>
                  <a:pt x="150114" y="90170"/>
                </a:lnTo>
                <a:lnTo>
                  <a:pt x="58928" y="90170"/>
                </a:lnTo>
                <a:lnTo>
                  <a:pt x="58928" y="45720"/>
                </a:lnTo>
                <a:lnTo>
                  <a:pt x="158115" y="45720"/>
                </a:lnTo>
                <a:lnTo>
                  <a:pt x="158115" y="0"/>
                </a:lnTo>
                <a:close/>
              </a:path>
            </a:pathLst>
          </a:custGeom>
          <a:solidFill>
            <a:srgbClr val="FBFBFF"/>
          </a:solidFill>
        </p:spPr>
        <p:txBody>
          <a:bodyPr wrap="square" lIns="0" tIns="0" rIns="0" bIns="0" rtlCol="0"/>
          <a:lstStyle/>
          <a:p>
            <a:endParaRPr/>
          </a:p>
        </p:txBody>
      </p:sp>
      <p:sp>
        <p:nvSpPr>
          <p:cNvPr id="22" name="object 22"/>
          <p:cNvSpPr/>
          <p:nvPr/>
        </p:nvSpPr>
        <p:spPr>
          <a:xfrm>
            <a:off x="8115300" y="495554"/>
            <a:ext cx="691515" cy="236220"/>
          </a:xfrm>
          <a:custGeom>
            <a:avLst/>
            <a:gdLst/>
            <a:ahLst/>
            <a:cxnLst/>
            <a:rect l="l" t="t" r="r" b="b"/>
            <a:pathLst>
              <a:path w="691515" h="236220">
                <a:moveTo>
                  <a:pt x="531876" y="0"/>
                </a:moveTo>
                <a:lnTo>
                  <a:pt x="691515" y="0"/>
                </a:lnTo>
                <a:lnTo>
                  <a:pt x="691515" y="44958"/>
                </a:lnTo>
                <a:lnTo>
                  <a:pt x="590803" y="44958"/>
                </a:lnTo>
                <a:lnTo>
                  <a:pt x="590803" y="86360"/>
                </a:lnTo>
                <a:lnTo>
                  <a:pt x="683641" y="86360"/>
                </a:lnTo>
                <a:lnTo>
                  <a:pt x="683641" y="131318"/>
                </a:lnTo>
                <a:lnTo>
                  <a:pt x="590803" y="131318"/>
                </a:lnTo>
                <a:lnTo>
                  <a:pt x="590803" y="191008"/>
                </a:lnTo>
                <a:lnTo>
                  <a:pt x="691515" y="191008"/>
                </a:lnTo>
                <a:lnTo>
                  <a:pt x="691515" y="235966"/>
                </a:lnTo>
                <a:lnTo>
                  <a:pt x="531876" y="235966"/>
                </a:lnTo>
                <a:lnTo>
                  <a:pt x="531876" y="0"/>
                </a:lnTo>
                <a:close/>
              </a:path>
              <a:path w="691515" h="236220">
                <a:moveTo>
                  <a:pt x="345948" y="0"/>
                </a:moveTo>
                <a:lnTo>
                  <a:pt x="405256" y="0"/>
                </a:lnTo>
                <a:lnTo>
                  <a:pt x="405256" y="191008"/>
                </a:lnTo>
                <a:lnTo>
                  <a:pt x="503554" y="191008"/>
                </a:lnTo>
                <a:lnTo>
                  <a:pt x="503554" y="235966"/>
                </a:lnTo>
                <a:lnTo>
                  <a:pt x="345948" y="235966"/>
                </a:lnTo>
                <a:lnTo>
                  <a:pt x="345948" y="0"/>
                </a:lnTo>
                <a:close/>
              </a:path>
              <a:path w="691515" h="236220">
                <a:moveTo>
                  <a:pt x="179450" y="0"/>
                </a:moveTo>
                <a:lnTo>
                  <a:pt x="306577" y="0"/>
                </a:lnTo>
                <a:lnTo>
                  <a:pt x="306577" y="41148"/>
                </a:lnTo>
                <a:lnTo>
                  <a:pt x="272669" y="41148"/>
                </a:lnTo>
                <a:lnTo>
                  <a:pt x="272669" y="194818"/>
                </a:lnTo>
                <a:lnTo>
                  <a:pt x="306577" y="194818"/>
                </a:lnTo>
                <a:lnTo>
                  <a:pt x="306577" y="235966"/>
                </a:lnTo>
                <a:lnTo>
                  <a:pt x="179450" y="235966"/>
                </a:lnTo>
                <a:lnTo>
                  <a:pt x="179450" y="194818"/>
                </a:lnTo>
                <a:lnTo>
                  <a:pt x="213359" y="194818"/>
                </a:lnTo>
                <a:lnTo>
                  <a:pt x="213359" y="41148"/>
                </a:lnTo>
                <a:lnTo>
                  <a:pt x="179450" y="41148"/>
                </a:lnTo>
                <a:lnTo>
                  <a:pt x="179450" y="0"/>
                </a:lnTo>
                <a:close/>
              </a:path>
              <a:path w="691515" h="236220">
                <a:moveTo>
                  <a:pt x="0" y="0"/>
                </a:moveTo>
                <a:lnTo>
                  <a:pt x="158115" y="0"/>
                </a:lnTo>
                <a:lnTo>
                  <a:pt x="158115" y="44958"/>
                </a:lnTo>
                <a:lnTo>
                  <a:pt x="58927" y="44958"/>
                </a:lnTo>
                <a:lnTo>
                  <a:pt x="58927" y="89535"/>
                </a:lnTo>
                <a:lnTo>
                  <a:pt x="150114" y="89535"/>
                </a:lnTo>
                <a:lnTo>
                  <a:pt x="150114" y="134493"/>
                </a:lnTo>
                <a:lnTo>
                  <a:pt x="58927" y="134493"/>
                </a:lnTo>
                <a:lnTo>
                  <a:pt x="58927" y="235966"/>
                </a:lnTo>
                <a:lnTo>
                  <a:pt x="0" y="235966"/>
                </a:lnTo>
                <a:lnTo>
                  <a:pt x="0" y="0"/>
                </a:lnTo>
                <a:close/>
              </a:path>
            </a:pathLst>
          </a:custGeom>
          <a:ln w="3175">
            <a:solidFill>
              <a:srgbClr val="1D7CED"/>
            </a:solidFill>
          </a:ln>
        </p:spPr>
        <p:txBody>
          <a:bodyPr wrap="square" lIns="0" tIns="0" rIns="0" bIns="0" rtlCol="0"/>
          <a:lstStyle/>
          <a:p>
            <a:endParaRPr/>
          </a:p>
        </p:txBody>
      </p:sp>
      <p:grpSp>
        <p:nvGrpSpPr>
          <p:cNvPr id="23" name="object 23"/>
          <p:cNvGrpSpPr/>
          <p:nvPr/>
        </p:nvGrpSpPr>
        <p:grpSpPr>
          <a:xfrm>
            <a:off x="3712464" y="204215"/>
            <a:ext cx="5306695" cy="612775"/>
            <a:chOff x="3712464" y="204215"/>
            <a:chExt cx="5306695" cy="612775"/>
          </a:xfrm>
        </p:grpSpPr>
        <p:sp>
          <p:nvSpPr>
            <p:cNvPr id="24" name="object 24"/>
            <p:cNvSpPr/>
            <p:nvPr/>
          </p:nvSpPr>
          <p:spPr>
            <a:xfrm>
              <a:off x="3712464" y="204215"/>
              <a:ext cx="794003" cy="612647"/>
            </a:xfrm>
            <a:prstGeom prst="rect">
              <a:avLst/>
            </a:prstGeom>
            <a:blipFill>
              <a:blip r:embed="rId6" cstate="print"/>
              <a:stretch>
                <a:fillRect/>
              </a:stretch>
            </a:blipFill>
          </p:spPr>
          <p:txBody>
            <a:bodyPr wrap="square" lIns="0" tIns="0" rIns="0" bIns="0" rtlCol="0"/>
            <a:lstStyle/>
            <a:p>
              <a:endParaRPr/>
            </a:p>
          </p:txBody>
        </p:sp>
        <p:sp>
          <p:nvSpPr>
            <p:cNvPr id="25" name="object 25"/>
            <p:cNvSpPr/>
            <p:nvPr/>
          </p:nvSpPr>
          <p:spPr>
            <a:xfrm>
              <a:off x="4064508" y="309371"/>
              <a:ext cx="979932" cy="507491"/>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4768596" y="309371"/>
              <a:ext cx="1114044" cy="507491"/>
            </a:xfrm>
            <a:prstGeom prst="rect">
              <a:avLst/>
            </a:prstGeom>
            <a:blipFill>
              <a:blip r:embed="rId8" cstate="print"/>
              <a:stretch>
                <a:fillRect/>
              </a:stretch>
            </a:blipFill>
          </p:spPr>
          <p:txBody>
            <a:bodyPr wrap="square" lIns="0" tIns="0" rIns="0" bIns="0" rtlCol="0"/>
            <a:lstStyle/>
            <a:p>
              <a:endParaRPr/>
            </a:p>
          </p:txBody>
        </p:sp>
        <p:sp>
          <p:nvSpPr>
            <p:cNvPr id="27" name="object 27"/>
            <p:cNvSpPr/>
            <p:nvPr/>
          </p:nvSpPr>
          <p:spPr>
            <a:xfrm>
              <a:off x="5611368" y="309371"/>
              <a:ext cx="1240536" cy="507491"/>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6580632" y="309371"/>
              <a:ext cx="1584959" cy="507491"/>
            </a:xfrm>
            <a:prstGeom prst="rect">
              <a:avLst/>
            </a:prstGeom>
            <a:blipFill>
              <a:blip r:embed="rId10" cstate="print"/>
              <a:stretch>
                <a:fillRect/>
              </a:stretch>
            </a:blipFill>
          </p:spPr>
          <p:txBody>
            <a:bodyPr wrap="square" lIns="0" tIns="0" rIns="0" bIns="0" rtlCol="0"/>
            <a:lstStyle/>
            <a:p>
              <a:endParaRPr/>
            </a:p>
          </p:txBody>
        </p:sp>
        <p:sp>
          <p:nvSpPr>
            <p:cNvPr id="29" name="object 29"/>
            <p:cNvSpPr/>
            <p:nvPr/>
          </p:nvSpPr>
          <p:spPr>
            <a:xfrm>
              <a:off x="7894320" y="309371"/>
              <a:ext cx="1124712" cy="507491"/>
            </a:xfrm>
            <a:prstGeom prst="rect">
              <a:avLst/>
            </a:prstGeom>
            <a:blipFill>
              <a:blip r:embed="rId11" cstate="print"/>
              <a:stretch>
                <a:fillRect/>
              </a:stretch>
            </a:blipFill>
          </p:spPr>
          <p:txBody>
            <a:bodyPr wrap="square" lIns="0" tIns="0" rIns="0" bIns="0" rtlCol="0"/>
            <a:lstStyle/>
            <a:p>
              <a:endParaRPr/>
            </a:p>
          </p:txBody>
        </p:sp>
      </p:grpSp>
      <p:sp>
        <p:nvSpPr>
          <p:cNvPr id="30" name="object 30"/>
          <p:cNvSpPr txBox="1"/>
          <p:nvPr/>
        </p:nvSpPr>
        <p:spPr>
          <a:xfrm>
            <a:off x="307340" y="1074775"/>
            <a:ext cx="3243580" cy="1153160"/>
          </a:xfrm>
          <a:prstGeom prst="rect">
            <a:avLst/>
          </a:prstGeom>
        </p:spPr>
        <p:txBody>
          <a:bodyPr vert="horz" wrap="square" lIns="0" tIns="88900" rIns="0" bIns="0" rtlCol="0">
            <a:spAutoFit/>
          </a:bodyPr>
          <a:lstStyle/>
          <a:p>
            <a:pPr marL="355600" indent="-342900">
              <a:lnSpc>
                <a:spcPct val="100000"/>
              </a:lnSpc>
              <a:spcBef>
                <a:spcPts val="700"/>
              </a:spcBef>
              <a:buClr>
                <a:srgbClr val="006FC0"/>
              </a:buClr>
              <a:buSzPct val="79687"/>
              <a:buFont typeface="Wingdings"/>
              <a:buChar char=""/>
              <a:tabLst>
                <a:tab pos="355600" algn="l"/>
              </a:tabLst>
            </a:pPr>
            <a:r>
              <a:rPr sz="3200" spc="-140" dirty="0">
                <a:latin typeface="Arial"/>
                <a:cs typeface="Arial"/>
              </a:rPr>
              <a:t>Mặc </a:t>
            </a:r>
            <a:r>
              <a:rPr sz="3200" spc="-50" dirty="0">
                <a:latin typeface="Arial"/>
                <a:cs typeface="Arial"/>
              </a:rPr>
              <a:t>định</a:t>
            </a:r>
            <a:r>
              <a:rPr sz="3200" spc="-220" dirty="0">
                <a:latin typeface="Arial"/>
                <a:cs typeface="Arial"/>
              </a:rPr>
              <a:t> </a:t>
            </a:r>
            <a:r>
              <a:rPr sz="3200" spc="-160" dirty="0">
                <a:latin typeface="Arial"/>
                <a:cs typeface="Arial"/>
              </a:rPr>
              <a:t>2MB</a:t>
            </a:r>
            <a:endParaRPr sz="3200">
              <a:latin typeface="Arial"/>
              <a:cs typeface="Arial"/>
            </a:endParaRPr>
          </a:p>
          <a:p>
            <a:pPr marL="355600" indent="-342900">
              <a:lnSpc>
                <a:spcPct val="100000"/>
              </a:lnSpc>
              <a:spcBef>
                <a:spcPts val="600"/>
              </a:spcBef>
              <a:buClr>
                <a:srgbClr val="006FC0"/>
              </a:buClr>
              <a:buSzPct val="79687"/>
              <a:buFont typeface="Wingdings"/>
              <a:buChar char=""/>
              <a:tabLst>
                <a:tab pos="355600" algn="l"/>
              </a:tabLst>
            </a:pPr>
            <a:r>
              <a:rPr sz="3200" spc="-320" dirty="0">
                <a:latin typeface="Arial"/>
                <a:cs typeface="Arial"/>
              </a:rPr>
              <a:t>Cấu </a:t>
            </a:r>
            <a:r>
              <a:rPr sz="3200" spc="-114" dirty="0">
                <a:latin typeface="Arial"/>
                <a:cs typeface="Arial"/>
              </a:rPr>
              <a:t>hình </a:t>
            </a:r>
            <a:r>
              <a:rPr sz="3200" spc="-120" dirty="0">
                <a:latin typeface="Arial"/>
                <a:cs typeface="Arial"/>
              </a:rPr>
              <a:t>giới</a:t>
            </a:r>
            <a:r>
              <a:rPr sz="3200" spc="-110" dirty="0">
                <a:latin typeface="Arial"/>
                <a:cs typeface="Arial"/>
              </a:rPr>
              <a:t> </a:t>
            </a:r>
            <a:r>
              <a:rPr sz="3200" spc="-155" dirty="0">
                <a:latin typeface="Arial"/>
                <a:cs typeface="Arial"/>
              </a:rPr>
              <a:t>hạn</a:t>
            </a:r>
            <a:endParaRPr sz="3200">
              <a:latin typeface="Arial"/>
              <a:cs typeface="Arial"/>
            </a:endParaRPr>
          </a:p>
        </p:txBody>
      </p:sp>
      <p:sp>
        <p:nvSpPr>
          <p:cNvPr id="31" name="object 31"/>
          <p:cNvSpPr/>
          <p:nvPr/>
        </p:nvSpPr>
        <p:spPr>
          <a:xfrm>
            <a:off x="747651" y="2716480"/>
            <a:ext cx="7706636" cy="1830779"/>
          </a:xfrm>
          <a:prstGeom prst="rect">
            <a:avLst/>
          </a:prstGeom>
          <a:blipFill>
            <a:blip r:embed="rId1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35821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1275715"/>
            <a:chOff x="76200" y="38"/>
            <a:chExt cx="8943340" cy="1275715"/>
          </a:xfrm>
        </p:grpSpPr>
        <p:sp>
          <p:nvSpPr>
            <p:cNvPr id="3" name="object 3"/>
            <p:cNvSpPr/>
            <p:nvPr/>
          </p:nvSpPr>
          <p:spPr>
            <a:xfrm>
              <a:off x="5139054" y="435736"/>
              <a:ext cx="236854" cy="295910"/>
            </a:xfrm>
            <a:custGeom>
              <a:avLst/>
              <a:gdLst/>
              <a:ahLst/>
              <a:cxnLst/>
              <a:rect l="l" t="t" r="r" b="b"/>
              <a:pathLst>
                <a:path w="236854" h="295909">
                  <a:moveTo>
                    <a:pt x="104521" y="0"/>
                  </a:moveTo>
                  <a:lnTo>
                    <a:pt x="0" y="0"/>
                  </a:lnTo>
                  <a:lnTo>
                    <a:pt x="0" y="295783"/>
                  </a:lnTo>
                  <a:lnTo>
                    <a:pt x="118364" y="295783"/>
                  </a:lnTo>
                  <a:lnTo>
                    <a:pt x="133105" y="295427"/>
                  </a:lnTo>
                  <a:lnTo>
                    <a:pt x="178952" y="286956"/>
                  </a:lnTo>
                  <a:lnTo>
                    <a:pt x="212556" y="265719"/>
                  </a:lnTo>
                  <a:lnTo>
                    <a:pt x="229234" y="241553"/>
                  </a:lnTo>
                  <a:lnTo>
                    <a:pt x="73914" y="241553"/>
                  </a:lnTo>
                  <a:lnTo>
                    <a:pt x="73914" y="167386"/>
                  </a:lnTo>
                  <a:lnTo>
                    <a:pt x="227569" y="167386"/>
                  </a:lnTo>
                  <a:lnTo>
                    <a:pt x="227331" y="166870"/>
                  </a:lnTo>
                  <a:lnTo>
                    <a:pt x="189301" y="137277"/>
                  </a:lnTo>
                  <a:lnTo>
                    <a:pt x="176275" y="133603"/>
                  </a:lnTo>
                  <a:lnTo>
                    <a:pt x="176275" y="132079"/>
                  </a:lnTo>
                  <a:lnTo>
                    <a:pt x="185279" y="127529"/>
                  </a:lnTo>
                  <a:lnTo>
                    <a:pt x="193246" y="121872"/>
                  </a:lnTo>
                  <a:lnTo>
                    <a:pt x="198532" y="116712"/>
                  </a:lnTo>
                  <a:lnTo>
                    <a:pt x="73914" y="116712"/>
                  </a:lnTo>
                  <a:lnTo>
                    <a:pt x="73914" y="54228"/>
                  </a:lnTo>
                  <a:lnTo>
                    <a:pt x="215523" y="54228"/>
                  </a:lnTo>
                  <a:lnTo>
                    <a:pt x="214995" y="51101"/>
                  </a:lnTo>
                  <a:lnTo>
                    <a:pt x="192827" y="17470"/>
                  </a:lnTo>
                  <a:lnTo>
                    <a:pt x="153924" y="2412"/>
                  </a:lnTo>
                  <a:lnTo>
                    <a:pt x="119812" y="144"/>
                  </a:lnTo>
                  <a:lnTo>
                    <a:pt x="104521" y="0"/>
                  </a:lnTo>
                  <a:close/>
                </a:path>
                <a:path w="236854" h="295909">
                  <a:moveTo>
                    <a:pt x="227569" y="167386"/>
                  </a:moveTo>
                  <a:lnTo>
                    <a:pt x="87630" y="167386"/>
                  </a:lnTo>
                  <a:lnTo>
                    <a:pt x="105441" y="167481"/>
                  </a:lnTo>
                  <a:lnTo>
                    <a:pt x="127127" y="167893"/>
                  </a:lnTo>
                  <a:lnTo>
                    <a:pt x="133350" y="168910"/>
                  </a:lnTo>
                  <a:lnTo>
                    <a:pt x="145287" y="173227"/>
                  </a:lnTo>
                  <a:lnTo>
                    <a:pt x="150875" y="177164"/>
                  </a:lnTo>
                  <a:lnTo>
                    <a:pt x="154559" y="182372"/>
                  </a:lnTo>
                  <a:lnTo>
                    <a:pt x="158242" y="187451"/>
                  </a:lnTo>
                  <a:lnTo>
                    <a:pt x="160147" y="194690"/>
                  </a:lnTo>
                  <a:lnTo>
                    <a:pt x="160147" y="210947"/>
                  </a:lnTo>
                  <a:lnTo>
                    <a:pt x="158623" y="217297"/>
                  </a:lnTo>
                  <a:lnTo>
                    <a:pt x="155448" y="223012"/>
                  </a:lnTo>
                  <a:lnTo>
                    <a:pt x="152400" y="228600"/>
                  </a:lnTo>
                  <a:lnTo>
                    <a:pt x="111319" y="241339"/>
                  </a:lnTo>
                  <a:lnTo>
                    <a:pt x="73914" y="241553"/>
                  </a:lnTo>
                  <a:lnTo>
                    <a:pt x="229234" y="241553"/>
                  </a:lnTo>
                  <a:lnTo>
                    <a:pt x="231886" y="235253"/>
                  </a:lnTo>
                  <a:lnTo>
                    <a:pt x="234505" y="225885"/>
                  </a:lnTo>
                  <a:lnTo>
                    <a:pt x="236077" y="215874"/>
                  </a:lnTo>
                  <a:lnTo>
                    <a:pt x="236600" y="205232"/>
                  </a:lnTo>
                  <a:lnTo>
                    <a:pt x="235575" y="190873"/>
                  </a:lnTo>
                  <a:lnTo>
                    <a:pt x="232489" y="178085"/>
                  </a:lnTo>
                  <a:lnTo>
                    <a:pt x="227569" y="167386"/>
                  </a:lnTo>
                  <a:close/>
                </a:path>
                <a:path w="236854" h="295909">
                  <a:moveTo>
                    <a:pt x="215523" y="54228"/>
                  </a:moveTo>
                  <a:lnTo>
                    <a:pt x="79121" y="54228"/>
                  </a:lnTo>
                  <a:lnTo>
                    <a:pt x="103320" y="54336"/>
                  </a:lnTo>
                  <a:lnTo>
                    <a:pt x="108966" y="54483"/>
                  </a:lnTo>
                  <a:lnTo>
                    <a:pt x="141478" y="78866"/>
                  </a:lnTo>
                  <a:lnTo>
                    <a:pt x="141478" y="90042"/>
                  </a:lnTo>
                  <a:lnTo>
                    <a:pt x="125730" y="112140"/>
                  </a:lnTo>
                  <a:lnTo>
                    <a:pt x="120269" y="114680"/>
                  </a:lnTo>
                  <a:lnTo>
                    <a:pt x="73914" y="116712"/>
                  </a:lnTo>
                  <a:lnTo>
                    <a:pt x="198532" y="116712"/>
                  </a:lnTo>
                  <a:lnTo>
                    <a:pt x="216247" y="79255"/>
                  </a:lnTo>
                  <a:lnTo>
                    <a:pt x="216916" y="68707"/>
                  </a:lnTo>
                  <a:lnTo>
                    <a:pt x="216437" y="59636"/>
                  </a:lnTo>
                  <a:lnTo>
                    <a:pt x="215523" y="54228"/>
                  </a:lnTo>
                  <a:close/>
                </a:path>
              </a:pathLst>
            </a:custGeom>
            <a:solidFill>
              <a:srgbClr val="FBFBFF"/>
            </a:solidFill>
          </p:spPr>
          <p:txBody>
            <a:bodyPr wrap="square" lIns="0" tIns="0" rIns="0" bIns="0" rtlCol="0"/>
            <a:lstStyle/>
            <a:p>
              <a:endParaRPr/>
            </a:p>
          </p:txBody>
        </p:sp>
        <p:sp>
          <p:nvSpPr>
            <p:cNvPr id="4" name="object 4"/>
            <p:cNvSpPr/>
            <p:nvPr/>
          </p:nvSpPr>
          <p:spPr>
            <a:xfrm>
              <a:off x="5212079" y="602233"/>
              <a:ext cx="88010" cy="7594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212079" y="489076"/>
              <a:ext cx="69341" cy="6426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139054" y="435736"/>
              <a:ext cx="236854" cy="295910"/>
            </a:xfrm>
            <a:custGeom>
              <a:avLst/>
              <a:gdLst/>
              <a:ahLst/>
              <a:cxnLst/>
              <a:rect l="l" t="t" r="r" b="b"/>
              <a:pathLst>
                <a:path w="236854" h="295909">
                  <a:moveTo>
                    <a:pt x="0" y="0"/>
                  </a:moveTo>
                  <a:lnTo>
                    <a:pt x="104521" y="0"/>
                  </a:lnTo>
                  <a:lnTo>
                    <a:pt x="119812" y="144"/>
                  </a:lnTo>
                  <a:lnTo>
                    <a:pt x="162167" y="3986"/>
                  </a:lnTo>
                  <a:lnTo>
                    <a:pt x="199247" y="22828"/>
                  </a:lnTo>
                  <a:lnTo>
                    <a:pt x="216437" y="59636"/>
                  </a:lnTo>
                  <a:lnTo>
                    <a:pt x="216916" y="68707"/>
                  </a:lnTo>
                  <a:lnTo>
                    <a:pt x="216247" y="79255"/>
                  </a:lnTo>
                  <a:lnTo>
                    <a:pt x="200189" y="115095"/>
                  </a:lnTo>
                  <a:lnTo>
                    <a:pt x="176275" y="132079"/>
                  </a:lnTo>
                  <a:lnTo>
                    <a:pt x="176275" y="133603"/>
                  </a:lnTo>
                  <a:lnTo>
                    <a:pt x="211208" y="149052"/>
                  </a:lnTo>
                  <a:lnTo>
                    <a:pt x="235575" y="190873"/>
                  </a:lnTo>
                  <a:lnTo>
                    <a:pt x="236600" y="205232"/>
                  </a:lnTo>
                  <a:lnTo>
                    <a:pt x="236077" y="215874"/>
                  </a:lnTo>
                  <a:lnTo>
                    <a:pt x="218519" y="259175"/>
                  </a:lnTo>
                  <a:lnTo>
                    <a:pt x="188325" y="282765"/>
                  </a:lnTo>
                  <a:lnTo>
                    <a:pt x="146478" y="294370"/>
                  </a:lnTo>
                  <a:lnTo>
                    <a:pt x="118364" y="295783"/>
                  </a:lnTo>
                  <a:lnTo>
                    <a:pt x="0" y="295783"/>
                  </a:lnTo>
                  <a:lnTo>
                    <a:pt x="0" y="0"/>
                  </a:lnTo>
                  <a:close/>
                </a:path>
              </a:pathLst>
            </a:custGeom>
            <a:ln w="3175">
              <a:solidFill>
                <a:srgbClr val="1D7CED"/>
              </a:solidFill>
            </a:ln>
          </p:spPr>
          <p:txBody>
            <a:bodyPr wrap="square" lIns="0" tIns="0" rIns="0" bIns="0" rtlCol="0"/>
            <a:lstStyle/>
            <a:p>
              <a:endParaRPr/>
            </a:p>
          </p:txBody>
        </p:sp>
        <p:sp>
          <p:nvSpPr>
            <p:cNvPr id="7" name="object 7"/>
            <p:cNvSpPr/>
            <p:nvPr/>
          </p:nvSpPr>
          <p:spPr>
            <a:xfrm>
              <a:off x="5386451" y="406781"/>
              <a:ext cx="365760" cy="325120"/>
            </a:xfrm>
            <a:custGeom>
              <a:avLst/>
              <a:gdLst/>
              <a:ahLst/>
              <a:cxnLst/>
              <a:rect l="l" t="t" r="r" b="b"/>
              <a:pathLst>
                <a:path w="365760" h="325120">
                  <a:moveTo>
                    <a:pt x="144272" y="88773"/>
                  </a:moveTo>
                  <a:lnTo>
                    <a:pt x="79628" y="88773"/>
                  </a:lnTo>
                  <a:lnTo>
                    <a:pt x="0" y="324739"/>
                  </a:lnTo>
                  <a:lnTo>
                    <a:pt x="59436" y="324739"/>
                  </a:lnTo>
                  <a:lnTo>
                    <a:pt x="74168" y="276606"/>
                  </a:lnTo>
                  <a:lnTo>
                    <a:pt x="207759" y="276606"/>
                  </a:lnTo>
                  <a:lnTo>
                    <a:pt x="193293" y="233807"/>
                  </a:lnTo>
                  <a:lnTo>
                    <a:pt x="87122" y="233807"/>
                  </a:lnTo>
                  <a:lnTo>
                    <a:pt x="111251" y="155956"/>
                  </a:lnTo>
                  <a:lnTo>
                    <a:pt x="166979" y="155956"/>
                  </a:lnTo>
                  <a:lnTo>
                    <a:pt x="144272" y="88773"/>
                  </a:lnTo>
                  <a:close/>
                </a:path>
                <a:path w="365760" h="325120">
                  <a:moveTo>
                    <a:pt x="207759" y="276606"/>
                  </a:moveTo>
                  <a:lnTo>
                    <a:pt x="148336" y="276606"/>
                  </a:lnTo>
                  <a:lnTo>
                    <a:pt x="163068" y="324739"/>
                  </a:lnTo>
                  <a:lnTo>
                    <a:pt x="224027" y="324739"/>
                  </a:lnTo>
                  <a:lnTo>
                    <a:pt x="207759" y="276606"/>
                  </a:lnTo>
                  <a:close/>
                </a:path>
                <a:path w="365760" h="325120">
                  <a:moveTo>
                    <a:pt x="166979" y="155956"/>
                  </a:moveTo>
                  <a:lnTo>
                    <a:pt x="111251" y="155956"/>
                  </a:lnTo>
                  <a:lnTo>
                    <a:pt x="135254" y="233807"/>
                  </a:lnTo>
                  <a:lnTo>
                    <a:pt x="193293" y="233807"/>
                  </a:lnTo>
                  <a:lnTo>
                    <a:pt x="166979" y="155956"/>
                  </a:lnTo>
                  <a:close/>
                </a:path>
                <a:path w="365760" h="325120">
                  <a:moveTo>
                    <a:pt x="365378" y="283591"/>
                  </a:moveTo>
                  <a:lnTo>
                    <a:pt x="238251" y="283591"/>
                  </a:lnTo>
                  <a:lnTo>
                    <a:pt x="238251" y="324739"/>
                  </a:lnTo>
                  <a:lnTo>
                    <a:pt x="365378" y="324739"/>
                  </a:lnTo>
                  <a:lnTo>
                    <a:pt x="365378" y="283591"/>
                  </a:lnTo>
                  <a:close/>
                </a:path>
                <a:path w="365760" h="325120">
                  <a:moveTo>
                    <a:pt x="331470" y="129921"/>
                  </a:moveTo>
                  <a:lnTo>
                    <a:pt x="272161" y="129921"/>
                  </a:lnTo>
                  <a:lnTo>
                    <a:pt x="272161" y="283591"/>
                  </a:lnTo>
                  <a:lnTo>
                    <a:pt x="331470" y="283591"/>
                  </a:lnTo>
                  <a:lnTo>
                    <a:pt x="331470" y="129921"/>
                  </a:lnTo>
                  <a:close/>
                </a:path>
                <a:path w="365760" h="325120">
                  <a:moveTo>
                    <a:pt x="365378" y="88773"/>
                  </a:moveTo>
                  <a:lnTo>
                    <a:pt x="238251" y="88773"/>
                  </a:lnTo>
                  <a:lnTo>
                    <a:pt x="238251" y="129921"/>
                  </a:lnTo>
                  <a:lnTo>
                    <a:pt x="365378" y="129921"/>
                  </a:lnTo>
                  <a:lnTo>
                    <a:pt x="365378" y="88773"/>
                  </a:lnTo>
                  <a:close/>
                </a:path>
                <a:path w="365760" h="325120">
                  <a:moveTo>
                    <a:pt x="113411" y="0"/>
                  </a:moveTo>
                  <a:lnTo>
                    <a:pt x="60960" y="0"/>
                  </a:lnTo>
                  <a:lnTo>
                    <a:pt x="108458" y="62230"/>
                  </a:lnTo>
                  <a:lnTo>
                    <a:pt x="146176" y="62230"/>
                  </a:lnTo>
                  <a:lnTo>
                    <a:pt x="113411" y="0"/>
                  </a:lnTo>
                  <a:close/>
                </a:path>
              </a:pathLst>
            </a:custGeom>
            <a:solidFill>
              <a:srgbClr val="FBFBFF"/>
            </a:solidFill>
          </p:spPr>
          <p:txBody>
            <a:bodyPr wrap="square" lIns="0" tIns="0" rIns="0" bIns="0" rtlCol="0"/>
            <a:lstStyle/>
            <a:p>
              <a:endParaRPr/>
            </a:p>
          </p:txBody>
        </p:sp>
        <p:sp>
          <p:nvSpPr>
            <p:cNvPr id="8" name="object 8"/>
            <p:cNvSpPr/>
            <p:nvPr/>
          </p:nvSpPr>
          <p:spPr>
            <a:xfrm>
              <a:off x="5385561" y="494664"/>
              <a:ext cx="367156" cy="23774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5447410" y="406781"/>
              <a:ext cx="85725" cy="62230"/>
            </a:xfrm>
            <a:custGeom>
              <a:avLst/>
              <a:gdLst/>
              <a:ahLst/>
              <a:cxnLst/>
              <a:rect l="l" t="t" r="r" b="b"/>
              <a:pathLst>
                <a:path w="85725" h="62229">
                  <a:moveTo>
                    <a:pt x="0" y="0"/>
                  </a:moveTo>
                  <a:lnTo>
                    <a:pt x="52450" y="0"/>
                  </a:lnTo>
                  <a:lnTo>
                    <a:pt x="85216" y="62230"/>
                  </a:lnTo>
                  <a:lnTo>
                    <a:pt x="47498" y="62230"/>
                  </a:lnTo>
                  <a:lnTo>
                    <a:pt x="0" y="0"/>
                  </a:lnTo>
                  <a:close/>
                </a:path>
              </a:pathLst>
            </a:custGeom>
            <a:ln w="3175">
              <a:solidFill>
                <a:srgbClr val="1D7CED"/>
              </a:solidFill>
            </a:ln>
          </p:spPr>
          <p:txBody>
            <a:bodyPr wrap="square" lIns="0" tIns="0" rIns="0" bIns="0" rtlCol="0"/>
            <a:lstStyle/>
            <a:p>
              <a:endParaRPr/>
            </a:p>
          </p:txBody>
        </p:sp>
        <p:sp>
          <p:nvSpPr>
            <p:cNvPr id="10" name="object 10"/>
            <p:cNvSpPr/>
            <p:nvPr/>
          </p:nvSpPr>
          <p:spPr>
            <a:xfrm>
              <a:off x="5887211" y="409956"/>
              <a:ext cx="626745" cy="388620"/>
            </a:xfrm>
            <a:custGeom>
              <a:avLst/>
              <a:gdLst/>
              <a:ahLst/>
              <a:cxnLst/>
              <a:rect l="l" t="t" r="r" b="b"/>
              <a:pathLst>
                <a:path w="626745" h="388620">
                  <a:moveTo>
                    <a:pt x="337438" y="345313"/>
                  </a:moveTo>
                  <a:lnTo>
                    <a:pt x="280415" y="345313"/>
                  </a:lnTo>
                  <a:lnTo>
                    <a:pt x="280415" y="388620"/>
                  </a:lnTo>
                  <a:lnTo>
                    <a:pt x="337438" y="388620"/>
                  </a:lnTo>
                  <a:lnTo>
                    <a:pt x="337438" y="345313"/>
                  </a:lnTo>
                  <a:close/>
                </a:path>
                <a:path w="626745" h="388620">
                  <a:moveTo>
                    <a:pt x="129032" y="130556"/>
                  </a:moveTo>
                  <a:lnTo>
                    <a:pt x="69723" y="130556"/>
                  </a:lnTo>
                  <a:lnTo>
                    <a:pt x="69723" y="321564"/>
                  </a:lnTo>
                  <a:lnTo>
                    <a:pt x="129032" y="321564"/>
                  </a:lnTo>
                  <a:lnTo>
                    <a:pt x="129032" y="130556"/>
                  </a:lnTo>
                  <a:close/>
                </a:path>
                <a:path w="626745" h="388620">
                  <a:moveTo>
                    <a:pt x="341502" y="85598"/>
                  </a:moveTo>
                  <a:lnTo>
                    <a:pt x="276860" y="85598"/>
                  </a:lnTo>
                  <a:lnTo>
                    <a:pt x="197230" y="321564"/>
                  </a:lnTo>
                  <a:lnTo>
                    <a:pt x="256666" y="321564"/>
                  </a:lnTo>
                  <a:lnTo>
                    <a:pt x="271399" y="273431"/>
                  </a:lnTo>
                  <a:lnTo>
                    <a:pt x="404990" y="273431"/>
                  </a:lnTo>
                  <a:lnTo>
                    <a:pt x="390524" y="230632"/>
                  </a:lnTo>
                  <a:lnTo>
                    <a:pt x="284352" y="230632"/>
                  </a:lnTo>
                  <a:lnTo>
                    <a:pt x="308483" y="152781"/>
                  </a:lnTo>
                  <a:lnTo>
                    <a:pt x="364210" y="152781"/>
                  </a:lnTo>
                  <a:lnTo>
                    <a:pt x="341502" y="85598"/>
                  </a:lnTo>
                  <a:close/>
                </a:path>
                <a:path w="626745" h="388620">
                  <a:moveTo>
                    <a:pt x="404990" y="273431"/>
                  </a:moveTo>
                  <a:lnTo>
                    <a:pt x="345566" y="273431"/>
                  </a:lnTo>
                  <a:lnTo>
                    <a:pt x="360299" y="321564"/>
                  </a:lnTo>
                  <a:lnTo>
                    <a:pt x="421259" y="321564"/>
                  </a:lnTo>
                  <a:lnTo>
                    <a:pt x="404990" y="273431"/>
                  </a:lnTo>
                  <a:close/>
                </a:path>
                <a:path w="626745" h="388620">
                  <a:moveTo>
                    <a:pt x="364210" y="152781"/>
                  </a:moveTo>
                  <a:lnTo>
                    <a:pt x="308483" y="152781"/>
                  </a:lnTo>
                  <a:lnTo>
                    <a:pt x="332486" y="230632"/>
                  </a:lnTo>
                  <a:lnTo>
                    <a:pt x="390524" y="230632"/>
                  </a:lnTo>
                  <a:lnTo>
                    <a:pt x="364210" y="152781"/>
                  </a:lnTo>
                  <a:close/>
                </a:path>
                <a:path w="626745" h="388620">
                  <a:moveTo>
                    <a:pt x="198754" y="85598"/>
                  </a:moveTo>
                  <a:lnTo>
                    <a:pt x="0" y="85598"/>
                  </a:lnTo>
                  <a:lnTo>
                    <a:pt x="0" y="130556"/>
                  </a:lnTo>
                  <a:lnTo>
                    <a:pt x="198754" y="130556"/>
                  </a:lnTo>
                  <a:lnTo>
                    <a:pt x="198754" y="85598"/>
                  </a:lnTo>
                  <a:close/>
                </a:path>
                <a:path w="626745" h="388620">
                  <a:moveTo>
                    <a:pt x="536701" y="85598"/>
                  </a:moveTo>
                  <a:lnTo>
                    <a:pt x="445008" y="85598"/>
                  </a:lnTo>
                  <a:lnTo>
                    <a:pt x="445008" y="321564"/>
                  </a:lnTo>
                  <a:lnTo>
                    <a:pt x="504316" y="321564"/>
                  </a:lnTo>
                  <a:lnTo>
                    <a:pt x="504316" y="244348"/>
                  </a:lnTo>
                  <a:lnTo>
                    <a:pt x="543813" y="244348"/>
                  </a:lnTo>
                  <a:lnTo>
                    <a:pt x="583057" y="234188"/>
                  </a:lnTo>
                  <a:lnTo>
                    <a:pt x="593089" y="227711"/>
                  </a:lnTo>
                  <a:lnTo>
                    <a:pt x="597915" y="224282"/>
                  </a:lnTo>
                  <a:lnTo>
                    <a:pt x="617632" y="200279"/>
                  </a:lnTo>
                  <a:lnTo>
                    <a:pt x="504316" y="200279"/>
                  </a:lnTo>
                  <a:lnTo>
                    <a:pt x="504316" y="129667"/>
                  </a:lnTo>
                  <a:lnTo>
                    <a:pt x="621361" y="129667"/>
                  </a:lnTo>
                  <a:lnTo>
                    <a:pt x="619379" y="124841"/>
                  </a:lnTo>
                  <a:lnTo>
                    <a:pt x="592615" y="97353"/>
                  </a:lnTo>
                  <a:lnTo>
                    <a:pt x="555672" y="86487"/>
                  </a:lnTo>
                  <a:lnTo>
                    <a:pt x="546538" y="85816"/>
                  </a:lnTo>
                  <a:lnTo>
                    <a:pt x="536701" y="85598"/>
                  </a:lnTo>
                  <a:close/>
                </a:path>
                <a:path w="626745" h="388620">
                  <a:moveTo>
                    <a:pt x="621361" y="129667"/>
                  </a:moveTo>
                  <a:lnTo>
                    <a:pt x="521462" y="129667"/>
                  </a:lnTo>
                  <a:lnTo>
                    <a:pt x="528447" y="129794"/>
                  </a:lnTo>
                  <a:lnTo>
                    <a:pt x="538734" y="130556"/>
                  </a:lnTo>
                  <a:lnTo>
                    <a:pt x="544067" y="131953"/>
                  </a:lnTo>
                  <a:lnTo>
                    <a:pt x="549655" y="134366"/>
                  </a:lnTo>
                  <a:lnTo>
                    <a:pt x="554101" y="136144"/>
                  </a:lnTo>
                  <a:lnTo>
                    <a:pt x="557911" y="139446"/>
                  </a:lnTo>
                  <a:lnTo>
                    <a:pt x="564261" y="149098"/>
                  </a:lnTo>
                  <a:lnTo>
                    <a:pt x="565785" y="154813"/>
                  </a:lnTo>
                  <a:lnTo>
                    <a:pt x="565785" y="168656"/>
                  </a:lnTo>
                  <a:lnTo>
                    <a:pt x="565150" y="174371"/>
                  </a:lnTo>
                  <a:lnTo>
                    <a:pt x="563626" y="178562"/>
                  </a:lnTo>
                  <a:lnTo>
                    <a:pt x="562228" y="182880"/>
                  </a:lnTo>
                  <a:lnTo>
                    <a:pt x="559562" y="186944"/>
                  </a:lnTo>
                  <a:lnTo>
                    <a:pt x="555498" y="190754"/>
                  </a:lnTo>
                  <a:lnTo>
                    <a:pt x="553592" y="192659"/>
                  </a:lnTo>
                  <a:lnTo>
                    <a:pt x="519302" y="200279"/>
                  </a:lnTo>
                  <a:lnTo>
                    <a:pt x="617632" y="200279"/>
                  </a:lnTo>
                  <a:lnTo>
                    <a:pt x="626617" y="160020"/>
                  </a:lnTo>
                  <a:lnTo>
                    <a:pt x="626165" y="150165"/>
                  </a:lnTo>
                  <a:lnTo>
                    <a:pt x="624808" y="141001"/>
                  </a:lnTo>
                  <a:lnTo>
                    <a:pt x="622546" y="132552"/>
                  </a:lnTo>
                  <a:lnTo>
                    <a:pt x="621361" y="129667"/>
                  </a:lnTo>
                  <a:close/>
                </a:path>
                <a:path w="626745" h="388620">
                  <a:moveTo>
                    <a:pt x="328422" y="0"/>
                  </a:moveTo>
                  <a:lnTo>
                    <a:pt x="290195" y="0"/>
                  </a:lnTo>
                  <a:lnTo>
                    <a:pt x="242442" y="62230"/>
                  </a:lnTo>
                  <a:lnTo>
                    <a:pt x="282955" y="62230"/>
                  </a:lnTo>
                  <a:lnTo>
                    <a:pt x="308863" y="28448"/>
                  </a:lnTo>
                  <a:lnTo>
                    <a:pt x="350251" y="28448"/>
                  </a:lnTo>
                  <a:lnTo>
                    <a:pt x="328422" y="0"/>
                  </a:lnTo>
                  <a:close/>
                </a:path>
                <a:path w="626745" h="388620">
                  <a:moveTo>
                    <a:pt x="350251" y="28448"/>
                  </a:moveTo>
                  <a:lnTo>
                    <a:pt x="308863" y="28448"/>
                  </a:lnTo>
                  <a:lnTo>
                    <a:pt x="335025" y="62230"/>
                  </a:lnTo>
                  <a:lnTo>
                    <a:pt x="376174" y="62230"/>
                  </a:lnTo>
                  <a:lnTo>
                    <a:pt x="350251" y="28448"/>
                  </a:lnTo>
                  <a:close/>
                </a:path>
              </a:pathLst>
            </a:custGeom>
            <a:solidFill>
              <a:srgbClr val="FBFBFF"/>
            </a:solidFill>
          </p:spPr>
          <p:txBody>
            <a:bodyPr wrap="square" lIns="0" tIns="0" rIns="0" bIns="0" rtlCol="0"/>
            <a:lstStyle/>
            <a:p>
              <a:endParaRPr/>
            </a:p>
          </p:txBody>
        </p:sp>
        <p:sp>
          <p:nvSpPr>
            <p:cNvPr id="11" name="object 11"/>
            <p:cNvSpPr/>
            <p:nvPr/>
          </p:nvSpPr>
          <p:spPr>
            <a:xfrm>
              <a:off x="6167628" y="562736"/>
              <a:ext cx="57150" cy="236220"/>
            </a:xfrm>
            <a:custGeom>
              <a:avLst/>
              <a:gdLst/>
              <a:ahLst/>
              <a:cxnLst/>
              <a:rect l="l" t="t" r="r" b="b"/>
              <a:pathLst>
                <a:path w="57150" h="236220">
                  <a:moveTo>
                    <a:pt x="0" y="192532"/>
                  </a:moveTo>
                  <a:lnTo>
                    <a:pt x="57023" y="192532"/>
                  </a:lnTo>
                  <a:lnTo>
                    <a:pt x="57023" y="235838"/>
                  </a:lnTo>
                  <a:lnTo>
                    <a:pt x="0" y="235838"/>
                  </a:lnTo>
                  <a:lnTo>
                    <a:pt x="0" y="192532"/>
                  </a:lnTo>
                  <a:close/>
                </a:path>
                <a:path w="57150" h="236220">
                  <a:moveTo>
                    <a:pt x="28067" y="0"/>
                  </a:moveTo>
                  <a:lnTo>
                    <a:pt x="3937" y="77850"/>
                  </a:lnTo>
                  <a:lnTo>
                    <a:pt x="52070" y="77850"/>
                  </a:lnTo>
                  <a:lnTo>
                    <a:pt x="28067" y="0"/>
                  </a:lnTo>
                  <a:close/>
                </a:path>
              </a:pathLst>
            </a:custGeom>
            <a:ln w="3175">
              <a:solidFill>
                <a:srgbClr val="1D7CED"/>
              </a:solidFill>
            </a:ln>
          </p:spPr>
          <p:txBody>
            <a:bodyPr wrap="square" lIns="0" tIns="0" rIns="0" bIns="0" rtlCol="0"/>
            <a:lstStyle/>
            <a:p>
              <a:endParaRPr/>
            </a:p>
          </p:txBody>
        </p:sp>
        <p:sp>
          <p:nvSpPr>
            <p:cNvPr id="12" name="object 12"/>
            <p:cNvSpPr/>
            <p:nvPr/>
          </p:nvSpPr>
          <p:spPr>
            <a:xfrm>
              <a:off x="6331330" y="494664"/>
              <a:ext cx="183387" cy="237744"/>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5887211" y="495553"/>
              <a:ext cx="421640" cy="236220"/>
            </a:xfrm>
            <a:custGeom>
              <a:avLst/>
              <a:gdLst/>
              <a:ahLst/>
              <a:cxnLst/>
              <a:rect l="l" t="t" r="r" b="b"/>
              <a:pathLst>
                <a:path w="421639" h="236220">
                  <a:moveTo>
                    <a:pt x="276860" y="0"/>
                  </a:moveTo>
                  <a:lnTo>
                    <a:pt x="341502" y="0"/>
                  </a:lnTo>
                  <a:lnTo>
                    <a:pt x="421259" y="235966"/>
                  </a:lnTo>
                  <a:lnTo>
                    <a:pt x="360299" y="235966"/>
                  </a:lnTo>
                  <a:lnTo>
                    <a:pt x="345566" y="187833"/>
                  </a:lnTo>
                  <a:lnTo>
                    <a:pt x="271399" y="187833"/>
                  </a:lnTo>
                  <a:lnTo>
                    <a:pt x="256666" y="235966"/>
                  </a:lnTo>
                  <a:lnTo>
                    <a:pt x="197230" y="235966"/>
                  </a:lnTo>
                  <a:lnTo>
                    <a:pt x="276860" y="0"/>
                  </a:lnTo>
                  <a:close/>
                </a:path>
                <a:path w="421639" h="236220">
                  <a:moveTo>
                    <a:pt x="0" y="0"/>
                  </a:moveTo>
                  <a:lnTo>
                    <a:pt x="198754" y="0"/>
                  </a:lnTo>
                  <a:lnTo>
                    <a:pt x="198754" y="44958"/>
                  </a:lnTo>
                  <a:lnTo>
                    <a:pt x="129032" y="44958"/>
                  </a:lnTo>
                  <a:lnTo>
                    <a:pt x="129032" y="235966"/>
                  </a:lnTo>
                  <a:lnTo>
                    <a:pt x="69723" y="235966"/>
                  </a:lnTo>
                  <a:lnTo>
                    <a:pt x="69723" y="44958"/>
                  </a:lnTo>
                  <a:lnTo>
                    <a:pt x="0" y="44958"/>
                  </a:lnTo>
                  <a:lnTo>
                    <a:pt x="0" y="0"/>
                  </a:lnTo>
                  <a:close/>
                </a:path>
              </a:pathLst>
            </a:custGeom>
            <a:ln w="3175">
              <a:solidFill>
                <a:srgbClr val="1D7CED"/>
              </a:solidFill>
            </a:ln>
          </p:spPr>
          <p:txBody>
            <a:bodyPr wrap="square" lIns="0" tIns="0" rIns="0" bIns="0" rtlCol="0"/>
            <a:lstStyle/>
            <a:p>
              <a:endParaRPr/>
            </a:p>
          </p:txBody>
        </p:sp>
        <p:sp>
          <p:nvSpPr>
            <p:cNvPr id="14" name="object 14"/>
            <p:cNvSpPr/>
            <p:nvPr/>
          </p:nvSpPr>
          <p:spPr>
            <a:xfrm>
              <a:off x="6128765" y="409067"/>
              <a:ext cx="135509" cy="64008"/>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6559930" y="434847"/>
              <a:ext cx="329565" cy="297180"/>
            </a:xfrm>
            <a:custGeom>
              <a:avLst/>
              <a:gdLst/>
              <a:ahLst/>
              <a:cxnLst/>
              <a:rect l="l" t="t" r="r" b="b"/>
              <a:pathLst>
                <a:path w="329565" h="297180">
                  <a:moveTo>
                    <a:pt x="329438" y="218566"/>
                  </a:moveTo>
                  <a:lnTo>
                    <a:pt x="259079" y="218566"/>
                  </a:lnTo>
                  <a:lnTo>
                    <a:pt x="259079" y="296672"/>
                  </a:lnTo>
                  <a:lnTo>
                    <a:pt x="329438" y="296672"/>
                  </a:lnTo>
                  <a:lnTo>
                    <a:pt x="329438" y="218566"/>
                  </a:lnTo>
                  <a:close/>
                </a:path>
                <a:path w="329565" h="297180">
                  <a:moveTo>
                    <a:pt x="329438" y="73532"/>
                  </a:moveTo>
                  <a:lnTo>
                    <a:pt x="259079" y="73532"/>
                  </a:lnTo>
                  <a:lnTo>
                    <a:pt x="259079" y="151637"/>
                  </a:lnTo>
                  <a:lnTo>
                    <a:pt x="329438" y="151637"/>
                  </a:lnTo>
                  <a:lnTo>
                    <a:pt x="329438" y="73532"/>
                  </a:lnTo>
                  <a:close/>
                </a:path>
                <a:path w="329565" h="297180">
                  <a:moveTo>
                    <a:pt x="195452" y="244982"/>
                  </a:moveTo>
                  <a:lnTo>
                    <a:pt x="0" y="244982"/>
                  </a:lnTo>
                  <a:lnTo>
                    <a:pt x="0" y="296672"/>
                  </a:lnTo>
                  <a:lnTo>
                    <a:pt x="195452" y="296672"/>
                  </a:lnTo>
                  <a:lnTo>
                    <a:pt x="195452" y="244982"/>
                  </a:lnTo>
                  <a:close/>
                </a:path>
                <a:path w="329565" h="297180">
                  <a:moveTo>
                    <a:pt x="134493" y="0"/>
                  </a:moveTo>
                  <a:lnTo>
                    <a:pt x="69723" y="0"/>
                  </a:lnTo>
                  <a:lnTo>
                    <a:pt x="69215" y="8000"/>
                  </a:lnTo>
                  <a:lnTo>
                    <a:pt x="67183" y="14604"/>
                  </a:lnTo>
                  <a:lnTo>
                    <a:pt x="63626" y="19938"/>
                  </a:lnTo>
                  <a:lnTo>
                    <a:pt x="60198" y="25400"/>
                  </a:lnTo>
                  <a:lnTo>
                    <a:pt x="55245" y="29590"/>
                  </a:lnTo>
                  <a:lnTo>
                    <a:pt x="13636" y="39925"/>
                  </a:lnTo>
                  <a:lnTo>
                    <a:pt x="0" y="40386"/>
                  </a:lnTo>
                  <a:lnTo>
                    <a:pt x="0" y="88646"/>
                  </a:lnTo>
                  <a:lnTo>
                    <a:pt x="62357" y="88646"/>
                  </a:lnTo>
                  <a:lnTo>
                    <a:pt x="62357" y="244982"/>
                  </a:lnTo>
                  <a:lnTo>
                    <a:pt x="134493" y="244982"/>
                  </a:lnTo>
                  <a:lnTo>
                    <a:pt x="134493" y="0"/>
                  </a:lnTo>
                  <a:close/>
                </a:path>
              </a:pathLst>
            </a:custGeom>
            <a:solidFill>
              <a:srgbClr val="FBFBFF"/>
            </a:solidFill>
          </p:spPr>
          <p:txBody>
            <a:bodyPr wrap="square" lIns="0" tIns="0" rIns="0" bIns="0" rtlCol="0"/>
            <a:lstStyle/>
            <a:p>
              <a:endParaRPr/>
            </a:p>
          </p:txBody>
        </p:sp>
        <p:sp>
          <p:nvSpPr>
            <p:cNvPr id="16" name="object 16"/>
            <p:cNvSpPr/>
            <p:nvPr/>
          </p:nvSpPr>
          <p:spPr>
            <a:xfrm>
              <a:off x="6559930" y="434847"/>
              <a:ext cx="329565" cy="297180"/>
            </a:xfrm>
            <a:custGeom>
              <a:avLst/>
              <a:gdLst/>
              <a:ahLst/>
              <a:cxnLst/>
              <a:rect l="l" t="t" r="r" b="b"/>
              <a:pathLst>
                <a:path w="329565" h="297180">
                  <a:moveTo>
                    <a:pt x="259079" y="218566"/>
                  </a:moveTo>
                  <a:lnTo>
                    <a:pt x="329438" y="218566"/>
                  </a:lnTo>
                  <a:lnTo>
                    <a:pt x="329438" y="296672"/>
                  </a:lnTo>
                  <a:lnTo>
                    <a:pt x="259079" y="296672"/>
                  </a:lnTo>
                  <a:lnTo>
                    <a:pt x="259079" y="218566"/>
                  </a:lnTo>
                  <a:close/>
                </a:path>
                <a:path w="329565" h="297180">
                  <a:moveTo>
                    <a:pt x="259079" y="73532"/>
                  </a:moveTo>
                  <a:lnTo>
                    <a:pt x="329438" y="73532"/>
                  </a:lnTo>
                  <a:lnTo>
                    <a:pt x="329438" y="151637"/>
                  </a:lnTo>
                  <a:lnTo>
                    <a:pt x="259079" y="151637"/>
                  </a:lnTo>
                  <a:lnTo>
                    <a:pt x="259079" y="73532"/>
                  </a:lnTo>
                  <a:close/>
                </a:path>
                <a:path w="329565" h="297180">
                  <a:moveTo>
                    <a:pt x="69723" y="0"/>
                  </a:moveTo>
                  <a:lnTo>
                    <a:pt x="134493" y="0"/>
                  </a:lnTo>
                  <a:lnTo>
                    <a:pt x="134493" y="244982"/>
                  </a:lnTo>
                  <a:lnTo>
                    <a:pt x="195452" y="244982"/>
                  </a:lnTo>
                  <a:lnTo>
                    <a:pt x="195452" y="296672"/>
                  </a:lnTo>
                  <a:lnTo>
                    <a:pt x="0" y="296672"/>
                  </a:lnTo>
                  <a:lnTo>
                    <a:pt x="0" y="244982"/>
                  </a:lnTo>
                  <a:lnTo>
                    <a:pt x="62357" y="244982"/>
                  </a:lnTo>
                  <a:lnTo>
                    <a:pt x="62357" y="88646"/>
                  </a:lnTo>
                  <a:lnTo>
                    <a:pt x="0" y="88646"/>
                  </a:lnTo>
                  <a:lnTo>
                    <a:pt x="0" y="40386"/>
                  </a:lnTo>
                  <a:lnTo>
                    <a:pt x="6836" y="40268"/>
                  </a:lnTo>
                  <a:lnTo>
                    <a:pt x="13636" y="39925"/>
                  </a:lnTo>
                  <a:lnTo>
                    <a:pt x="55245" y="29590"/>
                  </a:lnTo>
                  <a:lnTo>
                    <a:pt x="63626" y="19938"/>
                  </a:lnTo>
                  <a:lnTo>
                    <a:pt x="67183" y="14604"/>
                  </a:lnTo>
                  <a:lnTo>
                    <a:pt x="69215" y="8000"/>
                  </a:lnTo>
                  <a:lnTo>
                    <a:pt x="69723" y="0"/>
                  </a:lnTo>
                  <a:close/>
                </a:path>
              </a:pathLst>
            </a:custGeom>
            <a:ln w="3175">
              <a:solidFill>
                <a:srgbClr val="1D7CED"/>
              </a:solidFill>
            </a:ln>
          </p:spPr>
          <p:txBody>
            <a:bodyPr wrap="square" lIns="0" tIns="0" rIns="0" bIns="0" rtlCol="0"/>
            <a:lstStyle/>
            <a:p>
              <a:endParaRPr/>
            </a:p>
          </p:txBody>
        </p:sp>
        <p:sp>
          <p:nvSpPr>
            <p:cNvPr id="17" name="object 17"/>
            <p:cNvSpPr/>
            <p:nvPr/>
          </p:nvSpPr>
          <p:spPr>
            <a:xfrm>
              <a:off x="7071359" y="408304"/>
              <a:ext cx="920115" cy="328295"/>
            </a:xfrm>
            <a:custGeom>
              <a:avLst/>
              <a:gdLst/>
              <a:ahLst/>
              <a:cxnLst/>
              <a:rect l="l" t="t" r="r" b="b"/>
              <a:pathLst>
                <a:path w="920115" h="328295">
                  <a:moveTo>
                    <a:pt x="368935" y="87249"/>
                  </a:moveTo>
                  <a:lnTo>
                    <a:pt x="304292" y="87249"/>
                  </a:lnTo>
                  <a:lnTo>
                    <a:pt x="224663" y="323215"/>
                  </a:lnTo>
                  <a:lnTo>
                    <a:pt x="284099" y="323215"/>
                  </a:lnTo>
                  <a:lnTo>
                    <a:pt x="298831" y="275082"/>
                  </a:lnTo>
                  <a:lnTo>
                    <a:pt x="432422" y="275082"/>
                  </a:lnTo>
                  <a:lnTo>
                    <a:pt x="417956" y="232283"/>
                  </a:lnTo>
                  <a:lnTo>
                    <a:pt x="311785" y="232283"/>
                  </a:lnTo>
                  <a:lnTo>
                    <a:pt x="335915" y="154432"/>
                  </a:lnTo>
                  <a:lnTo>
                    <a:pt x="391642" y="154432"/>
                  </a:lnTo>
                  <a:lnTo>
                    <a:pt x="368935" y="87249"/>
                  </a:lnTo>
                  <a:close/>
                </a:path>
                <a:path w="920115" h="328295">
                  <a:moveTo>
                    <a:pt x="432422" y="275082"/>
                  </a:moveTo>
                  <a:lnTo>
                    <a:pt x="372999" y="275082"/>
                  </a:lnTo>
                  <a:lnTo>
                    <a:pt x="387731" y="323215"/>
                  </a:lnTo>
                  <a:lnTo>
                    <a:pt x="448691" y="323215"/>
                  </a:lnTo>
                  <a:lnTo>
                    <a:pt x="432422" y="275082"/>
                  </a:lnTo>
                  <a:close/>
                </a:path>
                <a:path w="920115" h="328295">
                  <a:moveTo>
                    <a:pt x="391642" y="154432"/>
                  </a:moveTo>
                  <a:lnTo>
                    <a:pt x="335915" y="154432"/>
                  </a:lnTo>
                  <a:lnTo>
                    <a:pt x="359918" y="232283"/>
                  </a:lnTo>
                  <a:lnTo>
                    <a:pt x="417956" y="232283"/>
                  </a:lnTo>
                  <a:lnTo>
                    <a:pt x="391642" y="154432"/>
                  </a:lnTo>
                  <a:close/>
                </a:path>
                <a:path w="920115" h="328295">
                  <a:moveTo>
                    <a:pt x="545211" y="87249"/>
                  </a:moveTo>
                  <a:lnTo>
                    <a:pt x="472440" y="87249"/>
                  </a:lnTo>
                  <a:lnTo>
                    <a:pt x="472440" y="323215"/>
                  </a:lnTo>
                  <a:lnTo>
                    <a:pt x="526669" y="323215"/>
                  </a:lnTo>
                  <a:lnTo>
                    <a:pt x="526669" y="158750"/>
                  </a:lnTo>
                  <a:lnTo>
                    <a:pt x="585060" y="158750"/>
                  </a:lnTo>
                  <a:lnTo>
                    <a:pt x="545211" y="87249"/>
                  </a:lnTo>
                  <a:close/>
                </a:path>
                <a:path w="920115" h="328295">
                  <a:moveTo>
                    <a:pt x="585060" y="158750"/>
                  </a:moveTo>
                  <a:lnTo>
                    <a:pt x="526669" y="158750"/>
                  </a:lnTo>
                  <a:lnTo>
                    <a:pt x="617601" y="323215"/>
                  </a:lnTo>
                  <a:lnTo>
                    <a:pt x="674751" y="323215"/>
                  </a:lnTo>
                  <a:lnTo>
                    <a:pt x="674751" y="222377"/>
                  </a:lnTo>
                  <a:lnTo>
                    <a:pt x="620522" y="222377"/>
                  </a:lnTo>
                  <a:lnTo>
                    <a:pt x="585060" y="158750"/>
                  </a:lnTo>
                  <a:close/>
                </a:path>
                <a:path w="920115" h="328295">
                  <a:moveTo>
                    <a:pt x="674751" y="87249"/>
                  </a:moveTo>
                  <a:lnTo>
                    <a:pt x="620522" y="87249"/>
                  </a:lnTo>
                  <a:lnTo>
                    <a:pt x="620522" y="222377"/>
                  </a:lnTo>
                  <a:lnTo>
                    <a:pt x="674751" y="222377"/>
                  </a:lnTo>
                  <a:lnTo>
                    <a:pt x="674751" y="87249"/>
                  </a:lnTo>
                  <a:close/>
                </a:path>
                <a:path w="920115" h="328295">
                  <a:moveTo>
                    <a:pt x="72771" y="87249"/>
                  </a:moveTo>
                  <a:lnTo>
                    <a:pt x="0" y="87249"/>
                  </a:lnTo>
                  <a:lnTo>
                    <a:pt x="0" y="323215"/>
                  </a:lnTo>
                  <a:lnTo>
                    <a:pt x="54229" y="323215"/>
                  </a:lnTo>
                  <a:lnTo>
                    <a:pt x="54229" y="158750"/>
                  </a:lnTo>
                  <a:lnTo>
                    <a:pt x="112620" y="158750"/>
                  </a:lnTo>
                  <a:lnTo>
                    <a:pt x="72771" y="87249"/>
                  </a:lnTo>
                  <a:close/>
                </a:path>
                <a:path w="920115" h="328295">
                  <a:moveTo>
                    <a:pt x="112620" y="158750"/>
                  </a:moveTo>
                  <a:lnTo>
                    <a:pt x="54229" y="158750"/>
                  </a:lnTo>
                  <a:lnTo>
                    <a:pt x="145161" y="323215"/>
                  </a:lnTo>
                  <a:lnTo>
                    <a:pt x="202311" y="323215"/>
                  </a:lnTo>
                  <a:lnTo>
                    <a:pt x="202311" y="222377"/>
                  </a:lnTo>
                  <a:lnTo>
                    <a:pt x="148082" y="222377"/>
                  </a:lnTo>
                  <a:lnTo>
                    <a:pt x="112620" y="158750"/>
                  </a:lnTo>
                  <a:close/>
                </a:path>
                <a:path w="920115" h="328295">
                  <a:moveTo>
                    <a:pt x="202311" y="87249"/>
                  </a:moveTo>
                  <a:lnTo>
                    <a:pt x="148082" y="87249"/>
                  </a:lnTo>
                  <a:lnTo>
                    <a:pt x="148082" y="222377"/>
                  </a:lnTo>
                  <a:lnTo>
                    <a:pt x="202311" y="222377"/>
                  </a:lnTo>
                  <a:lnTo>
                    <a:pt x="202311" y="87249"/>
                  </a:lnTo>
                  <a:close/>
                </a:path>
                <a:path w="920115" h="328295">
                  <a:moveTo>
                    <a:pt x="832104" y="82550"/>
                  </a:moveTo>
                  <a:lnTo>
                    <a:pt x="780796" y="90932"/>
                  </a:lnTo>
                  <a:lnTo>
                    <a:pt x="741680" y="116078"/>
                  </a:lnTo>
                  <a:lnTo>
                    <a:pt x="716883" y="155003"/>
                  </a:lnTo>
                  <a:lnTo>
                    <a:pt x="708660" y="204978"/>
                  </a:lnTo>
                  <a:lnTo>
                    <a:pt x="710711" y="232743"/>
                  </a:lnTo>
                  <a:lnTo>
                    <a:pt x="727198" y="278272"/>
                  </a:lnTo>
                  <a:lnTo>
                    <a:pt x="759585" y="310058"/>
                  </a:lnTo>
                  <a:lnTo>
                    <a:pt x="803919" y="326147"/>
                  </a:lnTo>
                  <a:lnTo>
                    <a:pt x="830326" y="328168"/>
                  </a:lnTo>
                  <a:lnTo>
                    <a:pt x="842448" y="327787"/>
                  </a:lnTo>
                  <a:lnTo>
                    <a:pt x="891032" y="319075"/>
                  </a:lnTo>
                  <a:lnTo>
                    <a:pt x="919607" y="309753"/>
                  </a:lnTo>
                  <a:lnTo>
                    <a:pt x="919607" y="284734"/>
                  </a:lnTo>
                  <a:lnTo>
                    <a:pt x="847344" y="284734"/>
                  </a:lnTo>
                  <a:lnTo>
                    <a:pt x="830294" y="283497"/>
                  </a:lnTo>
                  <a:lnTo>
                    <a:pt x="790575" y="265049"/>
                  </a:lnTo>
                  <a:lnTo>
                    <a:pt x="771054" y="223347"/>
                  </a:lnTo>
                  <a:lnTo>
                    <a:pt x="769747" y="203962"/>
                  </a:lnTo>
                  <a:lnTo>
                    <a:pt x="770100" y="194627"/>
                  </a:lnTo>
                  <a:lnTo>
                    <a:pt x="781685" y="156813"/>
                  </a:lnTo>
                  <a:lnTo>
                    <a:pt x="812419" y="131445"/>
                  </a:lnTo>
                  <a:lnTo>
                    <a:pt x="840105" y="126619"/>
                  </a:lnTo>
                  <a:lnTo>
                    <a:pt x="918591" y="126619"/>
                  </a:lnTo>
                  <a:lnTo>
                    <a:pt x="918591" y="103505"/>
                  </a:lnTo>
                  <a:lnTo>
                    <a:pt x="880237" y="88265"/>
                  </a:lnTo>
                  <a:lnTo>
                    <a:pt x="846197" y="82907"/>
                  </a:lnTo>
                  <a:lnTo>
                    <a:pt x="832104" y="82550"/>
                  </a:lnTo>
                  <a:close/>
                </a:path>
                <a:path w="920115" h="328295">
                  <a:moveTo>
                    <a:pt x="919607" y="193548"/>
                  </a:moveTo>
                  <a:lnTo>
                    <a:pt x="816356" y="193548"/>
                  </a:lnTo>
                  <a:lnTo>
                    <a:pt x="816356" y="237744"/>
                  </a:lnTo>
                  <a:lnTo>
                    <a:pt x="862203" y="237744"/>
                  </a:lnTo>
                  <a:lnTo>
                    <a:pt x="862203" y="284099"/>
                  </a:lnTo>
                  <a:lnTo>
                    <a:pt x="860044" y="284225"/>
                  </a:lnTo>
                  <a:lnTo>
                    <a:pt x="857631" y="284480"/>
                  </a:lnTo>
                  <a:lnTo>
                    <a:pt x="854710" y="284480"/>
                  </a:lnTo>
                  <a:lnTo>
                    <a:pt x="849376" y="284734"/>
                  </a:lnTo>
                  <a:lnTo>
                    <a:pt x="919607" y="284734"/>
                  </a:lnTo>
                  <a:lnTo>
                    <a:pt x="919607" y="193548"/>
                  </a:lnTo>
                  <a:close/>
                </a:path>
                <a:path w="920115" h="328295">
                  <a:moveTo>
                    <a:pt x="918591" y="126619"/>
                  </a:moveTo>
                  <a:lnTo>
                    <a:pt x="848868" y="126619"/>
                  </a:lnTo>
                  <a:lnTo>
                    <a:pt x="856996" y="127889"/>
                  </a:lnTo>
                  <a:lnTo>
                    <a:pt x="872617" y="132715"/>
                  </a:lnTo>
                  <a:lnTo>
                    <a:pt x="879475" y="135636"/>
                  </a:lnTo>
                  <a:lnTo>
                    <a:pt x="885317" y="139065"/>
                  </a:lnTo>
                  <a:lnTo>
                    <a:pt x="890397" y="141859"/>
                  </a:lnTo>
                  <a:lnTo>
                    <a:pt x="895604" y="145287"/>
                  </a:lnTo>
                  <a:lnTo>
                    <a:pt x="900938" y="149479"/>
                  </a:lnTo>
                  <a:lnTo>
                    <a:pt x="906272" y="153543"/>
                  </a:lnTo>
                  <a:lnTo>
                    <a:pt x="910336" y="156591"/>
                  </a:lnTo>
                  <a:lnTo>
                    <a:pt x="913257" y="158877"/>
                  </a:lnTo>
                  <a:lnTo>
                    <a:pt x="918591" y="158877"/>
                  </a:lnTo>
                  <a:lnTo>
                    <a:pt x="918591" y="126619"/>
                  </a:lnTo>
                  <a:close/>
                </a:path>
                <a:path w="920115" h="328295">
                  <a:moveTo>
                    <a:pt x="355219" y="0"/>
                  </a:moveTo>
                  <a:lnTo>
                    <a:pt x="316992" y="0"/>
                  </a:lnTo>
                  <a:lnTo>
                    <a:pt x="269240" y="62357"/>
                  </a:lnTo>
                  <a:lnTo>
                    <a:pt x="309753" y="62357"/>
                  </a:lnTo>
                  <a:lnTo>
                    <a:pt x="335661" y="28575"/>
                  </a:lnTo>
                  <a:lnTo>
                    <a:pt x="377101" y="28575"/>
                  </a:lnTo>
                  <a:lnTo>
                    <a:pt x="355219" y="0"/>
                  </a:lnTo>
                  <a:close/>
                </a:path>
                <a:path w="920115" h="328295">
                  <a:moveTo>
                    <a:pt x="377101" y="28575"/>
                  </a:moveTo>
                  <a:lnTo>
                    <a:pt x="335661" y="28575"/>
                  </a:lnTo>
                  <a:lnTo>
                    <a:pt x="361823" y="62357"/>
                  </a:lnTo>
                  <a:lnTo>
                    <a:pt x="402971" y="62357"/>
                  </a:lnTo>
                  <a:lnTo>
                    <a:pt x="377101" y="28575"/>
                  </a:lnTo>
                  <a:close/>
                </a:path>
              </a:pathLst>
            </a:custGeom>
            <a:solidFill>
              <a:srgbClr val="FBFBFF"/>
            </a:solidFill>
          </p:spPr>
          <p:txBody>
            <a:bodyPr wrap="square" lIns="0" tIns="0" rIns="0" bIns="0" rtlCol="0"/>
            <a:lstStyle/>
            <a:p>
              <a:endParaRPr/>
            </a:p>
          </p:txBody>
        </p:sp>
        <p:sp>
          <p:nvSpPr>
            <p:cNvPr id="18" name="object 18"/>
            <p:cNvSpPr/>
            <p:nvPr/>
          </p:nvSpPr>
          <p:spPr>
            <a:xfrm>
              <a:off x="7383144" y="562736"/>
              <a:ext cx="48260" cy="78105"/>
            </a:xfrm>
            <a:custGeom>
              <a:avLst/>
              <a:gdLst/>
              <a:ahLst/>
              <a:cxnLst/>
              <a:rect l="l" t="t" r="r" b="b"/>
              <a:pathLst>
                <a:path w="48259" h="78104">
                  <a:moveTo>
                    <a:pt x="24129" y="0"/>
                  </a:moveTo>
                  <a:lnTo>
                    <a:pt x="0" y="77850"/>
                  </a:lnTo>
                  <a:lnTo>
                    <a:pt x="48132" y="77850"/>
                  </a:lnTo>
                  <a:lnTo>
                    <a:pt x="24129" y="0"/>
                  </a:lnTo>
                  <a:close/>
                </a:path>
              </a:pathLst>
            </a:custGeom>
            <a:ln w="3175">
              <a:solidFill>
                <a:srgbClr val="1D7CED"/>
              </a:solidFill>
            </a:ln>
          </p:spPr>
          <p:txBody>
            <a:bodyPr wrap="square" lIns="0" tIns="0" rIns="0" bIns="0" rtlCol="0"/>
            <a:lstStyle/>
            <a:p>
              <a:endParaRPr/>
            </a:p>
          </p:txBody>
        </p:sp>
        <p:sp>
          <p:nvSpPr>
            <p:cNvPr id="19" name="object 19"/>
            <p:cNvSpPr/>
            <p:nvPr/>
          </p:nvSpPr>
          <p:spPr>
            <a:xfrm>
              <a:off x="7542910" y="494664"/>
              <a:ext cx="204089" cy="237744"/>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7296022" y="495553"/>
              <a:ext cx="224154" cy="236220"/>
            </a:xfrm>
            <a:custGeom>
              <a:avLst/>
              <a:gdLst/>
              <a:ahLst/>
              <a:cxnLst/>
              <a:rect l="l" t="t" r="r" b="b"/>
              <a:pathLst>
                <a:path w="224154" h="236220">
                  <a:moveTo>
                    <a:pt x="79628" y="0"/>
                  </a:moveTo>
                  <a:lnTo>
                    <a:pt x="144272" y="0"/>
                  </a:lnTo>
                  <a:lnTo>
                    <a:pt x="224027" y="235966"/>
                  </a:lnTo>
                  <a:lnTo>
                    <a:pt x="163068" y="235966"/>
                  </a:lnTo>
                  <a:lnTo>
                    <a:pt x="148335" y="187833"/>
                  </a:lnTo>
                  <a:lnTo>
                    <a:pt x="74168" y="187833"/>
                  </a:lnTo>
                  <a:lnTo>
                    <a:pt x="59435" y="235966"/>
                  </a:lnTo>
                  <a:lnTo>
                    <a:pt x="0" y="235966"/>
                  </a:lnTo>
                  <a:lnTo>
                    <a:pt x="79628" y="0"/>
                  </a:lnTo>
                  <a:close/>
                </a:path>
              </a:pathLst>
            </a:custGeom>
            <a:ln w="3175">
              <a:solidFill>
                <a:srgbClr val="1D7CED"/>
              </a:solidFill>
            </a:ln>
          </p:spPr>
          <p:txBody>
            <a:bodyPr wrap="square" lIns="0" tIns="0" rIns="0" bIns="0" rtlCol="0"/>
            <a:lstStyle/>
            <a:p>
              <a:endParaRPr/>
            </a:p>
          </p:txBody>
        </p:sp>
        <p:sp>
          <p:nvSpPr>
            <p:cNvPr id="21" name="object 21"/>
            <p:cNvSpPr/>
            <p:nvPr/>
          </p:nvSpPr>
          <p:spPr>
            <a:xfrm>
              <a:off x="7070470" y="494664"/>
              <a:ext cx="204089" cy="237744"/>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7779131" y="489965"/>
              <a:ext cx="212725" cy="247396"/>
            </a:xfrm>
            <a:prstGeom prst="rect">
              <a:avLst/>
            </a:prstGeom>
            <a:blipFill>
              <a:blip r:embed="rId9" cstate="print"/>
              <a:stretch>
                <a:fillRect/>
              </a:stretch>
            </a:blipFill>
          </p:spPr>
          <p:txBody>
            <a:bodyPr wrap="square" lIns="0" tIns="0" rIns="0" bIns="0" rtlCol="0"/>
            <a:lstStyle/>
            <a:p>
              <a:endParaRPr/>
            </a:p>
          </p:txBody>
        </p:sp>
        <p:sp>
          <p:nvSpPr>
            <p:cNvPr id="23" name="object 23"/>
            <p:cNvSpPr/>
            <p:nvPr/>
          </p:nvSpPr>
          <p:spPr>
            <a:xfrm>
              <a:off x="7339710" y="407415"/>
              <a:ext cx="135509" cy="64135"/>
            </a:xfrm>
            <a:prstGeom prst="rect">
              <a:avLst/>
            </a:prstGeom>
            <a:blipFill>
              <a:blip r:embed="rId10" cstate="print"/>
              <a:stretch>
                <a:fillRect/>
              </a:stretch>
            </a:blipFill>
          </p:spPr>
          <p:txBody>
            <a:bodyPr wrap="square" lIns="0" tIns="0" rIns="0" bIns="0" rtlCol="0"/>
            <a:lstStyle/>
            <a:p>
              <a:endParaRPr/>
            </a:p>
          </p:txBody>
        </p:sp>
        <p:sp>
          <p:nvSpPr>
            <p:cNvPr id="24" name="object 24"/>
            <p:cNvSpPr/>
            <p:nvPr/>
          </p:nvSpPr>
          <p:spPr>
            <a:xfrm>
              <a:off x="8144256" y="490600"/>
              <a:ext cx="668020" cy="246379"/>
            </a:xfrm>
            <a:custGeom>
              <a:avLst/>
              <a:gdLst/>
              <a:ahLst/>
              <a:cxnLst/>
              <a:rect l="l" t="t" r="r" b="b"/>
              <a:pathLst>
                <a:path w="668020" h="246379">
                  <a:moveTo>
                    <a:pt x="349123" y="4952"/>
                  </a:moveTo>
                  <a:lnTo>
                    <a:pt x="284479" y="4952"/>
                  </a:lnTo>
                  <a:lnTo>
                    <a:pt x="204850" y="240919"/>
                  </a:lnTo>
                  <a:lnTo>
                    <a:pt x="264287" y="240919"/>
                  </a:lnTo>
                  <a:lnTo>
                    <a:pt x="279019" y="192786"/>
                  </a:lnTo>
                  <a:lnTo>
                    <a:pt x="412610" y="192786"/>
                  </a:lnTo>
                  <a:lnTo>
                    <a:pt x="398144" y="149987"/>
                  </a:lnTo>
                  <a:lnTo>
                    <a:pt x="291973" y="149987"/>
                  </a:lnTo>
                  <a:lnTo>
                    <a:pt x="316102" y="72136"/>
                  </a:lnTo>
                  <a:lnTo>
                    <a:pt x="371830" y="72136"/>
                  </a:lnTo>
                  <a:lnTo>
                    <a:pt x="349123" y="4952"/>
                  </a:lnTo>
                  <a:close/>
                </a:path>
                <a:path w="668020" h="246379">
                  <a:moveTo>
                    <a:pt x="412610" y="192786"/>
                  </a:moveTo>
                  <a:lnTo>
                    <a:pt x="353187" y="192786"/>
                  </a:lnTo>
                  <a:lnTo>
                    <a:pt x="367919" y="240919"/>
                  </a:lnTo>
                  <a:lnTo>
                    <a:pt x="428878" y="240919"/>
                  </a:lnTo>
                  <a:lnTo>
                    <a:pt x="412610" y="192786"/>
                  </a:lnTo>
                  <a:close/>
                </a:path>
                <a:path w="668020" h="246379">
                  <a:moveTo>
                    <a:pt x="371830" y="72136"/>
                  </a:moveTo>
                  <a:lnTo>
                    <a:pt x="316102" y="72136"/>
                  </a:lnTo>
                  <a:lnTo>
                    <a:pt x="340105" y="149987"/>
                  </a:lnTo>
                  <a:lnTo>
                    <a:pt x="398144" y="149987"/>
                  </a:lnTo>
                  <a:lnTo>
                    <a:pt x="371830" y="72136"/>
                  </a:lnTo>
                  <a:close/>
                </a:path>
                <a:path w="668020" h="246379">
                  <a:moveTo>
                    <a:pt x="553085" y="0"/>
                  </a:moveTo>
                  <a:lnTo>
                    <a:pt x="505460" y="8270"/>
                  </a:lnTo>
                  <a:lnTo>
                    <a:pt x="469265" y="33020"/>
                  </a:lnTo>
                  <a:lnTo>
                    <a:pt x="446468" y="72072"/>
                  </a:lnTo>
                  <a:lnTo>
                    <a:pt x="438912" y="122936"/>
                  </a:lnTo>
                  <a:lnTo>
                    <a:pt x="440797" y="149750"/>
                  </a:lnTo>
                  <a:lnTo>
                    <a:pt x="455949" y="194569"/>
                  </a:lnTo>
                  <a:lnTo>
                    <a:pt x="485933" y="227173"/>
                  </a:lnTo>
                  <a:lnTo>
                    <a:pt x="527843" y="243798"/>
                  </a:lnTo>
                  <a:lnTo>
                    <a:pt x="553085" y="245872"/>
                  </a:lnTo>
                  <a:lnTo>
                    <a:pt x="578328" y="243822"/>
                  </a:lnTo>
                  <a:lnTo>
                    <a:pt x="600725" y="237664"/>
                  </a:lnTo>
                  <a:lnTo>
                    <a:pt x="620289" y="227387"/>
                  </a:lnTo>
                  <a:lnTo>
                    <a:pt x="637032" y="212978"/>
                  </a:lnTo>
                  <a:lnTo>
                    <a:pt x="645744" y="201295"/>
                  </a:lnTo>
                  <a:lnTo>
                    <a:pt x="546480" y="201295"/>
                  </a:lnTo>
                  <a:lnTo>
                    <a:pt x="539750" y="199898"/>
                  </a:lnTo>
                  <a:lnTo>
                    <a:pt x="509397" y="172243"/>
                  </a:lnTo>
                  <a:lnTo>
                    <a:pt x="500280" y="133340"/>
                  </a:lnTo>
                  <a:lnTo>
                    <a:pt x="500002" y="122809"/>
                  </a:lnTo>
                  <a:lnTo>
                    <a:pt x="500295" y="112694"/>
                  </a:lnTo>
                  <a:lnTo>
                    <a:pt x="509809" y="73009"/>
                  </a:lnTo>
                  <a:lnTo>
                    <a:pt x="539369" y="45847"/>
                  </a:lnTo>
                  <a:lnTo>
                    <a:pt x="545973" y="44576"/>
                  </a:lnTo>
                  <a:lnTo>
                    <a:pt x="645710" y="44576"/>
                  </a:lnTo>
                  <a:lnTo>
                    <a:pt x="637032" y="32893"/>
                  </a:lnTo>
                  <a:lnTo>
                    <a:pt x="620289" y="18484"/>
                  </a:lnTo>
                  <a:lnTo>
                    <a:pt x="600725" y="8207"/>
                  </a:lnTo>
                  <a:lnTo>
                    <a:pt x="578328" y="2049"/>
                  </a:lnTo>
                  <a:lnTo>
                    <a:pt x="553085" y="0"/>
                  </a:lnTo>
                  <a:close/>
                </a:path>
                <a:path w="668020" h="246379">
                  <a:moveTo>
                    <a:pt x="645710" y="44576"/>
                  </a:moveTo>
                  <a:lnTo>
                    <a:pt x="560197" y="44576"/>
                  </a:lnTo>
                  <a:lnTo>
                    <a:pt x="566801" y="45974"/>
                  </a:lnTo>
                  <a:lnTo>
                    <a:pt x="579627" y="51562"/>
                  </a:lnTo>
                  <a:lnTo>
                    <a:pt x="601979" y="86995"/>
                  </a:lnTo>
                  <a:lnTo>
                    <a:pt x="606421" y="122936"/>
                  </a:lnTo>
                  <a:lnTo>
                    <a:pt x="606163" y="133407"/>
                  </a:lnTo>
                  <a:lnTo>
                    <a:pt x="597296" y="171608"/>
                  </a:lnTo>
                  <a:lnTo>
                    <a:pt x="573532" y="196723"/>
                  </a:lnTo>
                  <a:lnTo>
                    <a:pt x="567054" y="199771"/>
                  </a:lnTo>
                  <a:lnTo>
                    <a:pt x="560324" y="201295"/>
                  </a:lnTo>
                  <a:lnTo>
                    <a:pt x="645744" y="201295"/>
                  </a:lnTo>
                  <a:lnTo>
                    <a:pt x="650386" y="195070"/>
                  </a:lnTo>
                  <a:lnTo>
                    <a:pt x="659955" y="174101"/>
                  </a:lnTo>
                  <a:lnTo>
                    <a:pt x="665714" y="150060"/>
                  </a:lnTo>
                  <a:lnTo>
                    <a:pt x="667639" y="122936"/>
                  </a:lnTo>
                  <a:lnTo>
                    <a:pt x="665714" y="95883"/>
                  </a:lnTo>
                  <a:lnTo>
                    <a:pt x="659955" y="71866"/>
                  </a:lnTo>
                  <a:lnTo>
                    <a:pt x="650386" y="50873"/>
                  </a:lnTo>
                  <a:lnTo>
                    <a:pt x="645710" y="44576"/>
                  </a:lnTo>
                  <a:close/>
                </a:path>
                <a:path w="668020" h="246379">
                  <a:moveTo>
                    <a:pt x="125095" y="253"/>
                  </a:moveTo>
                  <a:lnTo>
                    <a:pt x="115697" y="253"/>
                  </a:lnTo>
                  <a:lnTo>
                    <a:pt x="90481" y="2347"/>
                  </a:lnTo>
                  <a:lnTo>
                    <a:pt x="48242" y="19059"/>
                  </a:lnTo>
                  <a:lnTo>
                    <a:pt x="17573" y="51752"/>
                  </a:lnTo>
                  <a:lnTo>
                    <a:pt x="1952" y="96519"/>
                  </a:lnTo>
                  <a:lnTo>
                    <a:pt x="0" y="123189"/>
                  </a:lnTo>
                  <a:lnTo>
                    <a:pt x="1950" y="150620"/>
                  </a:lnTo>
                  <a:lnTo>
                    <a:pt x="17520" y="195716"/>
                  </a:lnTo>
                  <a:lnTo>
                    <a:pt x="48113" y="227435"/>
                  </a:lnTo>
                  <a:lnTo>
                    <a:pt x="90300" y="243488"/>
                  </a:lnTo>
                  <a:lnTo>
                    <a:pt x="115443" y="245490"/>
                  </a:lnTo>
                  <a:lnTo>
                    <a:pt x="123467" y="245391"/>
                  </a:lnTo>
                  <a:lnTo>
                    <a:pt x="162941" y="238760"/>
                  </a:lnTo>
                  <a:lnTo>
                    <a:pt x="186182" y="229488"/>
                  </a:lnTo>
                  <a:lnTo>
                    <a:pt x="191262" y="227202"/>
                  </a:lnTo>
                  <a:lnTo>
                    <a:pt x="195579" y="225171"/>
                  </a:lnTo>
                  <a:lnTo>
                    <a:pt x="195579" y="201295"/>
                  </a:lnTo>
                  <a:lnTo>
                    <a:pt x="117983" y="201295"/>
                  </a:lnTo>
                  <a:lnTo>
                    <a:pt x="110490" y="200025"/>
                  </a:lnTo>
                  <a:lnTo>
                    <a:pt x="77878" y="179526"/>
                  </a:lnTo>
                  <a:lnTo>
                    <a:pt x="62595" y="143605"/>
                  </a:lnTo>
                  <a:lnTo>
                    <a:pt x="61091" y="123189"/>
                  </a:lnTo>
                  <a:lnTo>
                    <a:pt x="61444" y="113194"/>
                  </a:lnTo>
                  <a:lnTo>
                    <a:pt x="73183" y="73183"/>
                  </a:lnTo>
                  <a:lnTo>
                    <a:pt x="108712" y="45847"/>
                  </a:lnTo>
                  <a:lnTo>
                    <a:pt x="116586" y="44576"/>
                  </a:lnTo>
                  <a:lnTo>
                    <a:pt x="195579" y="44576"/>
                  </a:lnTo>
                  <a:lnTo>
                    <a:pt x="195579" y="19938"/>
                  </a:lnTo>
                  <a:lnTo>
                    <a:pt x="155701" y="4445"/>
                  </a:lnTo>
                  <a:lnTo>
                    <a:pt x="133476" y="888"/>
                  </a:lnTo>
                  <a:lnTo>
                    <a:pt x="125095" y="253"/>
                  </a:lnTo>
                  <a:close/>
                </a:path>
                <a:path w="668020" h="246379">
                  <a:moveTo>
                    <a:pt x="195579" y="169799"/>
                  </a:moveTo>
                  <a:lnTo>
                    <a:pt x="190119" y="169799"/>
                  </a:lnTo>
                  <a:lnTo>
                    <a:pt x="187198" y="172338"/>
                  </a:lnTo>
                  <a:lnTo>
                    <a:pt x="183769" y="175387"/>
                  </a:lnTo>
                  <a:lnTo>
                    <a:pt x="179704" y="178815"/>
                  </a:lnTo>
                  <a:lnTo>
                    <a:pt x="175641" y="182118"/>
                  </a:lnTo>
                  <a:lnTo>
                    <a:pt x="171069" y="185547"/>
                  </a:lnTo>
                  <a:lnTo>
                    <a:pt x="165735" y="188722"/>
                  </a:lnTo>
                  <a:lnTo>
                    <a:pt x="160909" y="191897"/>
                  </a:lnTo>
                  <a:lnTo>
                    <a:pt x="154940" y="194818"/>
                  </a:lnTo>
                  <a:lnTo>
                    <a:pt x="147827" y="197358"/>
                  </a:lnTo>
                  <a:lnTo>
                    <a:pt x="140716" y="200025"/>
                  </a:lnTo>
                  <a:lnTo>
                    <a:pt x="133350" y="201295"/>
                  </a:lnTo>
                  <a:lnTo>
                    <a:pt x="195579" y="201295"/>
                  </a:lnTo>
                  <a:lnTo>
                    <a:pt x="195579" y="169799"/>
                  </a:lnTo>
                  <a:close/>
                </a:path>
                <a:path w="668020" h="246379">
                  <a:moveTo>
                    <a:pt x="195579" y="44576"/>
                  </a:moveTo>
                  <a:lnTo>
                    <a:pt x="132334" y="44576"/>
                  </a:lnTo>
                  <a:lnTo>
                    <a:pt x="139192" y="45720"/>
                  </a:lnTo>
                  <a:lnTo>
                    <a:pt x="145796" y="48133"/>
                  </a:lnTo>
                  <a:lnTo>
                    <a:pt x="152400" y="50419"/>
                  </a:lnTo>
                  <a:lnTo>
                    <a:pt x="158496" y="53339"/>
                  </a:lnTo>
                  <a:lnTo>
                    <a:pt x="163957" y="56769"/>
                  </a:lnTo>
                  <a:lnTo>
                    <a:pt x="169545" y="60071"/>
                  </a:lnTo>
                  <a:lnTo>
                    <a:pt x="174371" y="63626"/>
                  </a:lnTo>
                  <a:lnTo>
                    <a:pt x="178689" y="67183"/>
                  </a:lnTo>
                  <a:lnTo>
                    <a:pt x="183134" y="70612"/>
                  </a:lnTo>
                  <a:lnTo>
                    <a:pt x="186690" y="73660"/>
                  </a:lnTo>
                  <a:lnTo>
                    <a:pt x="189484" y="76200"/>
                  </a:lnTo>
                  <a:lnTo>
                    <a:pt x="195579" y="76200"/>
                  </a:lnTo>
                  <a:lnTo>
                    <a:pt x="195579" y="44576"/>
                  </a:lnTo>
                  <a:close/>
                </a:path>
              </a:pathLst>
            </a:custGeom>
            <a:solidFill>
              <a:srgbClr val="FBFBFF"/>
            </a:solidFill>
          </p:spPr>
          <p:txBody>
            <a:bodyPr wrap="square" lIns="0" tIns="0" rIns="0" bIns="0" rtlCol="0"/>
            <a:lstStyle/>
            <a:p>
              <a:endParaRPr/>
            </a:p>
          </p:txBody>
        </p:sp>
        <p:sp>
          <p:nvSpPr>
            <p:cNvPr id="25" name="object 25"/>
            <p:cNvSpPr/>
            <p:nvPr/>
          </p:nvSpPr>
          <p:spPr>
            <a:xfrm>
              <a:off x="8144256" y="490600"/>
              <a:ext cx="668020" cy="246379"/>
            </a:xfrm>
            <a:custGeom>
              <a:avLst/>
              <a:gdLst/>
              <a:ahLst/>
              <a:cxnLst/>
              <a:rect l="l" t="t" r="r" b="b"/>
              <a:pathLst>
                <a:path w="668020" h="246379">
                  <a:moveTo>
                    <a:pt x="316102" y="72136"/>
                  </a:moveTo>
                  <a:lnTo>
                    <a:pt x="291973" y="149987"/>
                  </a:lnTo>
                  <a:lnTo>
                    <a:pt x="340105" y="149987"/>
                  </a:lnTo>
                  <a:lnTo>
                    <a:pt x="316102" y="72136"/>
                  </a:lnTo>
                  <a:close/>
                </a:path>
                <a:path w="668020" h="246379">
                  <a:moveTo>
                    <a:pt x="553339" y="44576"/>
                  </a:moveTo>
                  <a:lnTo>
                    <a:pt x="545973" y="44576"/>
                  </a:lnTo>
                  <a:lnTo>
                    <a:pt x="539369" y="45847"/>
                  </a:lnTo>
                  <a:lnTo>
                    <a:pt x="509809" y="73009"/>
                  </a:lnTo>
                  <a:lnTo>
                    <a:pt x="500284" y="112815"/>
                  </a:lnTo>
                  <a:lnTo>
                    <a:pt x="499999" y="122936"/>
                  </a:lnTo>
                  <a:lnTo>
                    <a:pt x="500280" y="133340"/>
                  </a:lnTo>
                  <a:lnTo>
                    <a:pt x="509397" y="172243"/>
                  </a:lnTo>
                  <a:lnTo>
                    <a:pt x="539750" y="199898"/>
                  </a:lnTo>
                  <a:lnTo>
                    <a:pt x="546480" y="201295"/>
                  </a:lnTo>
                  <a:lnTo>
                    <a:pt x="553339" y="201295"/>
                  </a:lnTo>
                  <a:lnTo>
                    <a:pt x="560324" y="201295"/>
                  </a:lnTo>
                  <a:lnTo>
                    <a:pt x="567054" y="199771"/>
                  </a:lnTo>
                  <a:lnTo>
                    <a:pt x="573532" y="196723"/>
                  </a:lnTo>
                  <a:lnTo>
                    <a:pt x="580136" y="193801"/>
                  </a:lnTo>
                  <a:lnTo>
                    <a:pt x="602234" y="158750"/>
                  </a:lnTo>
                  <a:lnTo>
                    <a:pt x="606425" y="122809"/>
                  </a:lnTo>
                  <a:lnTo>
                    <a:pt x="606141" y="112694"/>
                  </a:lnTo>
                  <a:lnTo>
                    <a:pt x="596963" y="73469"/>
                  </a:lnTo>
                  <a:lnTo>
                    <a:pt x="573151" y="48768"/>
                  </a:lnTo>
                  <a:lnTo>
                    <a:pt x="566801" y="45974"/>
                  </a:lnTo>
                  <a:lnTo>
                    <a:pt x="560197" y="44576"/>
                  </a:lnTo>
                  <a:lnTo>
                    <a:pt x="553339" y="44576"/>
                  </a:lnTo>
                  <a:close/>
                </a:path>
                <a:path w="668020" h="246379">
                  <a:moveTo>
                    <a:pt x="284479" y="4952"/>
                  </a:moveTo>
                  <a:lnTo>
                    <a:pt x="349123" y="4952"/>
                  </a:lnTo>
                  <a:lnTo>
                    <a:pt x="428878" y="240919"/>
                  </a:lnTo>
                  <a:lnTo>
                    <a:pt x="367919" y="240919"/>
                  </a:lnTo>
                  <a:lnTo>
                    <a:pt x="353187" y="192786"/>
                  </a:lnTo>
                  <a:lnTo>
                    <a:pt x="279019" y="192786"/>
                  </a:lnTo>
                  <a:lnTo>
                    <a:pt x="264287" y="240919"/>
                  </a:lnTo>
                  <a:lnTo>
                    <a:pt x="204850" y="240919"/>
                  </a:lnTo>
                  <a:lnTo>
                    <a:pt x="284479" y="4952"/>
                  </a:lnTo>
                  <a:close/>
                </a:path>
                <a:path w="668020" h="246379">
                  <a:moveTo>
                    <a:pt x="115697" y="253"/>
                  </a:moveTo>
                  <a:lnTo>
                    <a:pt x="125095" y="253"/>
                  </a:lnTo>
                  <a:lnTo>
                    <a:pt x="133476" y="888"/>
                  </a:lnTo>
                  <a:lnTo>
                    <a:pt x="173863" y="10033"/>
                  </a:lnTo>
                  <a:lnTo>
                    <a:pt x="195579" y="19938"/>
                  </a:lnTo>
                  <a:lnTo>
                    <a:pt x="195579" y="76200"/>
                  </a:lnTo>
                  <a:lnTo>
                    <a:pt x="189484" y="76200"/>
                  </a:lnTo>
                  <a:lnTo>
                    <a:pt x="186690" y="73660"/>
                  </a:lnTo>
                  <a:lnTo>
                    <a:pt x="183134" y="70612"/>
                  </a:lnTo>
                  <a:lnTo>
                    <a:pt x="178689" y="67183"/>
                  </a:lnTo>
                  <a:lnTo>
                    <a:pt x="174371" y="63626"/>
                  </a:lnTo>
                  <a:lnTo>
                    <a:pt x="169545" y="60071"/>
                  </a:lnTo>
                  <a:lnTo>
                    <a:pt x="163957" y="56769"/>
                  </a:lnTo>
                  <a:lnTo>
                    <a:pt x="158496" y="53339"/>
                  </a:lnTo>
                  <a:lnTo>
                    <a:pt x="152400" y="50419"/>
                  </a:lnTo>
                  <a:lnTo>
                    <a:pt x="145796" y="48133"/>
                  </a:lnTo>
                  <a:lnTo>
                    <a:pt x="139192" y="45720"/>
                  </a:lnTo>
                  <a:lnTo>
                    <a:pt x="132334" y="44576"/>
                  </a:lnTo>
                  <a:lnTo>
                    <a:pt x="125222" y="44576"/>
                  </a:lnTo>
                  <a:lnTo>
                    <a:pt x="116586" y="44576"/>
                  </a:lnTo>
                  <a:lnTo>
                    <a:pt x="108712" y="45847"/>
                  </a:lnTo>
                  <a:lnTo>
                    <a:pt x="77017" y="67492"/>
                  </a:lnTo>
                  <a:lnTo>
                    <a:pt x="62515" y="103774"/>
                  </a:lnTo>
                  <a:lnTo>
                    <a:pt x="61087" y="123316"/>
                  </a:lnTo>
                  <a:lnTo>
                    <a:pt x="61466" y="133913"/>
                  </a:lnTo>
                  <a:lnTo>
                    <a:pt x="73787" y="173831"/>
                  </a:lnTo>
                  <a:lnTo>
                    <a:pt x="110490" y="200025"/>
                  </a:lnTo>
                  <a:lnTo>
                    <a:pt x="117983" y="201295"/>
                  </a:lnTo>
                  <a:lnTo>
                    <a:pt x="125475" y="201295"/>
                  </a:lnTo>
                  <a:lnTo>
                    <a:pt x="133350" y="201295"/>
                  </a:lnTo>
                  <a:lnTo>
                    <a:pt x="140716" y="200025"/>
                  </a:lnTo>
                  <a:lnTo>
                    <a:pt x="147827" y="197358"/>
                  </a:lnTo>
                  <a:lnTo>
                    <a:pt x="154940" y="194818"/>
                  </a:lnTo>
                  <a:lnTo>
                    <a:pt x="160909" y="191897"/>
                  </a:lnTo>
                  <a:lnTo>
                    <a:pt x="165735" y="188722"/>
                  </a:lnTo>
                  <a:lnTo>
                    <a:pt x="171069" y="185547"/>
                  </a:lnTo>
                  <a:lnTo>
                    <a:pt x="175641" y="182118"/>
                  </a:lnTo>
                  <a:lnTo>
                    <a:pt x="179704" y="178815"/>
                  </a:lnTo>
                  <a:lnTo>
                    <a:pt x="183769" y="175387"/>
                  </a:lnTo>
                  <a:lnTo>
                    <a:pt x="187198" y="172338"/>
                  </a:lnTo>
                  <a:lnTo>
                    <a:pt x="190119" y="169799"/>
                  </a:lnTo>
                  <a:lnTo>
                    <a:pt x="195579" y="169799"/>
                  </a:lnTo>
                  <a:lnTo>
                    <a:pt x="195579" y="225171"/>
                  </a:lnTo>
                  <a:lnTo>
                    <a:pt x="191262" y="227202"/>
                  </a:lnTo>
                  <a:lnTo>
                    <a:pt x="186182" y="229488"/>
                  </a:lnTo>
                  <a:lnTo>
                    <a:pt x="180467" y="232156"/>
                  </a:lnTo>
                  <a:lnTo>
                    <a:pt x="142113" y="243712"/>
                  </a:lnTo>
                  <a:lnTo>
                    <a:pt x="115443" y="245490"/>
                  </a:lnTo>
                  <a:lnTo>
                    <a:pt x="90300" y="243488"/>
                  </a:lnTo>
                  <a:lnTo>
                    <a:pt x="48113" y="227435"/>
                  </a:lnTo>
                  <a:lnTo>
                    <a:pt x="17520" y="195716"/>
                  </a:lnTo>
                  <a:lnTo>
                    <a:pt x="1950" y="150620"/>
                  </a:lnTo>
                  <a:lnTo>
                    <a:pt x="0" y="123189"/>
                  </a:lnTo>
                  <a:lnTo>
                    <a:pt x="1952" y="96519"/>
                  </a:lnTo>
                  <a:lnTo>
                    <a:pt x="17573" y="51752"/>
                  </a:lnTo>
                  <a:lnTo>
                    <a:pt x="48242" y="19059"/>
                  </a:lnTo>
                  <a:lnTo>
                    <a:pt x="90481" y="2347"/>
                  </a:lnTo>
                  <a:lnTo>
                    <a:pt x="115697" y="253"/>
                  </a:lnTo>
                  <a:close/>
                </a:path>
                <a:path w="668020" h="246379">
                  <a:moveTo>
                    <a:pt x="553085" y="0"/>
                  </a:moveTo>
                  <a:lnTo>
                    <a:pt x="600725" y="8207"/>
                  </a:lnTo>
                  <a:lnTo>
                    <a:pt x="637032" y="32893"/>
                  </a:lnTo>
                  <a:lnTo>
                    <a:pt x="659955" y="71866"/>
                  </a:lnTo>
                  <a:lnTo>
                    <a:pt x="667639" y="122936"/>
                  </a:lnTo>
                  <a:lnTo>
                    <a:pt x="665714" y="150060"/>
                  </a:lnTo>
                  <a:lnTo>
                    <a:pt x="650386" y="195070"/>
                  </a:lnTo>
                  <a:lnTo>
                    <a:pt x="620289" y="227387"/>
                  </a:lnTo>
                  <a:lnTo>
                    <a:pt x="578328" y="243822"/>
                  </a:lnTo>
                  <a:lnTo>
                    <a:pt x="553085" y="245872"/>
                  </a:lnTo>
                  <a:lnTo>
                    <a:pt x="527843" y="243798"/>
                  </a:lnTo>
                  <a:lnTo>
                    <a:pt x="485933" y="227173"/>
                  </a:lnTo>
                  <a:lnTo>
                    <a:pt x="455949" y="194569"/>
                  </a:lnTo>
                  <a:lnTo>
                    <a:pt x="440797" y="149750"/>
                  </a:lnTo>
                  <a:lnTo>
                    <a:pt x="438912" y="122936"/>
                  </a:lnTo>
                  <a:lnTo>
                    <a:pt x="440797" y="96027"/>
                  </a:lnTo>
                  <a:lnTo>
                    <a:pt x="455949" y="51069"/>
                  </a:lnTo>
                  <a:lnTo>
                    <a:pt x="485933" y="18591"/>
                  </a:lnTo>
                  <a:lnTo>
                    <a:pt x="527843" y="2069"/>
                  </a:lnTo>
                  <a:lnTo>
                    <a:pt x="553085" y="0"/>
                  </a:lnTo>
                  <a:close/>
                </a:path>
              </a:pathLst>
            </a:custGeom>
            <a:ln w="3175">
              <a:solidFill>
                <a:srgbClr val="1D7CED"/>
              </a:solidFill>
            </a:ln>
          </p:spPr>
          <p:txBody>
            <a:bodyPr wrap="square" lIns="0" tIns="0" rIns="0" bIns="0" rtlCol="0"/>
            <a:lstStyle/>
            <a:p>
              <a:endParaRPr/>
            </a:p>
          </p:txBody>
        </p:sp>
        <p:sp>
          <p:nvSpPr>
            <p:cNvPr id="26" name="object 26"/>
            <p:cNvSpPr/>
            <p:nvPr/>
          </p:nvSpPr>
          <p:spPr>
            <a:xfrm>
              <a:off x="4863084" y="204215"/>
              <a:ext cx="769620" cy="612647"/>
            </a:xfrm>
            <a:prstGeom prst="rect">
              <a:avLst/>
            </a:prstGeom>
            <a:blipFill>
              <a:blip r:embed="rId11" cstate="print"/>
              <a:stretch>
                <a:fillRect/>
              </a:stretch>
            </a:blipFill>
          </p:spPr>
          <p:txBody>
            <a:bodyPr wrap="square" lIns="0" tIns="0" rIns="0" bIns="0" rtlCol="0"/>
            <a:lstStyle/>
            <a:p>
              <a:endParaRPr/>
            </a:p>
          </p:txBody>
        </p:sp>
        <p:sp>
          <p:nvSpPr>
            <p:cNvPr id="27" name="object 27"/>
            <p:cNvSpPr/>
            <p:nvPr/>
          </p:nvSpPr>
          <p:spPr>
            <a:xfrm>
              <a:off x="5190744" y="309372"/>
              <a:ext cx="772668" cy="507491"/>
            </a:xfrm>
            <a:prstGeom prst="rect">
              <a:avLst/>
            </a:prstGeom>
            <a:blipFill>
              <a:blip r:embed="rId12" cstate="print"/>
              <a:stretch>
                <a:fillRect/>
              </a:stretch>
            </a:blipFill>
          </p:spPr>
          <p:txBody>
            <a:bodyPr wrap="square" lIns="0" tIns="0" rIns="0" bIns="0" rtlCol="0"/>
            <a:lstStyle/>
            <a:p>
              <a:endParaRPr/>
            </a:p>
          </p:txBody>
        </p:sp>
        <p:sp>
          <p:nvSpPr>
            <p:cNvPr id="28" name="object 28"/>
            <p:cNvSpPr/>
            <p:nvPr/>
          </p:nvSpPr>
          <p:spPr>
            <a:xfrm>
              <a:off x="5690615" y="309372"/>
              <a:ext cx="1027176" cy="507491"/>
            </a:xfrm>
            <a:prstGeom prst="rect">
              <a:avLst/>
            </a:prstGeom>
            <a:blipFill>
              <a:blip r:embed="rId13" cstate="print"/>
              <a:stretch>
                <a:fillRect/>
              </a:stretch>
            </a:blipFill>
          </p:spPr>
          <p:txBody>
            <a:bodyPr wrap="square" lIns="0" tIns="0" rIns="0" bIns="0" rtlCol="0"/>
            <a:lstStyle/>
            <a:p>
              <a:endParaRPr/>
            </a:p>
          </p:txBody>
        </p:sp>
        <p:sp>
          <p:nvSpPr>
            <p:cNvPr id="29" name="object 29"/>
            <p:cNvSpPr/>
            <p:nvPr/>
          </p:nvSpPr>
          <p:spPr>
            <a:xfrm>
              <a:off x="6275832" y="204215"/>
              <a:ext cx="1016508" cy="612647"/>
            </a:xfrm>
            <a:prstGeom prst="rect">
              <a:avLst/>
            </a:prstGeom>
            <a:blipFill>
              <a:blip r:embed="rId14" cstate="print"/>
              <a:stretch>
                <a:fillRect/>
              </a:stretch>
            </a:blipFill>
          </p:spPr>
          <p:txBody>
            <a:bodyPr wrap="square" lIns="0" tIns="0" rIns="0" bIns="0" rtlCol="0"/>
            <a:lstStyle/>
            <a:p>
              <a:endParaRPr/>
            </a:p>
          </p:txBody>
        </p:sp>
        <p:sp>
          <p:nvSpPr>
            <p:cNvPr id="30" name="object 30"/>
            <p:cNvSpPr/>
            <p:nvPr/>
          </p:nvSpPr>
          <p:spPr>
            <a:xfrm>
              <a:off x="6850380" y="309372"/>
              <a:ext cx="1357883" cy="507491"/>
            </a:xfrm>
            <a:prstGeom prst="rect">
              <a:avLst/>
            </a:prstGeom>
            <a:blipFill>
              <a:blip r:embed="rId15" cstate="print"/>
              <a:stretch>
                <a:fillRect/>
              </a:stretch>
            </a:blipFill>
          </p:spPr>
          <p:txBody>
            <a:bodyPr wrap="square" lIns="0" tIns="0" rIns="0" bIns="0" rtlCol="0"/>
            <a:lstStyle/>
            <a:p>
              <a:endParaRPr/>
            </a:p>
          </p:txBody>
        </p:sp>
        <p:sp>
          <p:nvSpPr>
            <p:cNvPr id="31" name="object 31"/>
            <p:cNvSpPr/>
            <p:nvPr/>
          </p:nvSpPr>
          <p:spPr>
            <a:xfrm>
              <a:off x="7936992" y="309372"/>
              <a:ext cx="1082040" cy="507491"/>
            </a:xfrm>
            <a:prstGeom prst="rect">
              <a:avLst/>
            </a:prstGeom>
            <a:blipFill>
              <a:blip r:embed="rId16" cstate="print"/>
              <a:stretch>
                <a:fillRect/>
              </a:stretch>
            </a:blipFill>
          </p:spPr>
          <p:txBody>
            <a:bodyPr wrap="square" lIns="0" tIns="0" rIns="0" bIns="0" rtlCol="0"/>
            <a:lstStyle/>
            <a:p>
              <a:endParaRPr/>
            </a:p>
          </p:txBody>
        </p:sp>
      </p:grpSp>
      <p:sp>
        <p:nvSpPr>
          <p:cNvPr id="32" name="object 32"/>
          <p:cNvSpPr txBox="1"/>
          <p:nvPr/>
        </p:nvSpPr>
        <p:spPr>
          <a:xfrm>
            <a:off x="307340" y="1302765"/>
            <a:ext cx="3747135" cy="1977389"/>
          </a:xfrm>
          <a:prstGeom prst="rect">
            <a:avLst/>
          </a:prstGeom>
        </p:spPr>
        <p:txBody>
          <a:bodyPr vert="horz" wrap="square" lIns="0" tIns="13335" rIns="0" bIns="0" rtlCol="0">
            <a:spAutoFit/>
          </a:bodyPr>
          <a:lstStyle/>
          <a:p>
            <a:pPr marL="355600" marR="5080" indent="-342900">
              <a:lnSpc>
                <a:spcPct val="100000"/>
              </a:lnSpc>
              <a:spcBef>
                <a:spcPts val="105"/>
              </a:spcBef>
              <a:buClr>
                <a:srgbClr val="006FC0"/>
              </a:buClr>
              <a:buSzPct val="79687"/>
              <a:buFont typeface="Wingdings"/>
              <a:buChar char=""/>
              <a:tabLst>
                <a:tab pos="355600" algn="l"/>
              </a:tabLst>
            </a:pPr>
            <a:r>
              <a:rPr sz="3200" spc="-185" dirty="0">
                <a:latin typeface="Arial"/>
                <a:cs typeface="Arial"/>
              </a:rPr>
              <a:t>Kết </a:t>
            </a:r>
            <a:r>
              <a:rPr sz="3200" spc="-150" dirty="0">
                <a:latin typeface="Arial"/>
                <a:cs typeface="Arial"/>
              </a:rPr>
              <a:t>hợp </a:t>
            </a:r>
            <a:r>
              <a:rPr sz="3200" spc="-155" dirty="0">
                <a:latin typeface="Arial"/>
                <a:cs typeface="Arial"/>
              </a:rPr>
              <a:t>gửi </a:t>
            </a:r>
            <a:r>
              <a:rPr sz="3200" spc="-100" dirty="0">
                <a:latin typeface="Arial"/>
                <a:cs typeface="Arial"/>
              </a:rPr>
              <a:t>email</a:t>
            </a:r>
            <a:r>
              <a:rPr sz="3200" spc="-265" dirty="0">
                <a:latin typeface="Arial"/>
                <a:cs typeface="Arial"/>
              </a:rPr>
              <a:t> </a:t>
            </a:r>
            <a:r>
              <a:rPr sz="3200" spc="-245" dirty="0">
                <a:latin typeface="Arial"/>
                <a:cs typeface="Arial"/>
              </a:rPr>
              <a:t>và  </a:t>
            </a:r>
            <a:r>
              <a:rPr sz="3200" spc="-105" dirty="0">
                <a:latin typeface="Arial"/>
                <a:cs typeface="Arial"/>
              </a:rPr>
              <a:t>upload </a:t>
            </a:r>
            <a:r>
              <a:rPr sz="3200" spc="-20" dirty="0">
                <a:latin typeface="Arial"/>
                <a:cs typeface="Arial"/>
              </a:rPr>
              <a:t>file </a:t>
            </a:r>
            <a:r>
              <a:rPr sz="3200" spc="-105" dirty="0">
                <a:latin typeface="Arial"/>
                <a:cs typeface="Arial"/>
              </a:rPr>
              <a:t>để </a:t>
            </a:r>
            <a:r>
              <a:rPr sz="3200" spc="-245" dirty="0">
                <a:latin typeface="Arial"/>
                <a:cs typeface="Arial"/>
              </a:rPr>
              <a:t>xây  </a:t>
            </a:r>
            <a:r>
              <a:rPr sz="3200" spc="-175" dirty="0">
                <a:latin typeface="Arial"/>
                <a:cs typeface="Arial"/>
              </a:rPr>
              <a:t>dựng </a:t>
            </a:r>
            <a:r>
              <a:rPr sz="3200" spc="-90" dirty="0">
                <a:latin typeface="Arial"/>
                <a:cs typeface="Arial"/>
              </a:rPr>
              <a:t>trang </a:t>
            </a:r>
            <a:r>
              <a:rPr sz="3200" spc="-110" dirty="0">
                <a:latin typeface="Arial"/>
                <a:cs typeface="Arial"/>
              </a:rPr>
              <a:t>web </a:t>
            </a:r>
            <a:r>
              <a:rPr sz="3200" spc="-155" dirty="0">
                <a:latin typeface="Arial"/>
                <a:cs typeface="Arial"/>
              </a:rPr>
              <a:t>gửi  </a:t>
            </a:r>
            <a:r>
              <a:rPr sz="3200" spc="-100" dirty="0">
                <a:latin typeface="Arial"/>
                <a:cs typeface="Arial"/>
              </a:rPr>
              <a:t>email </a:t>
            </a:r>
            <a:r>
              <a:rPr sz="3200" spc="-185" dirty="0">
                <a:latin typeface="Arial"/>
                <a:cs typeface="Arial"/>
              </a:rPr>
              <a:t>có </a:t>
            </a:r>
            <a:r>
              <a:rPr sz="3200" spc="-100" dirty="0">
                <a:latin typeface="Arial"/>
                <a:cs typeface="Arial"/>
              </a:rPr>
              <a:t>attach</a:t>
            </a:r>
            <a:r>
              <a:rPr sz="3200" spc="-260" dirty="0">
                <a:latin typeface="Arial"/>
                <a:cs typeface="Arial"/>
              </a:rPr>
              <a:t> </a:t>
            </a:r>
            <a:r>
              <a:rPr sz="3200" spc="-20" dirty="0">
                <a:latin typeface="Arial"/>
                <a:cs typeface="Arial"/>
              </a:rPr>
              <a:t>file</a:t>
            </a:r>
            <a:endParaRPr sz="3200">
              <a:latin typeface="Arial"/>
              <a:cs typeface="Arial"/>
            </a:endParaRPr>
          </a:p>
        </p:txBody>
      </p:sp>
      <p:sp>
        <p:nvSpPr>
          <p:cNvPr id="33" name="object 33"/>
          <p:cNvSpPr/>
          <p:nvPr/>
        </p:nvSpPr>
        <p:spPr>
          <a:xfrm>
            <a:off x="4572000" y="1295400"/>
            <a:ext cx="4162425" cy="5257800"/>
          </a:xfrm>
          <a:prstGeom prst="rect">
            <a:avLst/>
          </a:prstGeom>
          <a:blipFill>
            <a:blip r:embed="rId1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36040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9067800" cy="1275715"/>
            <a:chOff x="76200" y="38"/>
            <a:chExt cx="9067800" cy="1275715"/>
          </a:xfrm>
        </p:grpSpPr>
        <p:sp>
          <p:nvSpPr>
            <p:cNvPr id="3" name="object 3"/>
            <p:cNvSpPr/>
            <p:nvPr/>
          </p:nvSpPr>
          <p:spPr>
            <a:xfrm>
              <a:off x="7094473" y="227202"/>
              <a:ext cx="214629" cy="268605"/>
            </a:xfrm>
            <a:custGeom>
              <a:avLst/>
              <a:gdLst/>
              <a:ahLst/>
              <a:cxnLst/>
              <a:rect l="l" t="t" r="r" b="b"/>
              <a:pathLst>
                <a:path w="214629" h="268605">
                  <a:moveTo>
                    <a:pt x="94742" y="0"/>
                  </a:moveTo>
                  <a:lnTo>
                    <a:pt x="0" y="0"/>
                  </a:lnTo>
                  <a:lnTo>
                    <a:pt x="0" y="268097"/>
                  </a:lnTo>
                  <a:lnTo>
                    <a:pt x="107315" y="268097"/>
                  </a:lnTo>
                  <a:lnTo>
                    <a:pt x="120697" y="267785"/>
                  </a:lnTo>
                  <a:lnTo>
                    <a:pt x="162274" y="260092"/>
                  </a:lnTo>
                  <a:lnTo>
                    <a:pt x="198072" y="234902"/>
                  </a:lnTo>
                  <a:lnTo>
                    <a:pt x="207906" y="218948"/>
                  </a:lnTo>
                  <a:lnTo>
                    <a:pt x="67055" y="218948"/>
                  </a:lnTo>
                  <a:lnTo>
                    <a:pt x="67055" y="151764"/>
                  </a:lnTo>
                  <a:lnTo>
                    <a:pt x="206314" y="151764"/>
                  </a:lnTo>
                  <a:lnTo>
                    <a:pt x="206091" y="151280"/>
                  </a:lnTo>
                  <a:lnTo>
                    <a:pt x="171602" y="124420"/>
                  </a:lnTo>
                  <a:lnTo>
                    <a:pt x="159766" y="121157"/>
                  </a:lnTo>
                  <a:lnTo>
                    <a:pt x="159766" y="119761"/>
                  </a:lnTo>
                  <a:lnTo>
                    <a:pt x="167959" y="115639"/>
                  </a:lnTo>
                  <a:lnTo>
                    <a:pt x="175212" y="110505"/>
                  </a:lnTo>
                  <a:lnTo>
                    <a:pt x="180054" y="105791"/>
                  </a:lnTo>
                  <a:lnTo>
                    <a:pt x="67055" y="105791"/>
                  </a:lnTo>
                  <a:lnTo>
                    <a:pt x="67055" y="49149"/>
                  </a:lnTo>
                  <a:lnTo>
                    <a:pt x="195424" y="49149"/>
                  </a:lnTo>
                  <a:lnTo>
                    <a:pt x="194929" y="46307"/>
                  </a:lnTo>
                  <a:lnTo>
                    <a:pt x="168021" y="11683"/>
                  </a:lnTo>
                  <a:lnTo>
                    <a:pt x="131050" y="1232"/>
                  </a:lnTo>
                  <a:lnTo>
                    <a:pt x="108622" y="140"/>
                  </a:lnTo>
                  <a:lnTo>
                    <a:pt x="94742" y="0"/>
                  </a:lnTo>
                  <a:close/>
                </a:path>
                <a:path w="214629" h="268605">
                  <a:moveTo>
                    <a:pt x="206314" y="151764"/>
                  </a:moveTo>
                  <a:lnTo>
                    <a:pt x="79501" y="151764"/>
                  </a:lnTo>
                  <a:lnTo>
                    <a:pt x="108203" y="152019"/>
                  </a:lnTo>
                  <a:lnTo>
                    <a:pt x="115316" y="152273"/>
                  </a:lnTo>
                  <a:lnTo>
                    <a:pt x="120903" y="153035"/>
                  </a:lnTo>
                  <a:lnTo>
                    <a:pt x="124968" y="154686"/>
                  </a:lnTo>
                  <a:lnTo>
                    <a:pt x="131699" y="157099"/>
                  </a:lnTo>
                  <a:lnTo>
                    <a:pt x="136778" y="160527"/>
                  </a:lnTo>
                  <a:lnTo>
                    <a:pt x="140207" y="165226"/>
                  </a:lnTo>
                  <a:lnTo>
                    <a:pt x="143509" y="169925"/>
                  </a:lnTo>
                  <a:lnTo>
                    <a:pt x="145160" y="176402"/>
                  </a:lnTo>
                  <a:lnTo>
                    <a:pt x="145160" y="191262"/>
                  </a:lnTo>
                  <a:lnTo>
                    <a:pt x="113792" y="218312"/>
                  </a:lnTo>
                  <a:lnTo>
                    <a:pt x="67055" y="218948"/>
                  </a:lnTo>
                  <a:lnTo>
                    <a:pt x="207906" y="218948"/>
                  </a:lnTo>
                  <a:lnTo>
                    <a:pt x="210270" y="213252"/>
                  </a:lnTo>
                  <a:lnTo>
                    <a:pt x="212613" y="204755"/>
                  </a:lnTo>
                  <a:lnTo>
                    <a:pt x="214028" y="195639"/>
                  </a:lnTo>
                  <a:lnTo>
                    <a:pt x="214502" y="185927"/>
                  </a:lnTo>
                  <a:lnTo>
                    <a:pt x="213572" y="172997"/>
                  </a:lnTo>
                  <a:lnTo>
                    <a:pt x="210772" y="161448"/>
                  </a:lnTo>
                  <a:lnTo>
                    <a:pt x="206314" y="151764"/>
                  </a:lnTo>
                  <a:close/>
                </a:path>
                <a:path w="214629" h="268605">
                  <a:moveTo>
                    <a:pt x="195424" y="49149"/>
                  </a:moveTo>
                  <a:lnTo>
                    <a:pt x="71754" y="49149"/>
                  </a:lnTo>
                  <a:lnTo>
                    <a:pt x="93686" y="49256"/>
                  </a:lnTo>
                  <a:lnTo>
                    <a:pt x="104901" y="49529"/>
                  </a:lnTo>
                  <a:lnTo>
                    <a:pt x="128270" y="71500"/>
                  </a:lnTo>
                  <a:lnTo>
                    <a:pt x="128270" y="81661"/>
                  </a:lnTo>
                  <a:lnTo>
                    <a:pt x="95123" y="105664"/>
                  </a:lnTo>
                  <a:lnTo>
                    <a:pt x="86995" y="105791"/>
                  </a:lnTo>
                  <a:lnTo>
                    <a:pt x="180054" y="105791"/>
                  </a:lnTo>
                  <a:lnTo>
                    <a:pt x="196723" y="62229"/>
                  </a:lnTo>
                  <a:lnTo>
                    <a:pt x="196272" y="54012"/>
                  </a:lnTo>
                  <a:lnTo>
                    <a:pt x="195424" y="49149"/>
                  </a:lnTo>
                  <a:close/>
                </a:path>
              </a:pathLst>
            </a:custGeom>
            <a:solidFill>
              <a:srgbClr val="FBFBFF"/>
            </a:solidFill>
          </p:spPr>
          <p:txBody>
            <a:bodyPr wrap="square" lIns="0" tIns="0" rIns="0" bIns="0" rtlCol="0"/>
            <a:lstStyle/>
            <a:p>
              <a:endParaRPr/>
            </a:p>
          </p:txBody>
        </p:sp>
        <p:sp>
          <p:nvSpPr>
            <p:cNvPr id="4" name="object 4"/>
            <p:cNvSpPr/>
            <p:nvPr/>
          </p:nvSpPr>
          <p:spPr>
            <a:xfrm>
              <a:off x="7160641" y="378079"/>
              <a:ext cx="79883" cy="6896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094473" y="227202"/>
              <a:ext cx="214629" cy="268605"/>
            </a:xfrm>
            <a:custGeom>
              <a:avLst/>
              <a:gdLst/>
              <a:ahLst/>
              <a:cxnLst/>
              <a:rect l="l" t="t" r="r" b="b"/>
              <a:pathLst>
                <a:path w="214629" h="268605">
                  <a:moveTo>
                    <a:pt x="67055" y="49149"/>
                  </a:moveTo>
                  <a:lnTo>
                    <a:pt x="67055" y="105791"/>
                  </a:lnTo>
                  <a:lnTo>
                    <a:pt x="75437" y="105791"/>
                  </a:lnTo>
                  <a:lnTo>
                    <a:pt x="86995" y="105791"/>
                  </a:lnTo>
                  <a:lnTo>
                    <a:pt x="125222" y="91313"/>
                  </a:lnTo>
                  <a:lnTo>
                    <a:pt x="128270" y="81661"/>
                  </a:lnTo>
                  <a:lnTo>
                    <a:pt x="128270" y="75819"/>
                  </a:lnTo>
                  <a:lnTo>
                    <a:pt x="128270" y="71500"/>
                  </a:lnTo>
                  <a:lnTo>
                    <a:pt x="98805" y="49402"/>
                  </a:lnTo>
                  <a:lnTo>
                    <a:pt x="93686" y="49256"/>
                  </a:lnTo>
                  <a:lnTo>
                    <a:pt x="87471" y="49180"/>
                  </a:lnTo>
                  <a:lnTo>
                    <a:pt x="80160" y="49152"/>
                  </a:lnTo>
                  <a:lnTo>
                    <a:pt x="71754" y="49149"/>
                  </a:lnTo>
                  <a:lnTo>
                    <a:pt x="67055" y="49149"/>
                  </a:lnTo>
                  <a:close/>
                </a:path>
                <a:path w="214629" h="268605">
                  <a:moveTo>
                    <a:pt x="0" y="0"/>
                  </a:moveTo>
                  <a:lnTo>
                    <a:pt x="94742" y="0"/>
                  </a:lnTo>
                  <a:lnTo>
                    <a:pt x="108622" y="140"/>
                  </a:lnTo>
                  <a:lnTo>
                    <a:pt x="147000" y="3611"/>
                  </a:lnTo>
                  <a:lnTo>
                    <a:pt x="185558" y="26221"/>
                  </a:lnTo>
                  <a:lnTo>
                    <a:pt x="196723" y="62229"/>
                  </a:lnTo>
                  <a:lnTo>
                    <a:pt x="196105" y="71776"/>
                  </a:lnTo>
                  <a:lnTo>
                    <a:pt x="175212" y="110505"/>
                  </a:lnTo>
                  <a:lnTo>
                    <a:pt x="159766" y="119761"/>
                  </a:lnTo>
                  <a:lnTo>
                    <a:pt x="159766" y="121157"/>
                  </a:lnTo>
                  <a:lnTo>
                    <a:pt x="199517" y="142494"/>
                  </a:lnTo>
                  <a:lnTo>
                    <a:pt x="214502" y="185927"/>
                  </a:lnTo>
                  <a:lnTo>
                    <a:pt x="214028" y="195639"/>
                  </a:lnTo>
                  <a:lnTo>
                    <a:pt x="198072" y="234902"/>
                  </a:lnTo>
                  <a:lnTo>
                    <a:pt x="162274" y="260092"/>
                  </a:lnTo>
                  <a:lnTo>
                    <a:pt x="120697" y="267785"/>
                  </a:lnTo>
                  <a:lnTo>
                    <a:pt x="107315" y="268097"/>
                  </a:lnTo>
                  <a:lnTo>
                    <a:pt x="0" y="268097"/>
                  </a:lnTo>
                  <a:lnTo>
                    <a:pt x="0" y="0"/>
                  </a:lnTo>
                  <a:close/>
                </a:path>
              </a:pathLst>
            </a:custGeom>
            <a:ln w="3175">
              <a:solidFill>
                <a:srgbClr val="1D7CED"/>
              </a:solidFill>
            </a:ln>
          </p:spPr>
          <p:txBody>
            <a:bodyPr wrap="square" lIns="0" tIns="0" rIns="0" bIns="0" rtlCol="0"/>
            <a:lstStyle/>
            <a:p>
              <a:endParaRPr/>
            </a:p>
          </p:txBody>
        </p:sp>
        <p:sp>
          <p:nvSpPr>
            <p:cNvPr id="6" name="object 6"/>
            <p:cNvSpPr/>
            <p:nvPr/>
          </p:nvSpPr>
          <p:spPr>
            <a:xfrm>
              <a:off x="7318882" y="201040"/>
              <a:ext cx="330835" cy="294640"/>
            </a:xfrm>
            <a:custGeom>
              <a:avLst/>
              <a:gdLst/>
              <a:ahLst/>
              <a:cxnLst/>
              <a:rect l="l" t="t" r="r" b="b"/>
              <a:pathLst>
                <a:path w="330834" h="294640">
                  <a:moveTo>
                    <a:pt x="130810" y="80390"/>
                  </a:moveTo>
                  <a:lnTo>
                    <a:pt x="72263" y="80390"/>
                  </a:lnTo>
                  <a:lnTo>
                    <a:pt x="0" y="294258"/>
                  </a:lnTo>
                  <a:lnTo>
                    <a:pt x="53848" y="294258"/>
                  </a:lnTo>
                  <a:lnTo>
                    <a:pt x="67183" y="250570"/>
                  </a:lnTo>
                  <a:lnTo>
                    <a:pt x="188311" y="250570"/>
                  </a:lnTo>
                  <a:lnTo>
                    <a:pt x="175223" y="211835"/>
                  </a:lnTo>
                  <a:lnTo>
                    <a:pt x="78994" y="211835"/>
                  </a:lnTo>
                  <a:lnTo>
                    <a:pt x="100838" y="141350"/>
                  </a:lnTo>
                  <a:lnTo>
                    <a:pt x="151407" y="141350"/>
                  </a:lnTo>
                  <a:lnTo>
                    <a:pt x="130810" y="80390"/>
                  </a:lnTo>
                  <a:close/>
                </a:path>
                <a:path w="330834" h="294640">
                  <a:moveTo>
                    <a:pt x="188311" y="250570"/>
                  </a:moveTo>
                  <a:lnTo>
                    <a:pt x="134493" y="250570"/>
                  </a:lnTo>
                  <a:lnTo>
                    <a:pt x="147827" y="294258"/>
                  </a:lnTo>
                  <a:lnTo>
                    <a:pt x="203073" y="294258"/>
                  </a:lnTo>
                  <a:lnTo>
                    <a:pt x="188311" y="250570"/>
                  </a:lnTo>
                  <a:close/>
                </a:path>
                <a:path w="330834" h="294640">
                  <a:moveTo>
                    <a:pt x="151407" y="141350"/>
                  </a:moveTo>
                  <a:lnTo>
                    <a:pt x="100838" y="141350"/>
                  </a:lnTo>
                  <a:lnTo>
                    <a:pt x="122682" y="211835"/>
                  </a:lnTo>
                  <a:lnTo>
                    <a:pt x="175223" y="211835"/>
                  </a:lnTo>
                  <a:lnTo>
                    <a:pt x="151407" y="141350"/>
                  </a:lnTo>
                  <a:close/>
                </a:path>
                <a:path w="330834" h="294640">
                  <a:moveTo>
                    <a:pt x="330708" y="256920"/>
                  </a:moveTo>
                  <a:lnTo>
                    <a:pt x="215519" y="256920"/>
                  </a:lnTo>
                  <a:lnTo>
                    <a:pt x="215519" y="294258"/>
                  </a:lnTo>
                  <a:lnTo>
                    <a:pt x="330708" y="294258"/>
                  </a:lnTo>
                  <a:lnTo>
                    <a:pt x="330708" y="256920"/>
                  </a:lnTo>
                  <a:close/>
                </a:path>
                <a:path w="330834" h="294640">
                  <a:moveTo>
                    <a:pt x="299974" y="117728"/>
                  </a:moveTo>
                  <a:lnTo>
                    <a:pt x="246252" y="117728"/>
                  </a:lnTo>
                  <a:lnTo>
                    <a:pt x="246252" y="256920"/>
                  </a:lnTo>
                  <a:lnTo>
                    <a:pt x="299974" y="256920"/>
                  </a:lnTo>
                  <a:lnTo>
                    <a:pt x="299974" y="117728"/>
                  </a:lnTo>
                  <a:close/>
                </a:path>
                <a:path w="330834" h="294640">
                  <a:moveTo>
                    <a:pt x="330708" y="80390"/>
                  </a:moveTo>
                  <a:lnTo>
                    <a:pt x="215519" y="80390"/>
                  </a:lnTo>
                  <a:lnTo>
                    <a:pt x="215519" y="117728"/>
                  </a:lnTo>
                  <a:lnTo>
                    <a:pt x="330708" y="117728"/>
                  </a:lnTo>
                  <a:lnTo>
                    <a:pt x="330708" y="80390"/>
                  </a:lnTo>
                  <a:close/>
                </a:path>
                <a:path w="330834" h="294640">
                  <a:moveTo>
                    <a:pt x="102870" y="0"/>
                  </a:moveTo>
                  <a:lnTo>
                    <a:pt x="55372" y="0"/>
                  </a:lnTo>
                  <a:lnTo>
                    <a:pt x="98425" y="56387"/>
                  </a:lnTo>
                  <a:lnTo>
                    <a:pt x="132588" y="56387"/>
                  </a:lnTo>
                  <a:lnTo>
                    <a:pt x="102870" y="0"/>
                  </a:lnTo>
                  <a:close/>
                </a:path>
              </a:pathLst>
            </a:custGeom>
            <a:solidFill>
              <a:srgbClr val="FBFBFF"/>
            </a:solidFill>
          </p:spPr>
          <p:txBody>
            <a:bodyPr wrap="square" lIns="0" tIns="0" rIns="0" bIns="0" rtlCol="0"/>
            <a:lstStyle/>
            <a:p>
              <a:endParaRPr/>
            </a:p>
          </p:txBody>
        </p:sp>
        <p:sp>
          <p:nvSpPr>
            <p:cNvPr id="7" name="object 7"/>
            <p:cNvSpPr/>
            <p:nvPr/>
          </p:nvSpPr>
          <p:spPr>
            <a:xfrm>
              <a:off x="7317993" y="280542"/>
              <a:ext cx="332486" cy="21564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374255" y="201040"/>
              <a:ext cx="77470" cy="56515"/>
            </a:xfrm>
            <a:custGeom>
              <a:avLst/>
              <a:gdLst/>
              <a:ahLst/>
              <a:cxnLst/>
              <a:rect l="l" t="t" r="r" b="b"/>
              <a:pathLst>
                <a:path w="77470" h="56514">
                  <a:moveTo>
                    <a:pt x="0" y="0"/>
                  </a:moveTo>
                  <a:lnTo>
                    <a:pt x="47498" y="0"/>
                  </a:lnTo>
                  <a:lnTo>
                    <a:pt x="77216" y="56387"/>
                  </a:lnTo>
                  <a:lnTo>
                    <a:pt x="43052" y="56387"/>
                  </a:lnTo>
                  <a:lnTo>
                    <a:pt x="0" y="0"/>
                  </a:lnTo>
                  <a:close/>
                </a:path>
              </a:pathLst>
            </a:custGeom>
            <a:ln w="3175">
              <a:solidFill>
                <a:srgbClr val="1D7CED"/>
              </a:solidFill>
            </a:ln>
          </p:spPr>
          <p:txBody>
            <a:bodyPr wrap="square" lIns="0" tIns="0" rIns="0" bIns="0" rtlCol="0"/>
            <a:lstStyle/>
            <a:p>
              <a:endParaRPr/>
            </a:p>
          </p:txBody>
        </p:sp>
        <p:sp>
          <p:nvSpPr>
            <p:cNvPr id="9" name="object 9"/>
            <p:cNvSpPr/>
            <p:nvPr/>
          </p:nvSpPr>
          <p:spPr>
            <a:xfrm>
              <a:off x="7769352" y="203835"/>
              <a:ext cx="567690" cy="352425"/>
            </a:xfrm>
            <a:custGeom>
              <a:avLst/>
              <a:gdLst/>
              <a:ahLst/>
              <a:cxnLst/>
              <a:rect l="l" t="t" r="r" b="b"/>
              <a:pathLst>
                <a:path w="567690" h="352425">
                  <a:moveTo>
                    <a:pt x="306070" y="313055"/>
                  </a:moveTo>
                  <a:lnTo>
                    <a:pt x="254380" y="313055"/>
                  </a:lnTo>
                  <a:lnTo>
                    <a:pt x="254380" y="352171"/>
                  </a:lnTo>
                  <a:lnTo>
                    <a:pt x="306070" y="352171"/>
                  </a:lnTo>
                  <a:lnTo>
                    <a:pt x="306070" y="313055"/>
                  </a:lnTo>
                  <a:close/>
                </a:path>
                <a:path w="567690" h="352425">
                  <a:moveTo>
                    <a:pt x="116967" y="118364"/>
                  </a:moveTo>
                  <a:lnTo>
                    <a:pt x="63246" y="118364"/>
                  </a:lnTo>
                  <a:lnTo>
                    <a:pt x="63246" y="291465"/>
                  </a:lnTo>
                  <a:lnTo>
                    <a:pt x="116967" y="291465"/>
                  </a:lnTo>
                  <a:lnTo>
                    <a:pt x="116967" y="118364"/>
                  </a:lnTo>
                  <a:close/>
                </a:path>
                <a:path w="567690" h="352425">
                  <a:moveTo>
                    <a:pt x="309752" y="77597"/>
                  </a:moveTo>
                  <a:lnTo>
                    <a:pt x="251205" y="77597"/>
                  </a:lnTo>
                  <a:lnTo>
                    <a:pt x="178943" y="291465"/>
                  </a:lnTo>
                  <a:lnTo>
                    <a:pt x="232791" y="291465"/>
                  </a:lnTo>
                  <a:lnTo>
                    <a:pt x="246125" y="247777"/>
                  </a:lnTo>
                  <a:lnTo>
                    <a:pt x="367254" y="247777"/>
                  </a:lnTo>
                  <a:lnTo>
                    <a:pt x="354166" y="209042"/>
                  </a:lnTo>
                  <a:lnTo>
                    <a:pt x="257937" y="209042"/>
                  </a:lnTo>
                  <a:lnTo>
                    <a:pt x="279780" y="138557"/>
                  </a:lnTo>
                  <a:lnTo>
                    <a:pt x="330350" y="138557"/>
                  </a:lnTo>
                  <a:lnTo>
                    <a:pt x="309752" y="77597"/>
                  </a:lnTo>
                  <a:close/>
                </a:path>
                <a:path w="567690" h="352425">
                  <a:moveTo>
                    <a:pt x="367254" y="247777"/>
                  </a:moveTo>
                  <a:lnTo>
                    <a:pt x="313436" y="247777"/>
                  </a:lnTo>
                  <a:lnTo>
                    <a:pt x="326771" y="291465"/>
                  </a:lnTo>
                  <a:lnTo>
                    <a:pt x="382016" y="291465"/>
                  </a:lnTo>
                  <a:lnTo>
                    <a:pt x="367254" y="247777"/>
                  </a:lnTo>
                  <a:close/>
                </a:path>
                <a:path w="567690" h="352425">
                  <a:moveTo>
                    <a:pt x="330350" y="138557"/>
                  </a:moveTo>
                  <a:lnTo>
                    <a:pt x="279780" y="138557"/>
                  </a:lnTo>
                  <a:lnTo>
                    <a:pt x="301625" y="209042"/>
                  </a:lnTo>
                  <a:lnTo>
                    <a:pt x="354166" y="209042"/>
                  </a:lnTo>
                  <a:lnTo>
                    <a:pt x="330350" y="138557"/>
                  </a:lnTo>
                  <a:close/>
                </a:path>
                <a:path w="567690" h="352425">
                  <a:moveTo>
                    <a:pt x="180086" y="77597"/>
                  </a:moveTo>
                  <a:lnTo>
                    <a:pt x="0" y="77597"/>
                  </a:lnTo>
                  <a:lnTo>
                    <a:pt x="0" y="118364"/>
                  </a:lnTo>
                  <a:lnTo>
                    <a:pt x="180086" y="118364"/>
                  </a:lnTo>
                  <a:lnTo>
                    <a:pt x="180086" y="77597"/>
                  </a:lnTo>
                  <a:close/>
                </a:path>
                <a:path w="567690" h="352425">
                  <a:moveTo>
                    <a:pt x="486155" y="77597"/>
                  </a:moveTo>
                  <a:lnTo>
                    <a:pt x="403098" y="77597"/>
                  </a:lnTo>
                  <a:lnTo>
                    <a:pt x="403098" y="291465"/>
                  </a:lnTo>
                  <a:lnTo>
                    <a:pt x="456819" y="291465"/>
                  </a:lnTo>
                  <a:lnTo>
                    <a:pt x="456819" y="221488"/>
                  </a:lnTo>
                  <a:lnTo>
                    <a:pt x="492632" y="221488"/>
                  </a:lnTo>
                  <a:lnTo>
                    <a:pt x="533019" y="209550"/>
                  </a:lnTo>
                  <a:lnTo>
                    <a:pt x="559502" y="181610"/>
                  </a:lnTo>
                  <a:lnTo>
                    <a:pt x="456819" y="181610"/>
                  </a:lnTo>
                  <a:lnTo>
                    <a:pt x="456819" y="117601"/>
                  </a:lnTo>
                  <a:lnTo>
                    <a:pt x="562917" y="117601"/>
                  </a:lnTo>
                  <a:lnTo>
                    <a:pt x="561086" y="113157"/>
                  </a:lnTo>
                  <a:lnTo>
                    <a:pt x="530891" y="85359"/>
                  </a:lnTo>
                  <a:lnTo>
                    <a:pt x="495083" y="77811"/>
                  </a:lnTo>
                  <a:lnTo>
                    <a:pt x="486155" y="77597"/>
                  </a:lnTo>
                  <a:close/>
                </a:path>
                <a:path w="567690" h="352425">
                  <a:moveTo>
                    <a:pt x="562917" y="117601"/>
                  </a:moveTo>
                  <a:lnTo>
                    <a:pt x="472440" y="117601"/>
                  </a:lnTo>
                  <a:lnTo>
                    <a:pt x="478663" y="117729"/>
                  </a:lnTo>
                  <a:lnTo>
                    <a:pt x="483362" y="117983"/>
                  </a:lnTo>
                  <a:lnTo>
                    <a:pt x="512572" y="140335"/>
                  </a:lnTo>
                  <a:lnTo>
                    <a:pt x="512572" y="152908"/>
                  </a:lnTo>
                  <a:lnTo>
                    <a:pt x="503174" y="172974"/>
                  </a:lnTo>
                  <a:lnTo>
                    <a:pt x="501523" y="174752"/>
                  </a:lnTo>
                  <a:lnTo>
                    <a:pt x="470407" y="181610"/>
                  </a:lnTo>
                  <a:lnTo>
                    <a:pt x="559502" y="181610"/>
                  </a:lnTo>
                  <a:lnTo>
                    <a:pt x="567690" y="145161"/>
                  </a:lnTo>
                  <a:lnTo>
                    <a:pt x="567283" y="136177"/>
                  </a:lnTo>
                  <a:lnTo>
                    <a:pt x="566054" y="127873"/>
                  </a:lnTo>
                  <a:lnTo>
                    <a:pt x="563993" y="120211"/>
                  </a:lnTo>
                  <a:lnTo>
                    <a:pt x="562917" y="117601"/>
                  </a:lnTo>
                  <a:close/>
                </a:path>
                <a:path w="567690" h="352425">
                  <a:moveTo>
                    <a:pt x="297942" y="0"/>
                  </a:moveTo>
                  <a:lnTo>
                    <a:pt x="263271" y="0"/>
                  </a:lnTo>
                  <a:lnTo>
                    <a:pt x="220091" y="56515"/>
                  </a:lnTo>
                  <a:lnTo>
                    <a:pt x="256667" y="56515"/>
                  </a:lnTo>
                  <a:lnTo>
                    <a:pt x="280162" y="25908"/>
                  </a:lnTo>
                  <a:lnTo>
                    <a:pt x="317736" y="25908"/>
                  </a:lnTo>
                  <a:lnTo>
                    <a:pt x="297942" y="0"/>
                  </a:lnTo>
                  <a:close/>
                </a:path>
                <a:path w="567690" h="352425">
                  <a:moveTo>
                    <a:pt x="317736" y="25908"/>
                  </a:moveTo>
                  <a:lnTo>
                    <a:pt x="280162" y="25908"/>
                  </a:lnTo>
                  <a:lnTo>
                    <a:pt x="303911" y="56515"/>
                  </a:lnTo>
                  <a:lnTo>
                    <a:pt x="341122" y="56515"/>
                  </a:lnTo>
                  <a:lnTo>
                    <a:pt x="317736" y="25908"/>
                  </a:lnTo>
                  <a:close/>
                </a:path>
              </a:pathLst>
            </a:custGeom>
            <a:solidFill>
              <a:srgbClr val="FBFBFF"/>
            </a:solidFill>
          </p:spPr>
          <p:txBody>
            <a:bodyPr wrap="square" lIns="0" tIns="0" rIns="0" bIns="0" rtlCol="0"/>
            <a:lstStyle/>
            <a:p>
              <a:endParaRPr/>
            </a:p>
          </p:txBody>
        </p:sp>
        <p:sp>
          <p:nvSpPr>
            <p:cNvPr id="10" name="object 10"/>
            <p:cNvSpPr/>
            <p:nvPr/>
          </p:nvSpPr>
          <p:spPr>
            <a:xfrm>
              <a:off x="8023732" y="342392"/>
              <a:ext cx="52069" cy="213995"/>
            </a:xfrm>
            <a:custGeom>
              <a:avLst/>
              <a:gdLst/>
              <a:ahLst/>
              <a:cxnLst/>
              <a:rect l="l" t="t" r="r" b="b"/>
              <a:pathLst>
                <a:path w="52070" h="213995">
                  <a:moveTo>
                    <a:pt x="0" y="174497"/>
                  </a:moveTo>
                  <a:lnTo>
                    <a:pt x="51689" y="174497"/>
                  </a:lnTo>
                  <a:lnTo>
                    <a:pt x="51689" y="213613"/>
                  </a:lnTo>
                  <a:lnTo>
                    <a:pt x="0" y="213613"/>
                  </a:lnTo>
                  <a:lnTo>
                    <a:pt x="0" y="174497"/>
                  </a:lnTo>
                  <a:close/>
                </a:path>
                <a:path w="52070" h="213995">
                  <a:moveTo>
                    <a:pt x="25400" y="0"/>
                  </a:moveTo>
                  <a:lnTo>
                    <a:pt x="3556" y="70484"/>
                  </a:lnTo>
                  <a:lnTo>
                    <a:pt x="47244" y="70484"/>
                  </a:lnTo>
                  <a:lnTo>
                    <a:pt x="25400" y="0"/>
                  </a:lnTo>
                  <a:close/>
                </a:path>
              </a:pathLst>
            </a:custGeom>
            <a:ln w="3175">
              <a:solidFill>
                <a:srgbClr val="1D7CED"/>
              </a:solidFill>
            </a:ln>
          </p:spPr>
          <p:txBody>
            <a:bodyPr wrap="square" lIns="0" tIns="0" rIns="0" bIns="0" rtlCol="0"/>
            <a:lstStyle/>
            <a:p>
              <a:endParaRPr/>
            </a:p>
          </p:txBody>
        </p:sp>
        <p:sp>
          <p:nvSpPr>
            <p:cNvPr id="11" name="object 11"/>
            <p:cNvSpPr/>
            <p:nvPr/>
          </p:nvSpPr>
          <p:spPr>
            <a:xfrm>
              <a:off x="8171560" y="280542"/>
              <a:ext cx="166370" cy="215646"/>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7769352" y="203835"/>
              <a:ext cx="382270" cy="291465"/>
            </a:xfrm>
            <a:custGeom>
              <a:avLst/>
              <a:gdLst/>
              <a:ahLst/>
              <a:cxnLst/>
              <a:rect l="l" t="t" r="r" b="b"/>
              <a:pathLst>
                <a:path w="382270" h="291465">
                  <a:moveTo>
                    <a:pt x="251205" y="77597"/>
                  </a:moveTo>
                  <a:lnTo>
                    <a:pt x="309752" y="77597"/>
                  </a:lnTo>
                  <a:lnTo>
                    <a:pt x="382016" y="291465"/>
                  </a:lnTo>
                  <a:lnTo>
                    <a:pt x="326771" y="291465"/>
                  </a:lnTo>
                  <a:lnTo>
                    <a:pt x="313436" y="247777"/>
                  </a:lnTo>
                  <a:lnTo>
                    <a:pt x="246125" y="247777"/>
                  </a:lnTo>
                  <a:lnTo>
                    <a:pt x="232791" y="291465"/>
                  </a:lnTo>
                  <a:lnTo>
                    <a:pt x="178943" y="291465"/>
                  </a:lnTo>
                  <a:lnTo>
                    <a:pt x="251205" y="77597"/>
                  </a:lnTo>
                  <a:close/>
                </a:path>
                <a:path w="382270" h="291465">
                  <a:moveTo>
                    <a:pt x="0" y="77597"/>
                  </a:moveTo>
                  <a:lnTo>
                    <a:pt x="180086" y="77597"/>
                  </a:lnTo>
                  <a:lnTo>
                    <a:pt x="180086" y="118364"/>
                  </a:lnTo>
                  <a:lnTo>
                    <a:pt x="116967" y="118364"/>
                  </a:lnTo>
                  <a:lnTo>
                    <a:pt x="116967" y="291465"/>
                  </a:lnTo>
                  <a:lnTo>
                    <a:pt x="63246" y="291465"/>
                  </a:lnTo>
                  <a:lnTo>
                    <a:pt x="63246" y="118364"/>
                  </a:lnTo>
                  <a:lnTo>
                    <a:pt x="0" y="118364"/>
                  </a:lnTo>
                  <a:lnTo>
                    <a:pt x="0" y="77597"/>
                  </a:lnTo>
                  <a:close/>
                </a:path>
                <a:path w="382270" h="291465">
                  <a:moveTo>
                    <a:pt x="263271" y="0"/>
                  </a:moveTo>
                  <a:lnTo>
                    <a:pt x="297942" y="0"/>
                  </a:lnTo>
                  <a:lnTo>
                    <a:pt x="341122" y="56515"/>
                  </a:lnTo>
                  <a:lnTo>
                    <a:pt x="303911" y="56515"/>
                  </a:lnTo>
                  <a:lnTo>
                    <a:pt x="280162" y="25908"/>
                  </a:lnTo>
                  <a:lnTo>
                    <a:pt x="256667" y="56515"/>
                  </a:lnTo>
                  <a:lnTo>
                    <a:pt x="220091" y="56515"/>
                  </a:lnTo>
                  <a:lnTo>
                    <a:pt x="263271" y="0"/>
                  </a:lnTo>
                  <a:close/>
                </a:path>
              </a:pathLst>
            </a:custGeom>
            <a:ln w="3175">
              <a:solidFill>
                <a:srgbClr val="1D7CED"/>
              </a:solidFill>
            </a:ln>
          </p:spPr>
          <p:txBody>
            <a:bodyPr wrap="square" lIns="0" tIns="0" rIns="0" bIns="0" rtlCol="0"/>
            <a:lstStyle/>
            <a:p>
              <a:endParaRPr/>
            </a:p>
          </p:txBody>
        </p:sp>
        <p:sp>
          <p:nvSpPr>
            <p:cNvPr id="13" name="object 13"/>
            <p:cNvSpPr/>
            <p:nvPr/>
          </p:nvSpPr>
          <p:spPr>
            <a:xfrm>
              <a:off x="8480806" y="221995"/>
              <a:ext cx="306705" cy="273685"/>
            </a:xfrm>
            <a:custGeom>
              <a:avLst/>
              <a:gdLst/>
              <a:ahLst/>
              <a:cxnLst/>
              <a:rect l="l" t="t" r="r" b="b"/>
              <a:pathLst>
                <a:path w="306704" h="273684">
                  <a:moveTo>
                    <a:pt x="306324" y="202564"/>
                  </a:moveTo>
                  <a:lnTo>
                    <a:pt x="242697" y="202564"/>
                  </a:lnTo>
                  <a:lnTo>
                    <a:pt x="242697" y="273303"/>
                  </a:lnTo>
                  <a:lnTo>
                    <a:pt x="306324" y="273303"/>
                  </a:lnTo>
                  <a:lnTo>
                    <a:pt x="306324" y="202564"/>
                  </a:lnTo>
                  <a:close/>
                </a:path>
                <a:path w="306704" h="273684">
                  <a:moveTo>
                    <a:pt x="306324" y="71120"/>
                  </a:moveTo>
                  <a:lnTo>
                    <a:pt x="242697" y="71120"/>
                  </a:lnTo>
                  <a:lnTo>
                    <a:pt x="242697" y="141858"/>
                  </a:lnTo>
                  <a:lnTo>
                    <a:pt x="306324" y="141858"/>
                  </a:lnTo>
                  <a:lnTo>
                    <a:pt x="306324" y="71120"/>
                  </a:lnTo>
                  <a:close/>
                </a:path>
                <a:path w="306704" h="273684">
                  <a:moveTo>
                    <a:pt x="180487" y="51307"/>
                  </a:moveTo>
                  <a:lnTo>
                    <a:pt x="74929" y="51307"/>
                  </a:lnTo>
                  <a:lnTo>
                    <a:pt x="84381" y="51927"/>
                  </a:lnTo>
                  <a:lnTo>
                    <a:pt x="92725" y="53784"/>
                  </a:lnTo>
                  <a:lnTo>
                    <a:pt x="117221" y="90043"/>
                  </a:lnTo>
                  <a:lnTo>
                    <a:pt x="116673" y="98206"/>
                  </a:lnTo>
                  <a:lnTo>
                    <a:pt x="96900" y="139160"/>
                  </a:lnTo>
                  <a:lnTo>
                    <a:pt x="63626" y="174894"/>
                  </a:lnTo>
                  <a:lnTo>
                    <a:pt x="34665" y="201003"/>
                  </a:lnTo>
                  <a:lnTo>
                    <a:pt x="0" y="229488"/>
                  </a:lnTo>
                  <a:lnTo>
                    <a:pt x="0" y="273303"/>
                  </a:lnTo>
                  <a:lnTo>
                    <a:pt x="196976" y="273303"/>
                  </a:lnTo>
                  <a:lnTo>
                    <a:pt x="196976" y="222757"/>
                  </a:lnTo>
                  <a:lnTo>
                    <a:pt x="83439" y="222757"/>
                  </a:lnTo>
                  <a:lnTo>
                    <a:pt x="87391" y="219658"/>
                  </a:lnTo>
                  <a:lnTo>
                    <a:pt x="121046" y="191547"/>
                  </a:lnTo>
                  <a:lnTo>
                    <a:pt x="149078" y="163566"/>
                  </a:lnTo>
                  <a:lnTo>
                    <a:pt x="174117" y="127507"/>
                  </a:lnTo>
                  <a:lnTo>
                    <a:pt x="185293" y="81025"/>
                  </a:lnTo>
                  <a:lnTo>
                    <a:pt x="183767" y="62785"/>
                  </a:lnTo>
                  <a:lnTo>
                    <a:pt x="180487" y="51307"/>
                  </a:lnTo>
                  <a:close/>
                </a:path>
                <a:path w="306704" h="273684">
                  <a:moveTo>
                    <a:pt x="88392" y="0"/>
                  </a:moveTo>
                  <a:lnTo>
                    <a:pt x="41910" y="5587"/>
                  </a:lnTo>
                  <a:lnTo>
                    <a:pt x="6476" y="16636"/>
                  </a:lnTo>
                  <a:lnTo>
                    <a:pt x="6476" y="75183"/>
                  </a:lnTo>
                  <a:lnTo>
                    <a:pt x="11684" y="75183"/>
                  </a:lnTo>
                  <a:lnTo>
                    <a:pt x="17145" y="71627"/>
                  </a:lnTo>
                  <a:lnTo>
                    <a:pt x="25780" y="65785"/>
                  </a:lnTo>
                  <a:lnTo>
                    <a:pt x="30988" y="62992"/>
                  </a:lnTo>
                  <a:lnTo>
                    <a:pt x="68072" y="51307"/>
                  </a:lnTo>
                  <a:lnTo>
                    <a:pt x="180487" y="51307"/>
                  </a:lnTo>
                  <a:lnTo>
                    <a:pt x="179181" y="46736"/>
                  </a:lnTo>
                  <a:lnTo>
                    <a:pt x="147042" y="11894"/>
                  </a:lnTo>
                  <a:lnTo>
                    <a:pt x="110847" y="1313"/>
                  </a:lnTo>
                  <a:lnTo>
                    <a:pt x="88392" y="0"/>
                  </a:lnTo>
                  <a:close/>
                </a:path>
              </a:pathLst>
            </a:custGeom>
            <a:solidFill>
              <a:srgbClr val="FBFBFF"/>
            </a:solidFill>
          </p:spPr>
          <p:txBody>
            <a:bodyPr wrap="square" lIns="0" tIns="0" rIns="0" bIns="0" rtlCol="0"/>
            <a:lstStyle/>
            <a:p>
              <a:endParaRPr/>
            </a:p>
          </p:txBody>
        </p:sp>
        <p:sp>
          <p:nvSpPr>
            <p:cNvPr id="14" name="object 14"/>
            <p:cNvSpPr/>
            <p:nvPr/>
          </p:nvSpPr>
          <p:spPr>
            <a:xfrm>
              <a:off x="8480806" y="221995"/>
              <a:ext cx="306705" cy="273685"/>
            </a:xfrm>
            <a:custGeom>
              <a:avLst/>
              <a:gdLst/>
              <a:ahLst/>
              <a:cxnLst/>
              <a:rect l="l" t="t" r="r" b="b"/>
              <a:pathLst>
                <a:path w="306704" h="273684">
                  <a:moveTo>
                    <a:pt x="242697" y="202564"/>
                  </a:moveTo>
                  <a:lnTo>
                    <a:pt x="306324" y="202564"/>
                  </a:lnTo>
                  <a:lnTo>
                    <a:pt x="306324" y="273303"/>
                  </a:lnTo>
                  <a:lnTo>
                    <a:pt x="242697" y="273303"/>
                  </a:lnTo>
                  <a:lnTo>
                    <a:pt x="242697" y="202564"/>
                  </a:lnTo>
                  <a:close/>
                </a:path>
                <a:path w="306704" h="273684">
                  <a:moveTo>
                    <a:pt x="242697" y="71120"/>
                  </a:moveTo>
                  <a:lnTo>
                    <a:pt x="306324" y="71120"/>
                  </a:lnTo>
                  <a:lnTo>
                    <a:pt x="306324" y="141858"/>
                  </a:lnTo>
                  <a:lnTo>
                    <a:pt x="242697" y="141858"/>
                  </a:lnTo>
                  <a:lnTo>
                    <a:pt x="242697" y="71120"/>
                  </a:lnTo>
                  <a:close/>
                </a:path>
                <a:path w="306704" h="273684">
                  <a:moveTo>
                    <a:pt x="88392" y="0"/>
                  </a:moveTo>
                  <a:lnTo>
                    <a:pt x="130397" y="5270"/>
                  </a:lnTo>
                  <a:lnTo>
                    <a:pt x="171523" y="32877"/>
                  </a:lnTo>
                  <a:lnTo>
                    <a:pt x="185293" y="81025"/>
                  </a:lnTo>
                  <a:lnTo>
                    <a:pt x="184600" y="92807"/>
                  </a:lnTo>
                  <a:lnTo>
                    <a:pt x="167643" y="139130"/>
                  </a:lnTo>
                  <a:lnTo>
                    <a:pt x="137033" y="176402"/>
                  </a:lnTo>
                  <a:lnTo>
                    <a:pt x="105537" y="204977"/>
                  </a:lnTo>
                  <a:lnTo>
                    <a:pt x="83439" y="222757"/>
                  </a:lnTo>
                  <a:lnTo>
                    <a:pt x="196976" y="222757"/>
                  </a:lnTo>
                  <a:lnTo>
                    <a:pt x="196976" y="273303"/>
                  </a:lnTo>
                  <a:lnTo>
                    <a:pt x="0" y="273303"/>
                  </a:lnTo>
                  <a:lnTo>
                    <a:pt x="0" y="229488"/>
                  </a:lnTo>
                  <a:lnTo>
                    <a:pt x="12221" y="219723"/>
                  </a:lnTo>
                  <a:lnTo>
                    <a:pt x="23764" y="210232"/>
                  </a:lnTo>
                  <a:lnTo>
                    <a:pt x="54578" y="183358"/>
                  </a:lnTo>
                  <a:lnTo>
                    <a:pt x="89134" y="148570"/>
                  </a:lnTo>
                  <a:lnTo>
                    <a:pt x="112291" y="114296"/>
                  </a:lnTo>
                  <a:lnTo>
                    <a:pt x="117221" y="90043"/>
                  </a:lnTo>
                  <a:lnTo>
                    <a:pt x="116528" y="81180"/>
                  </a:lnTo>
                  <a:lnTo>
                    <a:pt x="84381" y="51927"/>
                  </a:lnTo>
                  <a:lnTo>
                    <a:pt x="74929" y="51307"/>
                  </a:lnTo>
                  <a:lnTo>
                    <a:pt x="68072" y="51307"/>
                  </a:lnTo>
                  <a:lnTo>
                    <a:pt x="30988" y="62992"/>
                  </a:lnTo>
                  <a:lnTo>
                    <a:pt x="21463" y="68706"/>
                  </a:lnTo>
                  <a:lnTo>
                    <a:pt x="17145" y="71627"/>
                  </a:lnTo>
                  <a:lnTo>
                    <a:pt x="13843" y="73786"/>
                  </a:lnTo>
                  <a:lnTo>
                    <a:pt x="11684" y="75183"/>
                  </a:lnTo>
                  <a:lnTo>
                    <a:pt x="6476" y="75183"/>
                  </a:lnTo>
                  <a:lnTo>
                    <a:pt x="6476" y="16636"/>
                  </a:lnTo>
                  <a:lnTo>
                    <a:pt x="12977" y="13946"/>
                  </a:lnTo>
                  <a:lnTo>
                    <a:pt x="53887" y="3107"/>
                  </a:lnTo>
                  <a:lnTo>
                    <a:pt x="77128" y="337"/>
                  </a:lnTo>
                  <a:lnTo>
                    <a:pt x="88392" y="0"/>
                  </a:lnTo>
                  <a:close/>
                </a:path>
              </a:pathLst>
            </a:custGeom>
            <a:ln w="3175">
              <a:solidFill>
                <a:srgbClr val="1D7CED"/>
              </a:solidFill>
            </a:ln>
          </p:spPr>
          <p:txBody>
            <a:bodyPr wrap="square" lIns="0" tIns="0" rIns="0" bIns="0" rtlCol="0"/>
            <a:lstStyle/>
            <a:p>
              <a:endParaRPr/>
            </a:p>
          </p:txBody>
        </p:sp>
        <p:sp>
          <p:nvSpPr>
            <p:cNvPr id="15" name="object 15"/>
            <p:cNvSpPr/>
            <p:nvPr/>
          </p:nvSpPr>
          <p:spPr>
            <a:xfrm>
              <a:off x="3795014" y="669163"/>
              <a:ext cx="229870" cy="268605"/>
            </a:xfrm>
            <a:custGeom>
              <a:avLst/>
              <a:gdLst/>
              <a:ahLst/>
              <a:cxnLst/>
              <a:rect l="l" t="t" r="r" b="b"/>
              <a:pathLst>
                <a:path w="229870" h="268605">
                  <a:moveTo>
                    <a:pt x="229870" y="0"/>
                  </a:moveTo>
                  <a:lnTo>
                    <a:pt x="168275" y="0"/>
                  </a:lnTo>
                  <a:lnTo>
                    <a:pt x="168275" y="153542"/>
                  </a:lnTo>
                  <a:lnTo>
                    <a:pt x="82676" y="0"/>
                  </a:lnTo>
                  <a:lnTo>
                    <a:pt x="0" y="0"/>
                  </a:lnTo>
                  <a:lnTo>
                    <a:pt x="0" y="268097"/>
                  </a:lnTo>
                  <a:lnTo>
                    <a:pt x="61595" y="268097"/>
                  </a:lnTo>
                  <a:lnTo>
                    <a:pt x="61595" y="81152"/>
                  </a:lnTo>
                  <a:lnTo>
                    <a:pt x="164973" y="268097"/>
                  </a:lnTo>
                  <a:lnTo>
                    <a:pt x="229870" y="268097"/>
                  </a:lnTo>
                  <a:lnTo>
                    <a:pt x="229870" y="0"/>
                  </a:lnTo>
                  <a:close/>
                </a:path>
              </a:pathLst>
            </a:custGeom>
            <a:solidFill>
              <a:srgbClr val="FBFBFF"/>
            </a:solidFill>
          </p:spPr>
          <p:txBody>
            <a:bodyPr wrap="square" lIns="0" tIns="0" rIns="0" bIns="0" rtlCol="0"/>
            <a:lstStyle/>
            <a:p>
              <a:endParaRPr/>
            </a:p>
          </p:txBody>
        </p:sp>
        <p:sp>
          <p:nvSpPr>
            <p:cNvPr id="16" name="object 16"/>
            <p:cNvSpPr/>
            <p:nvPr/>
          </p:nvSpPr>
          <p:spPr>
            <a:xfrm>
              <a:off x="3795014" y="669163"/>
              <a:ext cx="229870" cy="268605"/>
            </a:xfrm>
            <a:custGeom>
              <a:avLst/>
              <a:gdLst/>
              <a:ahLst/>
              <a:cxnLst/>
              <a:rect l="l" t="t" r="r" b="b"/>
              <a:pathLst>
                <a:path w="229870" h="268605">
                  <a:moveTo>
                    <a:pt x="0" y="0"/>
                  </a:moveTo>
                  <a:lnTo>
                    <a:pt x="82676" y="0"/>
                  </a:lnTo>
                  <a:lnTo>
                    <a:pt x="168275" y="153542"/>
                  </a:lnTo>
                  <a:lnTo>
                    <a:pt x="168275" y="0"/>
                  </a:lnTo>
                  <a:lnTo>
                    <a:pt x="229870" y="0"/>
                  </a:lnTo>
                  <a:lnTo>
                    <a:pt x="229870" y="268097"/>
                  </a:lnTo>
                  <a:lnTo>
                    <a:pt x="164973" y="268097"/>
                  </a:lnTo>
                  <a:lnTo>
                    <a:pt x="61595" y="81152"/>
                  </a:lnTo>
                  <a:lnTo>
                    <a:pt x="61595" y="268097"/>
                  </a:lnTo>
                  <a:lnTo>
                    <a:pt x="0" y="268097"/>
                  </a:lnTo>
                  <a:lnTo>
                    <a:pt x="0" y="0"/>
                  </a:lnTo>
                  <a:close/>
                </a:path>
              </a:pathLst>
            </a:custGeom>
            <a:ln w="3175">
              <a:solidFill>
                <a:srgbClr val="1D7CED"/>
              </a:solidFill>
            </a:ln>
          </p:spPr>
          <p:txBody>
            <a:bodyPr wrap="square" lIns="0" tIns="0" rIns="0" bIns="0" rtlCol="0"/>
            <a:lstStyle/>
            <a:p>
              <a:endParaRPr/>
            </a:p>
          </p:txBody>
        </p:sp>
        <p:sp>
          <p:nvSpPr>
            <p:cNvPr id="17" name="object 17"/>
            <p:cNvSpPr/>
            <p:nvPr/>
          </p:nvSpPr>
          <p:spPr>
            <a:xfrm>
              <a:off x="4072890" y="645795"/>
              <a:ext cx="608965" cy="352425"/>
            </a:xfrm>
            <a:custGeom>
              <a:avLst/>
              <a:gdLst/>
              <a:ahLst/>
              <a:cxnLst/>
              <a:rect l="l" t="t" r="r" b="b"/>
              <a:pathLst>
                <a:path w="608964" h="352425">
                  <a:moveTo>
                    <a:pt x="328168" y="313054"/>
                  </a:moveTo>
                  <a:lnTo>
                    <a:pt x="276479" y="313054"/>
                  </a:lnTo>
                  <a:lnTo>
                    <a:pt x="276479" y="352170"/>
                  </a:lnTo>
                  <a:lnTo>
                    <a:pt x="328168" y="352170"/>
                  </a:lnTo>
                  <a:lnTo>
                    <a:pt x="328168" y="313054"/>
                  </a:lnTo>
                  <a:close/>
                </a:path>
                <a:path w="608964" h="352425">
                  <a:moveTo>
                    <a:pt x="331850" y="77596"/>
                  </a:moveTo>
                  <a:lnTo>
                    <a:pt x="273304" y="77596"/>
                  </a:lnTo>
                  <a:lnTo>
                    <a:pt x="201040" y="291464"/>
                  </a:lnTo>
                  <a:lnTo>
                    <a:pt x="254888" y="291464"/>
                  </a:lnTo>
                  <a:lnTo>
                    <a:pt x="268224" y="247776"/>
                  </a:lnTo>
                  <a:lnTo>
                    <a:pt x="389352" y="247776"/>
                  </a:lnTo>
                  <a:lnTo>
                    <a:pt x="376264" y="209041"/>
                  </a:lnTo>
                  <a:lnTo>
                    <a:pt x="280035" y="209041"/>
                  </a:lnTo>
                  <a:lnTo>
                    <a:pt x="301879" y="138556"/>
                  </a:lnTo>
                  <a:lnTo>
                    <a:pt x="352448" y="138556"/>
                  </a:lnTo>
                  <a:lnTo>
                    <a:pt x="331850" y="77596"/>
                  </a:lnTo>
                  <a:close/>
                </a:path>
                <a:path w="608964" h="352425">
                  <a:moveTo>
                    <a:pt x="389352" y="247776"/>
                  </a:moveTo>
                  <a:lnTo>
                    <a:pt x="335534" y="247776"/>
                  </a:lnTo>
                  <a:lnTo>
                    <a:pt x="348869" y="291464"/>
                  </a:lnTo>
                  <a:lnTo>
                    <a:pt x="404113" y="291464"/>
                  </a:lnTo>
                  <a:lnTo>
                    <a:pt x="389352" y="247776"/>
                  </a:lnTo>
                  <a:close/>
                </a:path>
                <a:path w="608964" h="352425">
                  <a:moveTo>
                    <a:pt x="352448" y="138556"/>
                  </a:moveTo>
                  <a:lnTo>
                    <a:pt x="301879" y="138556"/>
                  </a:lnTo>
                  <a:lnTo>
                    <a:pt x="323723" y="209041"/>
                  </a:lnTo>
                  <a:lnTo>
                    <a:pt x="376264" y="209041"/>
                  </a:lnTo>
                  <a:lnTo>
                    <a:pt x="352448" y="138556"/>
                  </a:lnTo>
                  <a:close/>
                </a:path>
                <a:path w="608964" h="352425">
                  <a:moveTo>
                    <a:pt x="491109" y="77596"/>
                  </a:moveTo>
                  <a:lnTo>
                    <a:pt x="425196" y="77596"/>
                  </a:lnTo>
                  <a:lnTo>
                    <a:pt x="425196" y="291464"/>
                  </a:lnTo>
                  <a:lnTo>
                    <a:pt x="474345" y="291464"/>
                  </a:lnTo>
                  <a:lnTo>
                    <a:pt x="474345" y="142366"/>
                  </a:lnTo>
                  <a:lnTo>
                    <a:pt x="527151" y="142366"/>
                  </a:lnTo>
                  <a:lnTo>
                    <a:pt x="491109" y="77596"/>
                  </a:lnTo>
                  <a:close/>
                </a:path>
                <a:path w="608964" h="352425">
                  <a:moveTo>
                    <a:pt x="527151" y="142366"/>
                  </a:moveTo>
                  <a:lnTo>
                    <a:pt x="474345" y="142366"/>
                  </a:lnTo>
                  <a:lnTo>
                    <a:pt x="556768" y="291464"/>
                  </a:lnTo>
                  <a:lnTo>
                    <a:pt x="608457" y="291464"/>
                  </a:lnTo>
                  <a:lnTo>
                    <a:pt x="608457" y="200151"/>
                  </a:lnTo>
                  <a:lnTo>
                    <a:pt x="559308" y="200151"/>
                  </a:lnTo>
                  <a:lnTo>
                    <a:pt x="527151" y="142366"/>
                  </a:lnTo>
                  <a:close/>
                </a:path>
                <a:path w="608964" h="352425">
                  <a:moveTo>
                    <a:pt x="608457" y="77596"/>
                  </a:moveTo>
                  <a:lnTo>
                    <a:pt x="559308" y="77596"/>
                  </a:lnTo>
                  <a:lnTo>
                    <a:pt x="559308" y="200151"/>
                  </a:lnTo>
                  <a:lnTo>
                    <a:pt x="608457" y="200151"/>
                  </a:lnTo>
                  <a:lnTo>
                    <a:pt x="608457" y="77596"/>
                  </a:lnTo>
                  <a:close/>
                </a:path>
                <a:path w="608964" h="352425">
                  <a:moveTo>
                    <a:pt x="53721" y="77596"/>
                  </a:moveTo>
                  <a:lnTo>
                    <a:pt x="0" y="77596"/>
                  </a:lnTo>
                  <a:lnTo>
                    <a:pt x="0" y="291464"/>
                  </a:lnTo>
                  <a:lnTo>
                    <a:pt x="53721" y="291464"/>
                  </a:lnTo>
                  <a:lnTo>
                    <a:pt x="53721" y="196722"/>
                  </a:lnTo>
                  <a:lnTo>
                    <a:pt x="180594" y="196722"/>
                  </a:lnTo>
                  <a:lnTo>
                    <a:pt x="180594" y="155828"/>
                  </a:lnTo>
                  <a:lnTo>
                    <a:pt x="53721" y="155828"/>
                  </a:lnTo>
                  <a:lnTo>
                    <a:pt x="53721" y="77596"/>
                  </a:lnTo>
                  <a:close/>
                </a:path>
                <a:path w="608964" h="352425">
                  <a:moveTo>
                    <a:pt x="180594" y="196722"/>
                  </a:moveTo>
                  <a:lnTo>
                    <a:pt x="126873" y="196722"/>
                  </a:lnTo>
                  <a:lnTo>
                    <a:pt x="126873" y="291464"/>
                  </a:lnTo>
                  <a:lnTo>
                    <a:pt x="180594" y="291464"/>
                  </a:lnTo>
                  <a:lnTo>
                    <a:pt x="180594" y="196722"/>
                  </a:lnTo>
                  <a:close/>
                </a:path>
                <a:path w="608964" h="352425">
                  <a:moveTo>
                    <a:pt x="180594" y="77596"/>
                  </a:moveTo>
                  <a:lnTo>
                    <a:pt x="126873" y="77596"/>
                  </a:lnTo>
                  <a:lnTo>
                    <a:pt x="126873" y="155828"/>
                  </a:lnTo>
                  <a:lnTo>
                    <a:pt x="180594" y="155828"/>
                  </a:lnTo>
                  <a:lnTo>
                    <a:pt x="180594" y="77596"/>
                  </a:lnTo>
                  <a:close/>
                </a:path>
                <a:path w="608964" h="352425">
                  <a:moveTo>
                    <a:pt x="320039" y="0"/>
                  </a:moveTo>
                  <a:lnTo>
                    <a:pt x="285369" y="0"/>
                  </a:lnTo>
                  <a:lnTo>
                    <a:pt x="242188" y="56514"/>
                  </a:lnTo>
                  <a:lnTo>
                    <a:pt x="278764" y="56514"/>
                  </a:lnTo>
                  <a:lnTo>
                    <a:pt x="302260" y="25907"/>
                  </a:lnTo>
                  <a:lnTo>
                    <a:pt x="339834" y="25907"/>
                  </a:lnTo>
                  <a:lnTo>
                    <a:pt x="320039" y="0"/>
                  </a:lnTo>
                  <a:close/>
                </a:path>
                <a:path w="608964" h="352425">
                  <a:moveTo>
                    <a:pt x="339834" y="25907"/>
                  </a:moveTo>
                  <a:lnTo>
                    <a:pt x="302260" y="25907"/>
                  </a:lnTo>
                  <a:lnTo>
                    <a:pt x="326009" y="56514"/>
                  </a:lnTo>
                  <a:lnTo>
                    <a:pt x="363220" y="56514"/>
                  </a:lnTo>
                  <a:lnTo>
                    <a:pt x="339834" y="25907"/>
                  </a:lnTo>
                  <a:close/>
                </a:path>
              </a:pathLst>
            </a:custGeom>
            <a:solidFill>
              <a:srgbClr val="FBFBFF"/>
            </a:solidFill>
          </p:spPr>
          <p:txBody>
            <a:bodyPr wrap="square" lIns="0" tIns="0" rIns="0" bIns="0" rtlCol="0"/>
            <a:lstStyle/>
            <a:p>
              <a:endParaRPr/>
            </a:p>
          </p:txBody>
        </p:sp>
        <p:sp>
          <p:nvSpPr>
            <p:cNvPr id="18" name="object 18"/>
            <p:cNvSpPr/>
            <p:nvPr/>
          </p:nvSpPr>
          <p:spPr>
            <a:xfrm>
              <a:off x="4349369" y="784351"/>
              <a:ext cx="52069" cy="213995"/>
            </a:xfrm>
            <a:custGeom>
              <a:avLst/>
              <a:gdLst/>
              <a:ahLst/>
              <a:cxnLst/>
              <a:rect l="l" t="t" r="r" b="b"/>
              <a:pathLst>
                <a:path w="52070" h="213994">
                  <a:moveTo>
                    <a:pt x="0" y="174498"/>
                  </a:moveTo>
                  <a:lnTo>
                    <a:pt x="51688" y="174498"/>
                  </a:lnTo>
                  <a:lnTo>
                    <a:pt x="51688" y="213613"/>
                  </a:lnTo>
                  <a:lnTo>
                    <a:pt x="0" y="213613"/>
                  </a:lnTo>
                  <a:lnTo>
                    <a:pt x="0" y="174498"/>
                  </a:lnTo>
                  <a:close/>
                </a:path>
                <a:path w="52070" h="213994">
                  <a:moveTo>
                    <a:pt x="25400" y="0"/>
                  </a:moveTo>
                  <a:lnTo>
                    <a:pt x="3555" y="70485"/>
                  </a:lnTo>
                  <a:lnTo>
                    <a:pt x="47243" y="70485"/>
                  </a:lnTo>
                  <a:lnTo>
                    <a:pt x="25400" y="0"/>
                  </a:lnTo>
                  <a:close/>
                </a:path>
              </a:pathLst>
            </a:custGeom>
            <a:ln w="3175">
              <a:solidFill>
                <a:srgbClr val="1D7CED"/>
              </a:solidFill>
            </a:ln>
          </p:spPr>
          <p:txBody>
            <a:bodyPr wrap="square" lIns="0" tIns="0" rIns="0" bIns="0" rtlCol="0"/>
            <a:lstStyle/>
            <a:p>
              <a:endParaRPr/>
            </a:p>
          </p:txBody>
        </p:sp>
        <p:sp>
          <p:nvSpPr>
            <p:cNvPr id="19" name="object 19"/>
            <p:cNvSpPr/>
            <p:nvPr/>
          </p:nvSpPr>
          <p:spPr>
            <a:xfrm>
              <a:off x="4497196" y="722503"/>
              <a:ext cx="185038" cy="215646"/>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4072890" y="645795"/>
              <a:ext cx="404495" cy="291465"/>
            </a:xfrm>
            <a:custGeom>
              <a:avLst/>
              <a:gdLst/>
              <a:ahLst/>
              <a:cxnLst/>
              <a:rect l="l" t="t" r="r" b="b"/>
              <a:pathLst>
                <a:path w="404495" h="291465">
                  <a:moveTo>
                    <a:pt x="273304" y="77596"/>
                  </a:moveTo>
                  <a:lnTo>
                    <a:pt x="331850" y="77596"/>
                  </a:lnTo>
                  <a:lnTo>
                    <a:pt x="404113" y="291464"/>
                  </a:lnTo>
                  <a:lnTo>
                    <a:pt x="348869" y="291464"/>
                  </a:lnTo>
                  <a:lnTo>
                    <a:pt x="335534" y="247776"/>
                  </a:lnTo>
                  <a:lnTo>
                    <a:pt x="268224" y="247776"/>
                  </a:lnTo>
                  <a:lnTo>
                    <a:pt x="254888" y="291464"/>
                  </a:lnTo>
                  <a:lnTo>
                    <a:pt x="201040" y="291464"/>
                  </a:lnTo>
                  <a:lnTo>
                    <a:pt x="273304" y="77596"/>
                  </a:lnTo>
                  <a:close/>
                </a:path>
                <a:path w="404495" h="291465">
                  <a:moveTo>
                    <a:pt x="0" y="77596"/>
                  </a:moveTo>
                  <a:lnTo>
                    <a:pt x="53721" y="77596"/>
                  </a:lnTo>
                  <a:lnTo>
                    <a:pt x="53721" y="155828"/>
                  </a:lnTo>
                  <a:lnTo>
                    <a:pt x="126873" y="155828"/>
                  </a:lnTo>
                  <a:lnTo>
                    <a:pt x="126873" y="77596"/>
                  </a:lnTo>
                  <a:lnTo>
                    <a:pt x="180594" y="77596"/>
                  </a:lnTo>
                  <a:lnTo>
                    <a:pt x="180594" y="291464"/>
                  </a:lnTo>
                  <a:lnTo>
                    <a:pt x="126873" y="291464"/>
                  </a:lnTo>
                  <a:lnTo>
                    <a:pt x="126873" y="196722"/>
                  </a:lnTo>
                  <a:lnTo>
                    <a:pt x="53721" y="196722"/>
                  </a:lnTo>
                  <a:lnTo>
                    <a:pt x="53721" y="291464"/>
                  </a:lnTo>
                  <a:lnTo>
                    <a:pt x="0" y="291464"/>
                  </a:lnTo>
                  <a:lnTo>
                    <a:pt x="0" y="77596"/>
                  </a:lnTo>
                  <a:close/>
                </a:path>
                <a:path w="404495" h="291465">
                  <a:moveTo>
                    <a:pt x="285369" y="0"/>
                  </a:moveTo>
                  <a:lnTo>
                    <a:pt x="320039" y="0"/>
                  </a:lnTo>
                  <a:lnTo>
                    <a:pt x="363220" y="56514"/>
                  </a:lnTo>
                  <a:lnTo>
                    <a:pt x="326009" y="56514"/>
                  </a:lnTo>
                  <a:lnTo>
                    <a:pt x="302260" y="25907"/>
                  </a:lnTo>
                  <a:lnTo>
                    <a:pt x="278764" y="56514"/>
                  </a:lnTo>
                  <a:lnTo>
                    <a:pt x="242188" y="56514"/>
                  </a:lnTo>
                  <a:lnTo>
                    <a:pt x="285369" y="0"/>
                  </a:lnTo>
                  <a:close/>
                </a:path>
              </a:pathLst>
            </a:custGeom>
            <a:ln w="3175">
              <a:solidFill>
                <a:srgbClr val="1D7CED"/>
              </a:solidFill>
            </a:ln>
          </p:spPr>
          <p:txBody>
            <a:bodyPr wrap="square" lIns="0" tIns="0" rIns="0" bIns="0" rtlCol="0"/>
            <a:lstStyle/>
            <a:p>
              <a:endParaRPr/>
            </a:p>
          </p:txBody>
        </p:sp>
        <p:sp>
          <p:nvSpPr>
            <p:cNvPr id="21" name="object 21"/>
            <p:cNvSpPr/>
            <p:nvPr/>
          </p:nvSpPr>
          <p:spPr>
            <a:xfrm>
              <a:off x="4808982" y="643000"/>
              <a:ext cx="402590" cy="294640"/>
            </a:xfrm>
            <a:custGeom>
              <a:avLst/>
              <a:gdLst/>
              <a:ahLst/>
              <a:cxnLst/>
              <a:rect l="l" t="t" r="r" b="b"/>
              <a:pathLst>
                <a:path w="402589" h="294640">
                  <a:moveTo>
                    <a:pt x="55752" y="80390"/>
                  </a:moveTo>
                  <a:lnTo>
                    <a:pt x="0" y="80390"/>
                  </a:lnTo>
                  <a:lnTo>
                    <a:pt x="73532" y="294259"/>
                  </a:lnTo>
                  <a:lnTo>
                    <a:pt x="129539" y="294259"/>
                  </a:lnTo>
                  <a:lnTo>
                    <a:pt x="153250" y="225298"/>
                  </a:lnTo>
                  <a:lnTo>
                    <a:pt x="102234" y="225298"/>
                  </a:lnTo>
                  <a:lnTo>
                    <a:pt x="55752" y="80390"/>
                  </a:lnTo>
                  <a:close/>
                </a:path>
                <a:path w="402589" h="294640">
                  <a:moveTo>
                    <a:pt x="330326" y="80390"/>
                  </a:moveTo>
                  <a:lnTo>
                    <a:pt x="271779" y="80390"/>
                  </a:lnTo>
                  <a:lnTo>
                    <a:pt x="199516" y="294259"/>
                  </a:lnTo>
                  <a:lnTo>
                    <a:pt x="253364" y="294259"/>
                  </a:lnTo>
                  <a:lnTo>
                    <a:pt x="266700" y="250571"/>
                  </a:lnTo>
                  <a:lnTo>
                    <a:pt x="387828" y="250571"/>
                  </a:lnTo>
                  <a:lnTo>
                    <a:pt x="374740" y="211836"/>
                  </a:lnTo>
                  <a:lnTo>
                    <a:pt x="278510" y="211836"/>
                  </a:lnTo>
                  <a:lnTo>
                    <a:pt x="300354" y="141350"/>
                  </a:lnTo>
                  <a:lnTo>
                    <a:pt x="350924" y="141350"/>
                  </a:lnTo>
                  <a:lnTo>
                    <a:pt x="330326" y="80390"/>
                  </a:lnTo>
                  <a:close/>
                </a:path>
                <a:path w="402589" h="294640">
                  <a:moveTo>
                    <a:pt x="387828" y="250571"/>
                  </a:moveTo>
                  <a:lnTo>
                    <a:pt x="334009" y="250571"/>
                  </a:lnTo>
                  <a:lnTo>
                    <a:pt x="347344" y="294259"/>
                  </a:lnTo>
                  <a:lnTo>
                    <a:pt x="402589" y="294259"/>
                  </a:lnTo>
                  <a:lnTo>
                    <a:pt x="387828" y="250571"/>
                  </a:lnTo>
                  <a:close/>
                </a:path>
                <a:path w="402589" h="294640">
                  <a:moveTo>
                    <a:pt x="203072" y="80390"/>
                  </a:moveTo>
                  <a:lnTo>
                    <a:pt x="148716" y="80390"/>
                  </a:lnTo>
                  <a:lnTo>
                    <a:pt x="102234" y="225298"/>
                  </a:lnTo>
                  <a:lnTo>
                    <a:pt x="153250" y="225298"/>
                  </a:lnTo>
                  <a:lnTo>
                    <a:pt x="203072" y="80390"/>
                  </a:lnTo>
                  <a:close/>
                </a:path>
                <a:path w="402589" h="294640">
                  <a:moveTo>
                    <a:pt x="350924" y="141350"/>
                  </a:moveTo>
                  <a:lnTo>
                    <a:pt x="300354" y="141350"/>
                  </a:lnTo>
                  <a:lnTo>
                    <a:pt x="322198" y="211836"/>
                  </a:lnTo>
                  <a:lnTo>
                    <a:pt x="374740" y="211836"/>
                  </a:lnTo>
                  <a:lnTo>
                    <a:pt x="350924" y="141350"/>
                  </a:lnTo>
                  <a:close/>
                </a:path>
                <a:path w="402589" h="294640">
                  <a:moveTo>
                    <a:pt x="302387" y="0"/>
                  </a:moveTo>
                  <a:lnTo>
                    <a:pt x="254888" y="0"/>
                  </a:lnTo>
                  <a:lnTo>
                    <a:pt x="297941" y="56387"/>
                  </a:lnTo>
                  <a:lnTo>
                    <a:pt x="332104" y="56387"/>
                  </a:lnTo>
                  <a:lnTo>
                    <a:pt x="302387" y="0"/>
                  </a:lnTo>
                  <a:close/>
                </a:path>
              </a:pathLst>
            </a:custGeom>
            <a:solidFill>
              <a:srgbClr val="FBFBFF"/>
            </a:solidFill>
          </p:spPr>
          <p:txBody>
            <a:bodyPr wrap="square" lIns="0" tIns="0" rIns="0" bIns="0" rtlCol="0"/>
            <a:lstStyle/>
            <a:p>
              <a:endParaRPr/>
            </a:p>
          </p:txBody>
        </p:sp>
        <p:sp>
          <p:nvSpPr>
            <p:cNvPr id="22" name="object 22"/>
            <p:cNvSpPr/>
            <p:nvPr/>
          </p:nvSpPr>
          <p:spPr>
            <a:xfrm>
              <a:off x="4808092" y="722503"/>
              <a:ext cx="404367" cy="215646"/>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5063871" y="643000"/>
              <a:ext cx="77470" cy="56515"/>
            </a:xfrm>
            <a:custGeom>
              <a:avLst/>
              <a:gdLst/>
              <a:ahLst/>
              <a:cxnLst/>
              <a:rect l="l" t="t" r="r" b="b"/>
              <a:pathLst>
                <a:path w="77470" h="56515">
                  <a:moveTo>
                    <a:pt x="0" y="0"/>
                  </a:moveTo>
                  <a:lnTo>
                    <a:pt x="47498" y="0"/>
                  </a:lnTo>
                  <a:lnTo>
                    <a:pt x="77215" y="56387"/>
                  </a:lnTo>
                  <a:lnTo>
                    <a:pt x="43052" y="56387"/>
                  </a:lnTo>
                  <a:lnTo>
                    <a:pt x="0" y="0"/>
                  </a:lnTo>
                  <a:close/>
                </a:path>
              </a:pathLst>
            </a:custGeom>
            <a:ln w="3175">
              <a:solidFill>
                <a:srgbClr val="1D7CED"/>
              </a:solidFill>
            </a:ln>
          </p:spPr>
          <p:txBody>
            <a:bodyPr wrap="square" lIns="0" tIns="0" rIns="0" bIns="0" rtlCol="0"/>
            <a:lstStyle/>
            <a:p>
              <a:endParaRPr/>
            </a:p>
          </p:txBody>
        </p:sp>
        <p:sp>
          <p:nvSpPr>
            <p:cNvPr id="24" name="object 24"/>
            <p:cNvSpPr/>
            <p:nvPr/>
          </p:nvSpPr>
          <p:spPr>
            <a:xfrm>
              <a:off x="5342382" y="678433"/>
              <a:ext cx="575945" cy="263525"/>
            </a:xfrm>
            <a:custGeom>
              <a:avLst/>
              <a:gdLst/>
              <a:ahLst/>
              <a:cxnLst/>
              <a:rect l="l" t="t" r="r" b="b"/>
              <a:pathLst>
                <a:path w="575945" h="263525">
                  <a:moveTo>
                    <a:pt x="449960" y="44957"/>
                  </a:moveTo>
                  <a:lnTo>
                    <a:pt x="396239" y="44957"/>
                  </a:lnTo>
                  <a:lnTo>
                    <a:pt x="396239" y="181610"/>
                  </a:lnTo>
                  <a:lnTo>
                    <a:pt x="409313" y="230848"/>
                  </a:lnTo>
                  <a:lnTo>
                    <a:pt x="447675" y="258048"/>
                  </a:lnTo>
                  <a:lnTo>
                    <a:pt x="485775" y="263270"/>
                  </a:lnTo>
                  <a:lnTo>
                    <a:pt x="506608" y="261939"/>
                  </a:lnTo>
                  <a:lnTo>
                    <a:pt x="552703" y="242062"/>
                  </a:lnTo>
                  <a:lnTo>
                    <a:pt x="566606" y="222503"/>
                  </a:lnTo>
                  <a:lnTo>
                    <a:pt x="485775" y="222503"/>
                  </a:lnTo>
                  <a:lnTo>
                    <a:pt x="476934" y="221815"/>
                  </a:lnTo>
                  <a:lnTo>
                    <a:pt x="450484" y="188864"/>
                  </a:lnTo>
                  <a:lnTo>
                    <a:pt x="449960" y="178435"/>
                  </a:lnTo>
                  <a:lnTo>
                    <a:pt x="449960" y="44957"/>
                  </a:lnTo>
                  <a:close/>
                </a:path>
                <a:path w="575945" h="263525">
                  <a:moveTo>
                    <a:pt x="575437" y="44957"/>
                  </a:moveTo>
                  <a:lnTo>
                    <a:pt x="521715" y="44957"/>
                  </a:lnTo>
                  <a:lnTo>
                    <a:pt x="521715" y="178435"/>
                  </a:lnTo>
                  <a:lnTo>
                    <a:pt x="521168" y="189174"/>
                  </a:lnTo>
                  <a:lnTo>
                    <a:pt x="494414" y="221839"/>
                  </a:lnTo>
                  <a:lnTo>
                    <a:pt x="485775" y="222503"/>
                  </a:lnTo>
                  <a:lnTo>
                    <a:pt x="566606" y="222503"/>
                  </a:lnTo>
                  <a:lnTo>
                    <a:pt x="569737" y="216328"/>
                  </a:lnTo>
                  <a:lnTo>
                    <a:pt x="574010" y="200003"/>
                  </a:lnTo>
                  <a:lnTo>
                    <a:pt x="575417" y="181610"/>
                  </a:lnTo>
                  <a:lnTo>
                    <a:pt x="575437" y="44957"/>
                  </a:lnTo>
                  <a:close/>
                </a:path>
                <a:path w="575945" h="263525">
                  <a:moveTo>
                    <a:pt x="53720" y="44957"/>
                  </a:moveTo>
                  <a:lnTo>
                    <a:pt x="0" y="44957"/>
                  </a:lnTo>
                  <a:lnTo>
                    <a:pt x="0" y="258825"/>
                  </a:lnTo>
                  <a:lnTo>
                    <a:pt x="142747" y="258825"/>
                  </a:lnTo>
                  <a:lnTo>
                    <a:pt x="142747" y="218058"/>
                  </a:lnTo>
                  <a:lnTo>
                    <a:pt x="53720" y="218058"/>
                  </a:lnTo>
                  <a:lnTo>
                    <a:pt x="53720" y="44957"/>
                  </a:lnTo>
                  <a:close/>
                </a:path>
                <a:path w="575945" h="263525">
                  <a:moveTo>
                    <a:pt x="218312" y="44957"/>
                  </a:moveTo>
                  <a:lnTo>
                    <a:pt x="164591" y="44957"/>
                  </a:lnTo>
                  <a:lnTo>
                    <a:pt x="164591" y="181610"/>
                  </a:lnTo>
                  <a:lnTo>
                    <a:pt x="177665" y="230848"/>
                  </a:lnTo>
                  <a:lnTo>
                    <a:pt x="216026" y="258048"/>
                  </a:lnTo>
                  <a:lnTo>
                    <a:pt x="254126" y="263270"/>
                  </a:lnTo>
                  <a:lnTo>
                    <a:pt x="274960" y="261939"/>
                  </a:lnTo>
                  <a:lnTo>
                    <a:pt x="321055" y="242062"/>
                  </a:lnTo>
                  <a:lnTo>
                    <a:pt x="334958" y="222503"/>
                  </a:lnTo>
                  <a:lnTo>
                    <a:pt x="254126" y="222503"/>
                  </a:lnTo>
                  <a:lnTo>
                    <a:pt x="245286" y="221815"/>
                  </a:lnTo>
                  <a:lnTo>
                    <a:pt x="218836" y="188864"/>
                  </a:lnTo>
                  <a:lnTo>
                    <a:pt x="218312" y="178435"/>
                  </a:lnTo>
                  <a:lnTo>
                    <a:pt x="218312" y="44957"/>
                  </a:lnTo>
                  <a:close/>
                </a:path>
                <a:path w="575945" h="263525">
                  <a:moveTo>
                    <a:pt x="389127" y="0"/>
                  </a:moveTo>
                  <a:lnTo>
                    <a:pt x="360425" y="0"/>
                  </a:lnTo>
                  <a:lnTo>
                    <a:pt x="360425" y="2793"/>
                  </a:lnTo>
                  <a:lnTo>
                    <a:pt x="361441" y="5079"/>
                  </a:lnTo>
                  <a:lnTo>
                    <a:pt x="362584" y="8127"/>
                  </a:lnTo>
                  <a:lnTo>
                    <a:pt x="364870" y="15493"/>
                  </a:lnTo>
                  <a:lnTo>
                    <a:pt x="365378" y="19303"/>
                  </a:lnTo>
                  <a:lnTo>
                    <a:pt x="365378" y="29971"/>
                  </a:lnTo>
                  <a:lnTo>
                    <a:pt x="363854" y="35305"/>
                  </a:lnTo>
                  <a:lnTo>
                    <a:pt x="360552" y="39115"/>
                  </a:lnTo>
                  <a:lnTo>
                    <a:pt x="357250" y="43052"/>
                  </a:lnTo>
                  <a:lnTo>
                    <a:pt x="351789" y="44957"/>
                  </a:lnTo>
                  <a:lnTo>
                    <a:pt x="290067" y="44957"/>
                  </a:lnTo>
                  <a:lnTo>
                    <a:pt x="290067" y="178435"/>
                  </a:lnTo>
                  <a:lnTo>
                    <a:pt x="276379" y="216556"/>
                  </a:lnTo>
                  <a:lnTo>
                    <a:pt x="254126" y="222503"/>
                  </a:lnTo>
                  <a:lnTo>
                    <a:pt x="334958" y="222503"/>
                  </a:lnTo>
                  <a:lnTo>
                    <a:pt x="338089" y="216328"/>
                  </a:lnTo>
                  <a:lnTo>
                    <a:pt x="342362" y="200003"/>
                  </a:lnTo>
                  <a:lnTo>
                    <a:pt x="343769" y="181610"/>
                  </a:lnTo>
                  <a:lnTo>
                    <a:pt x="343788" y="71500"/>
                  </a:lnTo>
                  <a:lnTo>
                    <a:pt x="344169" y="71500"/>
                  </a:lnTo>
                  <a:lnTo>
                    <a:pt x="385484" y="54582"/>
                  </a:lnTo>
                  <a:lnTo>
                    <a:pt x="392556" y="27686"/>
                  </a:lnTo>
                  <a:lnTo>
                    <a:pt x="392556" y="24256"/>
                  </a:lnTo>
                  <a:lnTo>
                    <a:pt x="392135" y="19303"/>
                  </a:lnTo>
                  <a:lnTo>
                    <a:pt x="390905" y="7874"/>
                  </a:lnTo>
                  <a:lnTo>
                    <a:pt x="390016" y="3301"/>
                  </a:lnTo>
                  <a:lnTo>
                    <a:pt x="389127" y="0"/>
                  </a:lnTo>
                  <a:close/>
                </a:path>
              </a:pathLst>
            </a:custGeom>
            <a:solidFill>
              <a:srgbClr val="FBFBFF"/>
            </a:solidFill>
          </p:spPr>
          <p:txBody>
            <a:bodyPr wrap="square" lIns="0" tIns="0" rIns="0" bIns="0" rtlCol="0"/>
            <a:lstStyle/>
            <a:p>
              <a:endParaRPr/>
            </a:p>
          </p:txBody>
        </p:sp>
        <p:sp>
          <p:nvSpPr>
            <p:cNvPr id="25" name="object 25"/>
            <p:cNvSpPr/>
            <p:nvPr/>
          </p:nvSpPr>
          <p:spPr>
            <a:xfrm>
              <a:off x="5737733" y="722503"/>
              <a:ext cx="180975" cy="220090"/>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5342382" y="678433"/>
              <a:ext cx="393065" cy="263525"/>
            </a:xfrm>
            <a:custGeom>
              <a:avLst/>
              <a:gdLst/>
              <a:ahLst/>
              <a:cxnLst/>
              <a:rect l="l" t="t" r="r" b="b"/>
              <a:pathLst>
                <a:path w="393064" h="263525">
                  <a:moveTo>
                    <a:pt x="0" y="44957"/>
                  </a:moveTo>
                  <a:lnTo>
                    <a:pt x="53720" y="44957"/>
                  </a:lnTo>
                  <a:lnTo>
                    <a:pt x="53720" y="218058"/>
                  </a:lnTo>
                  <a:lnTo>
                    <a:pt x="142747" y="218058"/>
                  </a:lnTo>
                  <a:lnTo>
                    <a:pt x="142747" y="258825"/>
                  </a:lnTo>
                  <a:lnTo>
                    <a:pt x="0" y="258825"/>
                  </a:lnTo>
                  <a:lnTo>
                    <a:pt x="0" y="44957"/>
                  </a:lnTo>
                  <a:close/>
                </a:path>
                <a:path w="393064" h="263525">
                  <a:moveTo>
                    <a:pt x="360425" y="0"/>
                  </a:moveTo>
                  <a:lnTo>
                    <a:pt x="389127" y="0"/>
                  </a:lnTo>
                  <a:lnTo>
                    <a:pt x="390016" y="3301"/>
                  </a:lnTo>
                  <a:lnTo>
                    <a:pt x="390905" y="7874"/>
                  </a:lnTo>
                  <a:lnTo>
                    <a:pt x="391540" y="13715"/>
                  </a:lnTo>
                  <a:lnTo>
                    <a:pt x="392175" y="19685"/>
                  </a:lnTo>
                  <a:lnTo>
                    <a:pt x="392556" y="24256"/>
                  </a:lnTo>
                  <a:lnTo>
                    <a:pt x="392556" y="27686"/>
                  </a:lnTo>
                  <a:lnTo>
                    <a:pt x="373030" y="65446"/>
                  </a:lnTo>
                  <a:lnTo>
                    <a:pt x="344169" y="71500"/>
                  </a:lnTo>
                  <a:lnTo>
                    <a:pt x="343788" y="71500"/>
                  </a:lnTo>
                  <a:lnTo>
                    <a:pt x="343788" y="181355"/>
                  </a:lnTo>
                  <a:lnTo>
                    <a:pt x="330983" y="230344"/>
                  </a:lnTo>
                  <a:lnTo>
                    <a:pt x="293068" y="257952"/>
                  </a:lnTo>
                  <a:lnTo>
                    <a:pt x="254126" y="263270"/>
                  </a:lnTo>
                  <a:lnTo>
                    <a:pt x="233838" y="261963"/>
                  </a:lnTo>
                  <a:lnTo>
                    <a:pt x="187832" y="242442"/>
                  </a:lnTo>
                  <a:lnTo>
                    <a:pt x="166044" y="200419"/>
                  </a:lnTo>
                  <a:lnTo>
                    <a:pt x="164591" y="181610"/>
                  </a:lnTo>
                  <a:lnTo>
                    <a:pt x="164591" y="44957"/>
                  </a:lnTo>
                  <a:lnTo>
                    <a:pt x="218312" y="44957"/>
                  </a:lnTo>
                  <a:lnTo>
                    <a:pt x="218312" y="178435"/>
                  </a:lnTo>
                  <a:lnTo>
                    <a:pt x="218836" y="188864"/>
                  </a:lnTo>
                  <a:lnTo>
                    <a:pt x="245286" y="221815"/>
                  </a:lnTo>
                  <a:lnTo>
                    <a:pt x="254126" y="222503"/>
                  </a:lnTo>
                  <a:lnTo>
                    <a:pt x="262766" y="221839"/>
                  </a:lnTo>
                  <a:lnTo>
                    <a:pt x="289520" y="189174"/>
                  </a:lnTo>
                  <a:lnTo>
                    <a:pt x="290067" y="178435"/>
                  </a:lnTo>
                  <a:lnTo>
                    <a:pt x="290067" y="44957"/>
                  </a:lnTo>
                  <a:lnTo>
                    <a:pt x="343915" y="44957"/>
                  </a:lnTo>
                  <a:lnTo>
                    <a:pt x="351789" y="44957"/>
                  </a:lnTo>
                  <a:lnTo>
                    <a:pt x="357250" y="43052"/>
                  </a:lnTo>
                  <a:lnTo>
                    <a:pt x="360552" y="39115"/>
                  </a:lnTo>
                  <a:lnTo>
                    <a:pt x="363854" y="35305"/>
                  </a:lnTo>
                  <a:lnTo>
                    <a:pt x="365378" y="29971"/>
                  </a:lnTo>
                  <a:lnTo>
                    <a:pt x="365378" y="23113"/>
                  </a:lnTo>
                  <a:lnTo>
                    <a:pt x="365378" y="19303"/>
                  </a:lnTo>
                  <a:lnTo>
                    <a:pt x="360425" y="2793"/>
                  </a:lnTo>
                  <a:lnTo>
                    <a:pt x="360425" y="0"/>
                  </a:lnTo>
                  <a:close/>
                </a:path>
              </a:pathLst>
            </a:custGeom>
            <a:ln w="3175">
              <a:solidFill>
                <a:srgbClr val="1D7CED"/>
              </a:solidFill>
            </a:ln>
          </p:spPr>
          <p:txBody>
            <a:bodyPr wrap="square" lIns="0" tIns="0" rIns="0" bIns="0" rtlCol="0"/>
            <a:lstStyle/>
            <a:p>
              <a:endParaRPr/>
            </a:p>
          </p:txBody>
        </p:sp>
        <p:sp>
          <p:nvSpPr>
            <p:cNvPr id="27" name="object 27"/>
            <p:cNvSpPr/>
            <p:nvPr/>
          </p:nvSpPr>
          <p:spPr>
            <a:xfrm>
              <a:off x="6067805" y="653414"/>
              <a:ext cx="447675" cy="288290"/>
            </a:xfrm>
            <a:custGeom>
              <a:avLst/>
              <a:gdLst/>
              <a:ahLst/>
              <a:cxnLst/>
              <a:rect l="l" t="t" r="r" b="b"/>
              <a:pathLst>
                <a:path w="447675" h="288290">
                  <a:moveTo>
                    <a:pt x="66421" y="69976"/>
                  </a:moveTo>
                  <a:lnTo>
                    <a:pt x="0" y="69976"/>
                  </a:lnTo>
                  <a:lnTo>
                    <a:pt x="0" y="283845"/>
                  </a:lnTo>
                  <a:lnTo>
                    <a:pt x="66929" y="283845"/>
                  </a:lnTo>
                  <a:lnTo>
                    <a:pt x="77833" y="283654"/>
                  </a:lnTo>
                  <a:lnTo>
                    <a:pt x="118332" y="278723"/>
                  </a:lnTo>
                  <a:lnTo>
                    <a:pt x="154477" y="259903"/>
                  </a:lnTo>
                  <a:lnTo>
                    <a:pt x="169429" y="243712"/>
                  </a:lnTo>
                  <a:lnTo>
                    <a:pt x="53721" y="243712"/>
                  </a:lnTo>
                  <a:lnTo>
                    <a:pt x="53721" y="109982"/>
                  </a:lnTo>
                  <a:lnTo>
                    <a:pt x="170291" y="109982"/>
                  </a:lnTo>
                  <a:lnTo>
                    <a:pt x="164417" y="102631"/>
                  </a:lnTo>
                  <a:lnTo>
                    <a:pt x="127635" y="77771"/>
                  </a:lnTo>
                  <a:lnTo>
                    <a:pt x="88217" y="70723"/>
                  </a:lnTo>
                  <a:lnTo>
                    <a:pt x="77491" y="70165"/>
                  </a:lnTo>
                  <a:lnTo>
                    <a:pt x="66421" y="69976"/>
                  </a:lnTo>
                  <a:close/>
                </a:path>
                <a:path w="447675" h="288290">
                  <a:moveTo>
                    <a:pt x="170291" y="109982"/>
                  </a:moveTo>
                  <a:lnTo>
                    <a:pt x="54737" y="109982"/>
                  </a:lnTo>
                  <a:lnTo>
                    <a:pt x="70231" y="110093"/>
                  </a:lnTo>
                  <a:lnTo>
                    <a:pt x="77132" y="110249"/>
                  </a:lnTo>
                  <a:lnTo>
                    <a:pt x="119427" y="127222"/>
                  </a:lnTo>
                  <a:lnTo>
                    <a:pt x="135437" y="166538"/>
                  </a:lnTo>
                  <a:lnTo>
                    <a:pt x="135890" y="176657"/>
                  </a:lnTo>
                  <a:lnTo>
                    <a:pt x="135461" y="186824"/>
                  </a:lnTo>
                  <a:lnTo>
                    <a:pt x="120507" y="225536"/>
                  </a:lnTo>
                  <a:lnTo>
                    <a:pt x="78668" y="243391"/>
                  </a:lnTo>
                  <a:lnTo>
                    <a:pt x="53721" y="243712"/>
                  </a:lnTo>
                  <a:lnTo>
                    <a:pt x="169429" y="243712"/>
                  </a:lnTo>
                  <a:lnTo>
                    <a:pt x="187753" y="205470"/>
                  </a:lnTo>
                  <a:lnTo>
                    <a:pt x="191008" y="177164"/>
                  </a:lnTo>
                  <a:lnTo>
                    <a:pt x="190246" y="162141"/>
                  </a:lnTo>
                  <a:lnTo>
                    <a:pt x="187960" y="148129"/>
                  </a:lnTo>
                  <a:lnTo>
                    <a:pt x="184150" y="135141"/>
                  </a:lnTo>
                  <a:lnTo>
                    <a:pt x="178816" y="123189"/>
                  </a:lnTo>
                  <a:lnTo>
                    <a:pt x="172170" y="112333"/>
                  </a:lnTo>
                  <a:lnTo>
                    <a:pt x="170291" y="109982"/>
                  </a:lnTo>
                  <a:close/>
                </a:path>
                <a:path w="447675" h="288290">
                  <a:moveTo>
                    <a:pt x="273177" y="69976"/>
                  </a:moveTo>
                  <a:lnTo>
                    <a:pt x="219456" y="69976"/>
                  </a:lnTo>
                  <a:lnTo>
                    <a:pt x="219456" y="206629"/>
                  </a:lnTo>
                  <a:lnTo>
                    <a:pt x="232529" y="255867"/>
                  </a:lnTo>
                  <a:lnTo>
                    <a:pt x="270891" y="283067"/>
                  </a:lnTo>
                  <a:lnTo>
                    <a:pt x="308991" y="288289"/>
                  </a:lnTo>
                  <a:lnTo>
                    <a:pt x="329824" y="286958"/>
                  </a:lnTo>
                  <a:lnTo>
                    <a:pt x="375920" y="267081"/>
                  </a:lnTo>
                  <a:lnTo>
                    <a:pt x="389822" y="247523"/>
                  </a:lnTo>
                  <a:lnTo>
                    <a:pt x="308991" y="247523"/>
                  </a:lnTo>
                  <a:lnTo>
                    <a:pt x="300150" y="246834"/>
                  </a:lnTo>
                  <a:lnTo>
                    <a:pt x="273700" y="213883"/>
                  </a:lnTo>
                  <a:lnTo>
                    <a:pt x="273177" y="203454"/>
                  </a:lnTo>
                  <a:lnTo>
                    <a:pt x="273177" y="69976"/>
                  </a:lnTo>
                  <a:close/>
                </a:path>
                <a:path w="447675" h="288290">
                  <a:moveTo>
                    <a:pt x="443992" y="25019"/>
                  </a:moveTo>
                  <a:lnTo>
                    <a:pt x="415290" y="25019"/>
                  </a:lnTo>
                  <a:lnTo>
                    <a:pt x="415290" y="27812"/>
                  </a:lnTo>
                  <a:lnTo>
                    <a:pt x="416306" y="30099"/>
                  </a:lnTo>
                  <a:lnTo>
                    <a:pt x="417449" y="33147"/>
                  </a:lnTo>
                  <a:lnTo>
                    <a:pt x="419735" y="40512"/>
                  </a:lnTo>
                  <a:lnTo>
                    <a:pt x="420137" y="43529"/>
                  </a:lnTo>
                  <a:lnTo>
                    <a:pt x="420243" y="54990"/>
                  </a:lnTo>
                  <a:lnTo>
                    <a:pt x="418719" y="60325"/>
                  </a:lnTo>
                  <a:lnTo>
                    <a:pt x="415417" y="64135"/>
                  </a:lnTo>
                  <a:lnTo>
                    <a:pt x="412115" y="68072"/>
                  </a:lnTo>
                  <a:lnTo>
                    <a:pt x="406654" y="69976"/>
                  </a:lnTo>
                  <a:lnTo>
                    <a:pt x="344932" y="69976"/>
                  </a:lnTo>
                  <a:lnTo>
                    <a:pt x="344932" y="203454"/>
                  </a:lnTo>
                  <a:lnTo>
                    <a:pt x="331243" y="241575"/>
                  </a:lnTo>
                  <a:lnTo>
                    <a:pt x="308991" y="247523"/>
                  </a:lnTo>
                  <a:lnTo>
                    <a:pt x="389822" y="247523"/>
                  </a:lnTo>
                  <a:lnTo>
                    <a:pt x="392953" y="241347"/>
                  </a:lnTo>
                  <a:lnTo>
                    <a:pt x="397226" y="225022"/>
                  </a:lnTo>
                  <a:lnTo>
                    <a:pt x="398633" y="206629"/>
                  </a:lnTo>
                  <a:lnTo>
                    <a:pt x="398653" y="96520"/>
                  </a:lnTo>
                  <a:lnTo>
                    <a:pt x="399034" y="96520"/>
                  </a:lnTo>
                  <a:lnTo>
                    <a:pt x="440348" y="79601"/>
                  </a:lnTo>
                  <a:lnTo>
                    <a:pt x="447421" y="52705"/>
                  </a:lnTo>
                  <a:lnTo>
                    <a:pt x="447421" y="49275"/>
                  </a:lnTo>
                  <a:lnTo>
                    <a:pt x="446999" y="44323"/>
                  </a:lnTo>
                  <a:lnTo>
                    <a:pt x="445797" y="33147"/>
                  </a:lnTo>
                  <a:lnTo>
                    <a:pt x="445671" y="32385"/>
                  </a:lnTo>
                  <a:lnTo>
                    <a:pt x="444863" y="28257"/>
                  </a:lnTo>
                  <a:lnTo>
                    <a:pt x="443992" y="25019"/>
                  </a:lnTo>
                  <a:close/>
                </a:path>
                <a:path w="447675" h="288290">
                  <a:moveTo>
                    <a:pt x="290703" y="1015"/>
                  </a:moveTo>
                  <a:lnTo>
                    <a:pt x="286131" y="1015"/>
                  </a:lnTo>
                  <a:lnTo>
                    <a:pt x="277461" y="1801"/>
                  </a:lnTo>
                  <a:lnTo>
                    <a:pt x="248554" y="28321"/>
                  </a:lnTo>
                  <a:lnTo>
                    <a:pt x="245237" y="47117"/>
                  </a:lnTo>
                  <a:lnTo>
                    <a:pt x="275336" y="47117"/>
                  </a:lnTo>
                  <a:lnTo>
                    <a:pt x="275717" y="41529"/>
                  </a:lnTo>
                  <a:lnTo>
                    <a:pt x="276885" y="37163"/>
                  </a:lnTo>
                  <a:lnTo>
                    <a:pt x="278511" y="34162"/>
                  </a:lnTo>
                  <a:lnTo>
                    <a:pt x="280289" y="31114"/>
                  </a:lnTo>
                  <a:lnTo>
                    <a:pt x="283464" y="29590"/>
                  </a:lnTo>
                  <a:lnTo>
                    <a:pt x="363609" y="29590"/>
                  </a:lnTo>
                  <a:lnTo>
                    <a:pt x="364206" y="28771"/>
                  </a:lnTo>
                  <a:lnTo>
                    <a:pt x="367744" y="20780"/>
                  </a:lnTo>
                  <a:lnTo>
                    <a:pt x="368693" y="17018"/>
                  </a:lnTo>
                  <a:lnTo>
                    <a:pt x="326009" y="17018"/>
                  </a:lnTo>
                  <a:lnTo>
                    <a:pt x="323215" y="16129"/>
                  </a:lnTo>
                  <a:lnTo>
                    <a:pt x="319786" y="14224"/>
                  </a:lnTo>
                  <a:lnTo>
                    <a:pt x="316357" y="12446"/>
                  </a:lnTo>
                  <a:lnTo>
                    <a:pt x="313182" y="10668"/>
                  </a:lnTo>
                  <a:lnTo>
                    <a:pt x="310261" y="9144"/>
                  </a:lnTo>
                  <a:lnTo>
                    <a:pt x="306578" y="6985"/>
                  </a:lnTo>
                  <a:lnTo>
                    <a:pt x="302895" y="5080"/>
                  </a:lnTo>
                  <a:lnTo>
                    <a:pt x="298958" y="3556"/>
                  </a:lnTo>
                  <a:lnTo>
                    <a:pt x="295021" y="1905"/>
                  </a:lnTo>
                  <a:lnTo>
                    <a:pt x="290703" y="1015"/>
                  </a:lnTo>
                  <a:close/>
                </a:path>
                <a:path w="447675" h="288290">
                  <a:moveTo>
                    <a:pt x="363609" y="29590"/>
                  </a:moveTo>
                  <a:lnTo>
                    <a:pt x="290703" y="29590"/>
                  </a:lnTo>
                  <a:lnTo>
                    <a:pt x="293624" y="30607"/>
                  </a:lnTo>
                  <a:lnTo>
                    <a:pt x="297180" y="32385"/>
                  </a:lnTo>
                  <a:lnTo>
                    <a:pt x="300609" y="34289"/>
                  </a:lnTo>
                  <a:lnTo>
                    <a:pt x="309626" y="39750"/>
                  </a:lnTo>
                  <a:lnTo>
                    <a:pt x="313182" y="41656"/>
                  </a:lnTo>
                  <a:lnTo>
                    <a:pt x="317373" y="43561"/>
                  </a:lnTo>
                  <a:lnTo>
                    <a:pt x="321437" y="45338"/>
                  </a:lnTo>
                  <a:lnTo>
                    <a:pt x="325755" y="46355"/>
                  </a:lnTo>
                  <a:lnTo>
                    <a:pt x="330327" y="46355"/>
                  </a:lnTo>
                  <a:lnTo>
                    <a:pt x="339159" y="45644"/>
                  </a:lnTo>
                  <a:lnTo>
                    <a:pt x="346979" y="43529"/>
                  </a:lnTo>
                  <a:lnTo>
                    <a:pt x="353776" y="40032"/>
                  </a:lnTo>
                  <a:lnTo>
                    <a:pt x="359537" y="35179"/>
                  </a:lnTo>
                  <a:lnTo>
                    <a:pt x="363609" y="29590"/>
                  </a:lnTo>
                  <a:close/>
                </a:path>
                <a:path w="447675" h="288290">
                  <a:moveTo>
                    <a:pt x="371475" y="0"/>
                  </a:moveTo>
                  <a:lnTo>
                    <a:pt x="341249" y="0"/>
                  </a:lnTo>
                  <a:lnTo>
                    <a:pt x="341122" y="5207"/>
                  </a:lnTo>
                  <a:lnTo>
                    <a:pt x="339979" y="9398"/>
                  </a:lnTo>
                  <a:lnTo>
                    <a:pt x="338074" y="12446"/>
                  </a:lnTo>
                  <a:lnTo>
                    <a:pt x="336042" y="15494"/>
                  </a:lnTo>
                  <a:lnTo>
                    <a:pt x="332867" y="17018"/>
                  </a:lnTo>
                  <a:lnTo>
                    <a:pt x="368693" y="17018"/>
                  </a:lnTo>
                  <a:lnTo>
                    <a:pt x="370163" y="11193"/>
                  </a:lnTo>
                  <a:lnTo>
                    <a:pt x="371475" y="0"/>
                  </a:lnTo>
                  <a:close/>
                </a:path>
              </a:pathLst>
            </a:custGeom>
            <a:solidFill>
              <a:srgbClr val="FBFBFF"/>
            </a:solidFill>
          </p:spPr>
          <p:txBody>
            <a:bodyPr wrap="square" lIns="0" tIns="0" rIns="0" bIns="0" rtlCol="0"/>
            <a:lstStyle/>
            <a:p>
              <a:endParaRPr/>
            </a:p>
          </p:txBody>
        </p:sp>
        <p:sp>
          <p:nvSpPr>
            <p:cNvPr id="28" name="object 28"/>
            <p:cNvSpPr/>
            <p:nvPr/>
          </p:nvSpPr>
          <p:spPr>
            <a:xfrm>
              <a:off x="6066916" y="722503"/>
              <a:ext cx="192786" cy="215646"/>
            </a:xfrm>
            <a:prstGeom prst="rect">
              <a:avLst/>
            </a:prstGeom>
            <a:blipFill>
              <a:blip r:embed="rId8" cstate="print"/>
              <a:stretch>
                <a:fillRect/>
              </a:stretch>
            </a:blipFill>
          </p:spPr>
          <p:txBody>
            <a:bodyPr wrap="square" lIns="0" tIns="0" rIns="0" bIns="0" rtlCol="0"/>
            <a:lstStyle/>
            <a:p>
              <a:endParaRPr/>
            </a:p>
          </p:txBody>
        </p:sp>
        <p:sp>
          <p:nvSpPr>
            <p:cNvPr id="29" name="object 29"/>
            <p:cNvSpPr/>
            <p:nvPr/>
          </p:nvSpPr>
          <p:spPr>
            <a:xfrm>
              <a:off x="6287261" y="653414"/>
              <a:ext cx="227965" cy="288290"/>
            </a:xfrm>
            <a:custGeom>
              <a:avLst/>
              <a:gdLst/>
              <a:ahLst/>
              <a:cxnLst/>
              <a:rect l="l" t="t" r="r" b="b"/>
              <a:pathLst>
                <a:path w="227965" h="288290">
                  <a:moveTo>
                    <a:pt x="195834" y="25019"/>
                  </a:moveTo>
                  <a:lnTo>
                    <a:pt x="224536" y="25019"/>
                  </a:lnTo>
                  <a:lnTo>
                    <a:pt x="225424" y="28321"/>
                  </a:lnTo>
                  <a:lnTo>
                    <a:pt x="226313" y="32893"/>
                  </a:lnTo>
                  <a:lnTo>
                    <a:pt x="226948" y="38735"/>
                  </a:lnTo>
                  <a:lnTo>
                    <a:pt x="227584" y="44704"/>
                  </a:lnTo>
                  <a:lnTo>
                    <a:pt x="227964" y="49275"/>
                  </a:lnTo>
                  <a:lnTo>
                    <a:pt x="227964" y="52705"/>
                  </a:lnTo>
                  <a:lnTo>
                    <a:pt x="208438" y="90465"/>
                  </a:lnTo>
                  <a:lnTo>
                    <a:pt x="179577" y="96520"/>
                  </a:lnTo>
                  <a:lnTo>
                    <a:pt x="179197" y="96520"/>
                  </a:lnTo>
                  <a:lnTo>
                    <a:pt x="179197" y="206375"/>
                  </a:lnTo>
                  <a:lnTo>
                    <a:pt x="166391" y="255363"/>
                  </a:lnTo>
                  <a:lnTo>
                    <a:pt x="128476" y="282971"/>
                  </a:lnTo>
                  <a:lnTo>
                    <a:pt x="89535" y="288289"/>
                  </a:lnTo>
                  <a:lnTo>
                    <a:pt x="69246" y="286982"/>
                  </a:lnTo>
                  <a:lnTo>
                    <a:pt x="23240" y="267462"/>
                  </a:lnTo>
                  <a:lnTo>
                    <a:pt x="1452" y="225438"/>
                  </a:lnTo>
                  <a:lnTo>
                    <a:pt x="0" y="206629"/>
                  </a:lnTo>
                  <a:lnTo>
                    <a:pt x="0" y="69976"/>
                  </a:lnTo>
                  <a:lnTo>
                    <a:pt x="53721" y="69976"/>
                  </a:lnTo>
                  <a:lnTo>
                    <a:pt x="53721" y="203454"/>
                  </a:lnTo>
                  <a:lnTo>
                    <a:pt x="54244" y="213883"/>
                  </a:lnTo>
                  <a:lnTo>
                    <a:pt x="80694" y="246834"/>
                  </a:lnTo>
                  <a:lnTo>
                    <a:pt x="89535" y="247523"/>
                  </a:lnTo>
                  <a:lnTo>
                    <a:pt x="98174" y="246858"/>
                  </a:lnTo>
                  <a:lnTo>
                    <a:pt x="124928" y="214193"/>
                  </a:lnTo>
                  <a:lnTo>
                    <a:pt x="125475" y="203454"/>
                  </a:lnTo>
                  <a:lnTo>
                    <a:pt x="125475" y="69976"/>
                  </a:lnTo>
                  <a:lnTo>
                    <a:pt x="179324" y="69976"/>
                  </a:lnTo>
                  <a:lnTo>
                    <a:pt x="187198" y="69976"/>
                  </a:lnTo>
                  <a:lnTo>
                    <a:pt x="192659" y="68072"/>
                  </a:lnTo>
                  <a:lnTo>
                    <a:pt x="195961" y="64135"/>
                  </a:lnTo>
                  <a:lnTo>
                    <a:pt x="199262" y="60325"/>
                  </a:lnTo>
                  <a:lnTo>
                    <a:pt x="200787" y="54990"/>
                  </a:lnTo>
                  <a:lnTo>
                    <a:pt x="200787" y="48133"/>
                  </a:lnTo>
                  <a:lnTo>
                    <a:pt x="200787" y="44323"/>
                  </a:lnTo>
                  <a:lnTo>
                    <a:pt x="195834" y="27812"/>
                  </a:lnTo>
                  <a:lnTo>
                    <a:pt x="195834" y="25019"/>
                  </a:lnTo>
                  <a:close/>
                </a:path>
                <a:path w="227965" h="288290">
                  <a:moveTo>
                    <a:pt x="121792" y="0"/>
                  </a:moveTo>
                  <a:lnTo>
                    <a:pt x="152018" y="0"/>
                  </a:lnTo>
                  <a:lnTo>
                    <a:pt x="150707" y="11193"/>
                  </a:lnTo>
                  <a:lnTo>
                    <a:pt x="127523" y="43529"/>
                  </a:lnTo>
                  <a:lnTo>
                    <a:pt x="110871" y="46355"/>
                  </a:lnTo>
                  <a:lnTo>
                    <a:pt x="106299" y="46355"/>
                  </a:lnTo>
                  <a:lnTo>
                    <a:pt x="87249" y="37973"/>
                  </a:lnTo>
                  <a:lnTo>
                    <a:pt x="84327" y="36195"/>
                  </a:lnTo>
                  <a:lnTo>
                    <a:pt x="81152" y="34289"/>
                  </a:lnTo>
                  <a:lnTo>
                    <a:pt x="77724" y="32385"/>
                  </a:lnTo>
                  <a:lnTo>
                    <a:pt x="74167" y="30607"/>
                  </a:lnTo>
                  <a:lnTo>
                    <a:pt x="71247" y="29590"/>
                  </a:lnTo>
                  <a:lnTo>
                    <a:pt x="68834" y="29590"/>
                  </a:lnTo>
                  <a:lnTo>
                    <a:pt x="64008" y="29590"/>
                  </a:lnTo>
                  <a:lnTo>
                    <a:pt x="55879" y="47117"/>
                  </a:lnTo>
                  <a:lnTo>
                    <a:pt x="25780" y="47117"/>
                  </a:lnTo>
                  <a:lnTo>
                    <a:pt x="43475" y="8088"/>
                  </a:lnTo>
                  <a:lnTo>
                    <a:pt x="66675" y="1015"/>
                  </a:lnTo>
                  <a:lnTo>
                    <a:pt x="71247" y="1015"/>
                  </a:lnTo>
                  <a:lnTo>
                    <a:pt x="75564" y="1905"/>
                  </a:lnTo>
                  <a:lnTo>
                    <a:pt x="79501" y="3556"/>
                  </a:lnTo>
                  <a:lnTo>
                    <a:pt x="83438" y="5080"/>
                  </a:lnTo>
                  <a:lnTo>
                    <a:pt x="87122" y="6985"/>
                  </a:lnTo>
                  <a:lnTo>
                    <a:pt x="90804" y="9144"/>
                  </a:lnTo>
                  <a:lnTo>
                    <a:pt x="93725" y="10668"/>
                  </a:lnTo>
                  <a:lnTo>
                    <a:pt x="96900" y="12446"/>
                  </a:lnTo>
                  <a:lnTo>
                    <a:pt x="100329" y="14224"/>
                  </a:lnTo>
                  <a:lnTo>
                    <a:pt x="103759" y="16129"/>
                  </a:lnTo>
                  <a:lnTo>
                    <a:pt x="106552" y="17018"/>
                  </a:lnTo>
                  <a:lnTo>
                    <a:pt x="108712" y="17018"/>
                  </a:lnTo>
                  <a:lnTo>
                    <a:pt x="113411" y="17018"/>
                  </a:lnTo>
                  <a:lnTo>
                    <a:pt x="116586" y="15494"/>
                  </a:lnTo>
                  <a:lnTo>
                    <a:pt x="118617" y="12446"/>
                  </a:lnTo>
                  <a:lnTo>
                    <a:pt x="120523" y="9398"/>
                  </a:lnTo>
                  <a:lnTo>
                    <a:pt x="121665" y="5207"/>
                  </a:lnTo>
                  <a:lnTo>
                    <a:pt x="121792" y="0"/>
                  </a:lnTo>
                  <a:close/>
                </a:path>
              </a:pathLst>
            </a:custGeom>
            <a:ln w="3175">
              <a:solidFill>
                <a:srgbClr val="1D7CED"/>
              </a:solidFill>
            </a:ln>
          </p:spPr>
          <p:txBody>
            <a:bodyPr wrap="square" lIns="0" tIns="0" rIns="0" bIns="0" rtlCol="0"/>
            <a:lstStyle/>
            <a:p>
              <a:endParaRPr/>
            </a:p>
          </p:txBody>
        </p:sp>
        <p:sp>
          <p:nvSpPr>
            <p:cNvPr id="30" name="object 30"/>
            <p:cNvSpPr/>
            <p:nvPr/>
          </p:nvSpPr>
          <p:spPr>
            <a:xfrm>
              <a:off x="6631685" y="643000"/>
              <a:ext cx="667385" cy="354965"/>
            </a:xfrm>
            <a:custGeom>
              <a:avLst/>
              <a:gdLst/>
              <a:ahLst/>
              <a:cxnLst/>
              <a:rect l="l" t="t" r="r" b="b"/>
              <a:pathLst>
                <a:path w="667384" h="354965">
                  <a:moveTo>
                    <a:pt x="407924" y="315849"/>
                  </a:moveTo>
                  <a:lnTo>
                    <a:pt x="356235" y="315849"/>
                  </a:lnTo>
                  <a:lnTo>
                    <a:pt x="356235" y="354964"/>
                  </a:lnTo>
                  <a:lnTo>
                    <a:pt x="407924" y="354964"/>
                  </a:lnTo>
                  <a:lnTo>
                    <a:pt x="407924" y="315849"/>
                  </a:lnTo>
                  <a:close/>
                </a:path>
                <a:path w="667384" h="354965">
                  <a:moveTo>
                    <a:pt x="541401" y="80390"/>
                  </a:moveTo>
                  <a:lnTo>
                    <a:pt x="487680" y="80390"/>
                  </a:lnTo>
                  <a:lnTo>
                    <a:pt x="487680" y="217043"/>
                  </a:lnTo>
                  <a:lnTo>
                    <a:pt x="500753" y="266281"/>
                  </a:lnTo>
                  <a:lnTo>
                    <a:pt x="539115" y="293481"/>
                  </a:lnTo>
                  <a:lnTo>
                    <a:pt x="577215" y="298703"/>
                  </a:lnTo>
                  <a:lnTo>
                    <a:pt x="598048" y="297372"/>
                  </a:lnTo>
                  <a:lnTo>
                    <a:pt x="644144" y="277495"/>
                  </a:lnTo>
                  <a:lnTo>
                    <a:pt x="658046" y="257937"/>
                  </a:lnTo>
                  <a:lnTo>
                    <a:pt x="577215" y="257937"/>
                  </a:lnTo>
                  <a:lnTo>
                    <a:pt x="568374" y="257248"/>
                  </a:lnTo>
                  <a:lnTo>
                    <a:pt x="541924" y="224297"/>
                  </a:lnTo>
                  <a:lnTo>
                    <a:pt x="541401" y="213868"/>
                  </a:lnTo>
                  <a:lnTo>
                    <a:pt x="541401" y="80390"/>
                  </a:lnTo>
                  <a:close/>
                </a:path>
                <a:path w="667384" h="354965">
                  <a:moveTo>
                    <a:pt x="666877" y="80390"/>
                  </a:moveTo>
                  <a:lnTo>
                    <a:pt x="613156" y="80390"/>
                  </a:lnTo>
                  <a:lnTo>
                    <a:pt x="613156" y="213868"/>
                  </a:lnTo>
                  <a:lnTo>
                    <a:pt x="612608" y="224607"/>
                  </a:lnTo>
                  <a:lnTo>
                    <a:pt x="585854" y="257272"/>
                  </a:lnTo>
                  <a:lnTo>
                    <a:pt x="577215" y="257937"/>
                  </a:lnTo>
                  <a:lnTo>
                    <a:pt x="658046" y="257937"/>
                  </a:lnTo>
                  <a:lnTo>
                    <a:pt x="661177" y="251761"/>
                  </a:lnTo>
                  <a:lnTo>
                    <a:pt x="665450" y="235436"/>
                  </a:lnTo>
                  <a:lnTo>
                    <a:pt x="666857" y="217043"/>
                  </a:lnTo>
                  <a:lnTo>
                    <a:pt x="666877" y="80390"/>
                  </a:lnTo>
                  <a:close/>
                </a:path>
                <a:path w="667384" h="354965">
                  <a:moveTo>
                    <a:pt x="454025" y="80390"/>
                  </a:moveTo>
                  <a:lnTo>
                    <a:pt x="309372" y="80390"/>
                  </a:lnTo>
                  <a:lnTo>
                    <a:pt x="309372" y="294259"/>
                  </a:lnTo>
                  <a:lnTo>
                    <a:pt x="454025" y="294259"/>
                  </a:lnTo>
                  <a:lnTo>
                    <a:pt x="454025" y="253491"/>
                  </a:lnTo>
                  <a:lnTo>
                    <a:pt x="362839" y="253491"/>
                  </a:lnTo>
                  <a:lnTo>
                    <a:pt x="362839" y="199516"/>
                  </a:lnTo>
                  <a:lnTo>
                    <a:pt x="446786" y="199516"/>
                  </a:lnTo>
                  <a:lnTo>
                    <a:pt x="446786" y="158623"/>
                  </a:lnTo>
                  <a:lnTo>
                    <a:pt x="362839" y="158623"/>
                  </a:lnTo>
                  <a:lnTo>
                    <a:pt x="362839" y="121158"/>
                  </a:lnTo>
                  <a:lnTo>
                    <a:pt x="454025" y="121158"/>
                  </a:lnTo>
                  <a:lnTo>
                    <a:pt x="454025" y="80390"/>
                  </a:lnTo>
                  <a:close/>
                </a:path>
                <a:path w="667384" h="354965">
                  <a:moveTo>
                    <a:pt x="274193" y="256921"/>
                  </a:moveTo>
                  <a:lnTo>
                    <a:pt x="159004" y="256921"/>
                  </a:lnTo>
                  <a:lnTo>
                    <a:pt x="159004" y="294259"/>
                  </a:lnTo>
                  <a:lnTo>
                    <a:pt x="274193" y="294259"/>
                  </a:lnTo>
                  <a:lnTo>
                    <a:pt x="274193" y="256921"/>
                  </a:lnTo>
                  <a:close/>
                </a:path>
                <a:path w="667384" h="354965">
                  <a:moveTo>
                    <a:pt x="243459" y="117728"/>
                  </a:moveTo>
                  <a:lnTo>
                    <a:pt x="189738" y="117728"/>
                  </a:lnTo>
                  <a:lnTo>
                    <a:pt x="189738" y="256921"/>
                  </a:lnTo>
                  <a:lnTo>
                    <a:pt x="243459" y="256921"/>
                  </a:lnTo>
                  <a:lnTo>
                    <a:pt x="243459" y="117728"/>
                  </a:lnTo>
                  <a:close/>
                </a:path>
                <a:path w="667384" h="354965">
                  <a:moveTo>
                    <a:pt x="274193" y="80390"/>
                  </a:moveTo>
                  <a:lnTo>
                    <a:pt x="159004" y="80390"/>
                  </a:lnTo>
                  <a:lnTo>
                    <a:pt x="159004" y="117728"/>
                  </a:lnTo>
                  <a:lnTo>
                    <a:pt x="274193" y="117728"/>
                  </a:lnTo>
                  <a:lnTo>
                    <a:pt x="274193" y="80390"/>
                  </a:lnTo>
                  <a:close/>
                </a:path>
                <a:path w="667384" h="354965">
                  <a:moveTo>
                    <a:pt x="53721" y="80390"/>
                  </a:moveTo>
                  <a:lnTo>
                    <a:pt x="0" y="80390"/>
                  </a:lnTo>
                  <a:lnTo>
                    <a:pt x="0" y="294259"/>
                  </a:lnTo>
                  <a:lnTo>
                    <a:pt x="142748" y="294259"/>
                  </a:lnTo>
                  <a:lnTo>
                    <a:pt x="142748" y="253491"/>
                  </a:lnTo>
                  <a:lnTo>
                    <a:pt x="53721" y="253491"/>
                  </a:lnTo>
                  <a:lnTo>
                    <a:pt x="53721" y="80390"/>
                  </a:lnTo>
                  <a:close/>
                </a:path>
                <a:path w="667384" h="354965">
                  <a:moveTo>
                    <a:pt x="399669" y="0"/>
                  </a:moveTo>
                  <a:lnTo>
                    <a:pt x="365125" y="0"/>
                  </a:lnTo>
                  <a:lnTo>
                    <a:pt x="321945" y="56387"/>
                  </a:lnTo>
                  <a:lnTo>
                    <a:pt x="358521" y="56387"/>
                  </a:lnTo>
                  <a:lnTo>
                    <a:pt x="382016" y="25781"/>
                  </a:lnTo>
                  <a:lnTo>
                    <a:pt x="419469" y="25781"/>
                  </a:lnTo>
                  <a:lnTo>
                    <a:pt x="399669" y="0"/>
                  </a:lnTo>
                  <a:close/>
                </a:path>
                <a:path w="667384" h="354965">
                  <a:moveTo>
                    <a:pt x="419469" y="25781"/>
                  </a:moveTo>
                  <a:lnTo>
                    <a:pt x="382016" y="25781"/>
                  </a:lnTo>
                  <a:lnTo>
                    <a:pt x="405765" y="56387"/>
                  </a:lnTo>
                  <a:lnTo>
                    <a:pt x="442975" y="56387"/>
                  </a:lnTo>
                  <a:lnTo>
                    <a:pt x="419469" y="25781"/>
                  </a:lnTo>
                  <a:close/>
                </a:path>
              </a:pathLst>
            </a:custGeom>
            <a:solidFill>
              <a:srgbClr val="FBFBFF"/>
            </a:solidFill>
          </p:spPr>
          <p:txBody>
            <a:bodyPr wrap="square" lIns="0" tIns="0" rIns="0" bIns="0" rtlCol="0"/>
            <a:lstStyle/>
            <a:p>
              <a:endParaRPr/>
            </a:p>
          </p:txBody>
        </p:sp>
        <p:sp>
          <p:nvSpPr>
            <p:cNvPr id="31" name="object 31"/>
            <p:cNvSpPr/>
            <p:nvPr/>
          </p:nvSpPr>
          <p:spPr>
            <a:xfrm>
              <a:off x="6987920" y="958850"/>
              <a:ext cx="52069" cy="39370"/>
            </a:xfrm>
            <a:custGeom>
              <a:avLst/>
              <a:gdLst/>
              <a:ahLst/>
              <a:cxnLst/>
              <a:rect l="l" t="t" r="r" b="b"/>
              <a:pathLst>
                <a:path w="52070" h="39369">
                  <a:moveTo>
                    <a:pt x="0" y="0"/>
                  </a:moveTo>
                  <a:lnTo>
                    <a:pt x="51688" y="0"/>
                  </a:lnTo>
                  <a:lnTo>
                    <a:pt x="51688" y="39115"/>
                  </a:lnTo>
                  <a:lnTo>
                    <a:pt x="0" y="39115"/>
                  </a:lnTo>
                  <a:lnTo>
                    <a:pt x="0" y="0"/>
                  </a:lnTo>
                  <a:close/>
                </a:path>
              </a:pathLst>
            </a:custGeom>
            <a:ln w="3175">
              <a:solidFill>
                <a:srgbClr val="1D7CED"/>
              </a:solidFill>
            </a:ln>
          </p:spPr>
          <p:txBody>
            <a:bodyPr wrap="square" lIns="0" tIns="0" rIns="0" bIns="0" rtlCol="0"/>
            <a:lstStyle/>
            <a:p>
              <a:endParaRPr/>
            </a:p>
          </p:txBody>
        </p:sp>
        <p:sp>
          <p:nvSpPr>
            <p:cNvPr id="32" name="object 32"/>
            <p:cNvSpPr/>
            <p:nvPr/>
          </p:nvSpPr>
          <p:spPr>
            <a:xfrm>
              <a:off x="7118477" y="722503"/>
              <a:ext cx="180975" cy="220090"/>
            </a:xfrm>
            <a:prstGeom prst="rect">
              <a:avLst/>
            </a:prstGeom>
            <a:blipFill>
              <a:blip r:embed="rId7" cstate="print"/>
              <a:stretch>
                <a:fillRect/>
              </a:stretch>
            </a:blipFill>
          </p:spPr>
          <p:txBody>
            <a:bodyPr wrap="square" lIns="0" tIns="0" rIns="0" bIns="0" rtlCol="0"/>
            <a:lstStyle/>
            <a:p>
              <a:endParaRPr/>
            </a:p>
          </p:txBody>
        </p:sp>
        <p:sp>
          <p:nvSpPr>
            <p:cNvPr id="33" name="object 33"/>
            <p:cNvSpPr/>
            <p:nvPr/>
          </p:nvSpPr>
          <p:spPr>
            <a:xfrm>
              <a:off x="6631685" y="643000"/>
              <a:ext cx="454025" cy="294640"/>
            </a:xfrm>
            <a:custGeom>
              <a:avLst/>
              <a:gdLst/>
              <a:ahLst/>
              <a:cxnLst/>
              <a:rect l="l" t="t" r="r" b="b"/>
              <a:pathLst>
                <a:path w="454025" h="294640">
                  <a:moveTo>
                    <a:pt x="309372" y="80390"/>
                  </a:moveTo>
                  <a:lnTo>
                    <a:pt x="454025" y="80390"/>
                  </a:lnTo>
                  <a:lnTo>
                    <a:pt x="454025" y="121158"/>
                  </a:lnTo>
                  <a:lnTo>
                    <a:pt x="362839" y="121158"/>
                  </a:lnTo>
                  <a:lnTo>
                    <a:pt x="362839" y="158623"/>
                  </a:lnTo>
                  <a:lnTo>
                    <a:pt x="446786" y="158623"/>
                  </a:lnTo>
                  <a:lnTo>
                    <a:pt x="446786" y="199516"/>
                  </a:lnTo>
                  <a:lnTo>
                    <a:pt x="362839" y="199516"/>
                  </a:lnTo>
                  <a:lnTo>
                    <a:pt x="362839" y="253491"/>
                  </a:lnTo>
                  <a:lnTo>
                    <a:pt x="454025" y="253491"/>
                  </a:lnTo>
                  <a:lnTo>
                    <a:pt x="454025" y="294259"/>
                  </a:lnTo>
                  <a:lnTo>
                    <a:pt x="309372" y="294259"/>
                  </a:lnTo>
                  <a:lnTo>
                    <a:pt x="309372" y="80390"/>
                  </a:lnTo>
                  <a:close/>
                </a:path>
                <a:path w="454025" h="294640">
                  <a:moveTo>
                    <a:pt x="159004" y="80390"/>
                  </a:moveTo>
                  <a:lnTo>
                    <a:pt x="274193" y="80390"/>
                  </a:lnTo>
                  <a:lnTo>
                    <a:pt x="274193" y="117728"/>
                  </a:lnTo>
                  <a:lnTo>
                    <a:pt x="243459" y="117728"/>
                  </a:lnTo>
                  <a:lnTo>
                    <a:pt x="243459" y="256921"/>
                  </a:lnTo>
                  <a:lnTo>
                    <a:pt x="274193" y="256921"/>
                  </a:lnTo>
                  <a:lnTo>
                    <a:pt x="274193" y="294259"/>
                  </a:lnTo>
                  <a:lnTo>
                    <a:pt x="159004" y="294259"/>
                  </a:lnTo>
                  <a:lnTo>
                    <a:pt x="159004" y="256921"/>
                  </a:lnTo>
                  <a:lnTo>
                    <a:pt x="189738" y="256921"/>
                  </a:lnTo>
                  <a:lnTo>
                    <a:pt x="189738" y="117728"/>
                  </a:lnTo>
                  <a:lnTo>
                    <a:pt x="159004" y="117728"/>
                  </a:lnTo>
                  <a:lnTo>
                    <a:pt x="159004" y="80390"/>
                  </a:lnTo>
                  <a:close/>
                </a:path>
                <a:path w="454025" h="294640">
                  <a:moveTo>
                    <a:pt x="0" y="80390"/>
                  </a:moveTo>
                  <a:lnTo>
                    <a:pt x="53721" y="80390"/>
                  </a:lnTo>
                  <a:lnTo>
                    <a:pt x="53721" y="253491"/>
                  </a:lnTo>
                  <a:lnTo>
                    <a:pt x="142748" y="253491"/>
                  </a:lnTo>
                  <a:lnTo>
                    <a:pt x="142748" y="294259"/>
                  </a:lnTo>
                  <a:lnTo>
                    <a:pt x="0" y="294259"/>
                  </a:lnTo>
                  <a:lnTo>
                    <a:pt x="0" y="80390"/>
                  </a:lnTo>
                  <a:close/>
                </a:path>
                <a:path w="454025" h="294640">
                  <a:moveTo>
                    <a:pt x="365125" y="0"/>
                  </a:moveTo>
                  <a:lnTo>
                    <a:pt x="399669" y="0"/>
                  </a:lnTo>
                  <a:lnTo>
                    <a:pt x="442975" y="56387"/>
                  </a:lnTo>
                  <a:lnTo>
                    <a:pt x="405765" y="56387"/>
                  </a:lnTo>
                  <a:lnTo>
                    <a:pt x="382016" y="25781"/>
                  </a:lnTo>
                  <a:lnTo>
                    <a:pt x="358521" y="56387"/>
                  </a:lnTo>
                  <a:lnTo>
                    <a:pt x="321945" y="56387"/>
                  </a:lnTo>
                  <a:lnTo>
                    <a:pt x="365125" y="0"/>
                  </a:lnTo>
                  <a:close/>
                </a:path>
              </a:pathLst>
            </a:custGeom>
            <a:ln w="3175">
              <a:solidFill>
                <a:srgbClr val="1D7CED"/>
              </a:solidFill>
            </a:ln>
          </p:spPr>
          <p:txBody>
            <a:bodyPr wrap="square" lIns="0" tIns="0" rIns="0" bIns="0" rtlCol="0"/>
            <a:lstStyle/>
            <a:p>
              <a:endParaRPr/>
            </a:p>
          </p:txBody>
        </p:sp>
        <p:sp>
          <p:nvSpPr>
            <p:cNvPr id="34" name="object 34"/>
            <p:cNvSpPr/>
            <p:nvPr/>
          </p:nvSpPr>
          <p:spPr>
            <a:xfrm>
              <a:off x="7424166" y="643000"/>
              <a:ext cx="618490" cy="299085"/>
            </a:xfrm>
            <a:custGeom>
              <a:avLst/>
              <a:gdLst/>
              <a:ahLst/>
              <a:cxnLst/>
              <a:rect l="l" t="t" r="r" b="b"/>
              <a:pathLst>
                <a:path w="618490" h="299084">
                  <a:moveTo>
                    <a:pt x="55752" y="80390"/>
                  </a:moveTo>
                  <a:lnTo>
                    <a:pt x="0" y="80390"/>
                  </a:lnTo>
                  <a:lnTo>
                    <a:pt x="73532" y="294259"/>
                  </a:lnTo>
                  <a:lnTo>
                    <a:pt x="129539" y="294259"/>
                  </a:lnTo>
                  <a:lnTo>
                    <a:pt x="153250" y="225298"/>
                  </a:lnTo>
                  <a:lnTo>
                    <a:pt x="102234" y="225298"/>
                  </a:lnTo>
                  <a:lnTo>
                    <a:pt x="55752" y="80390"/>
                  </a:lnTo>
                  <a:close/>
                </a:path>
                <a:path w="618490" h="299084">
                  <a:moveTo>
                    <a:pt x="330326" y="80390"/>
                  </a:moveTo>
                  <a:lnTo>
                    <a:pt x="271779" y="80390"/>
                  </a:lnTo>
                  <a:lnTo>
                    <a:pt x="199516" y="294259"/>
                  </a:lnTo>
                  <a:lnTo>
                    <a:pt x="253364" y="294259"/>
                  </a:lnTo>
                  <a:lnTo>
                    <a:pt x="266700" y="250571"/>
                  </a:lnTo>
                  <a:lnTo>
                    <a:pt x="387828" y="250571"/>
                  </a:lnTo>
                  <a:lnTo>
                    <a:pt x="374740" y="211836"/>
                  </a:lnTo>
                  <a:lnTo>
                    <a:pt x="278510" y="211836"/>
                  </a:lnTo>
                  <a:lnTo>
                    <a:pt x="300354" y="141350"/>
                  </a:lnTo>
                  <a:lnTo>
                    <a:pt x="350924" y="141350"/>
                  </a:lnTo>
                  <a:lnTo>
                    <a:pt x="330326" y="80390"/>
                  </a:lnTo>
                  <a:close/>
                </a:path>
                <a:path w="618490" h="299084">
                  <a:moveTo>
                    <a:pt x="387828" y="250571"/>
                  </a:moveTo>
                  <a:lnTo>
                    <a:pt x="334009" y="250571"/>
                  </a:lnTo>
                  <a:lnTo>
                    <a:pt x="347344" y="294259"/>
                  </a:lnTo>
                  <a:lnTo>
                    <a:pt x="402589" y="294259"/>
                  </a:lnTo>
                  <a:lnTo>
                    <a:pt x="387828" y="250571"/>
                  </a:lnTo>
                  <a:close/>
                </a:path>
                <a:path w="618490" h="299084">
                  <a:moveTo>
                    <a:pt x="203073" y="80390"/>
                  </a:moveTo>
                  <a:lnTo>
                    <a:pt x="148716" y="80390"/>
                  </a:lnTo>
                  <a:lnTo>
                    <a:pt x="102234" y="225298"/>
                  </a:lnTo>
                  <a:lnTo>
                    <a:pt x="153250" y="225298"/>
                  </a:lnTo>
                  <a:lnTo>
                    <a:pt x="203073" y="80390"/>
                  </a:lnTo>
                  <a:close/>
                </a:path>
                <a:path w="618490" h="299084">
                  <a:moveTo>
                    <a:pt x="350924" y="141350"/>
                  </a:moveTo>
                  <a:lnTo>
                    <a:pt x="300354" y="141350"/>
                  </a:lnTo>
                  <a:lnTo>
                    <a:pt x="322199" y="211836"/>
                  </a:lnTo>
                  <a:lnTo>
                    <a:pt x="374740" y="211836"/>
                  </a:lnTo>
                  <a:lnTo>
                    <a:pt x="350924" y="141350"/>
                  </a:lnTo>
                  <a:close/>
                </a:path>
                <a:path w="618490" h="299084">
                  <a:moveTo>
                    <a:pt x="514730" y="75946"/>
                  </a:moveTo>
                  <a:lnTo>
                    <a:pt x="471566" y="83454"/>
                  </a:lnTo>
                  <a:lnTo>
                    <a:pt x="438784" y="105918"/>
                  </a:lnTo>
                  <a:lnTo>
                    <a:pt x="418099" y="141255"/>
                  </a:lnTo>
                  <a:lnTo>
                    <a:pt x="411225" y="187451"/>
                  </a:lnTo>
                  <a:lnTo>
                    <a:pt x="412942" y="211669"/>
                  </a:lnTo>
                  <a:lnTo>
                    <a:pt x="426710" y="252245"/>
                  </a:lnTo>
                  <a:lnTo>
                    <a:pt x="453884" y="281773"/>
                  </a:lnTo>
                  <a:lnTo>
                    <a:pt x="491845" y="296822"/>
                  </a:lnTo>
                  <a:lnTo>
                    <a:pt x="514730" y="298703"/>
                  </a:lnTo>
                  <a:lnTo>
                    <a:pt x="537563" y="296846"/>
                  </a:lnTo>
                  <a:lnTo>
                    <a:pt x="557847" y="291274"/>
                  </a:lnTo>
                  <a:lnTo>
                    <a:pt x="575560" y="281987"/>
                  </a:lnTo>
                  <a:lnTo>
                    <a:pt x="590676" y="268986"/>
                  </a:lnTo>
                  <a:lnTo>
                    <a:pt x="598670" y="258318"/>
                  </a:lnTo>
                  <a:lnTo>
                    <a:pt x="508634" y="258318"/>
                  </a:lnTo>
                  <a:lnTo>
                    <a:pt x="502665" y="257048"/>
                  </a:lnTo>
                  <a:lnTo>
                    <a:pt x="473075" y="228726"/>
                  </a:lnTo>
                  <a:lnTo>
                    <a:pt x="466601" y="187325"/>
                  </a:lnTo>
                  <a:lnTo>
                    <a:pt x="466869" y="178081"/>
                  </a:lnTo>
                  <a:lnTo>
                    <a:pt x="477011" y="137922"/>
                  </a:lnTo>
                  <a:lnTo>
                    <a:pt x="496950" y="119887"/>
                  </a:lnTo>
                  <a:lnTo>
                    <a:pt x="502284" y="117475"/>
                  </a:lnTo>
                  <a:lnTo>
                    <a:pt x="508253" y="116332"/>
                  </a:lnTo>
                  <a:lnTo>
                    <a:pt x="598574" y="116332"/>
                  </a:lnTo>
                  <a:lnTo>
                    <a:pt x="590676" y="105790"/>
                  </a:lnTo>
                  <a:lnTo>
                    <a:pt x="575560" y="92715"/>
                  </a:lnTo>
                  <a:lnTo>
                    <a:pt x="557847" y="83391"/>
                  </a:lnTo>
                  <a:lnTo>
                    <a:pt x="537563" y="77805"/>
                  </a:lnTo>
                  <a:lnTo>
                    <a:pt x="514730" y="75946"/>
                  </a:lnTo>
                  <a:close/>
                </a:path>
                <a:path w="618490" h="299084">
                  <a:moveTo>
                    <a:pt x="598574" y="116332"/>
                  </a:moveTo>
                  <a:lnTo>
                    <a:pt x="521080" y="116332"/>
                  </a:lnTo>
                  <a:lnTo>
                    <a:pt x="527176" y="117601"/>
                  </a:lnTo>
                  <a:lnTo>
                    <a:pt x="538733" y="122682"/>
                  </a:lnTo>
                  <a:lnTo>
                    <a:pt x="560794" y="161786"/>
                  </a:lnTo>
                  <a:lnTo>
                    <a:pt x="562987" y="187451"/>
                  </a:lnTo>
                  <a:lnTo>
                    <a:pt x="562754" y="196855"/>
                  </a:lnTo>
                  <a:lnTo>
                    <a:pt x="553211" y="235331"/>
                  </a:lnTo>
                  <a:lnTo>
                    <a:pt x="533273" y="254253"/>
                  </a:lnTo>
                  <a:lnTo>
                    <a:pt x="527303" y="257048"/>
                  </a:lnTo>
                  <a:lnTo>
                    <a:pt x="521207" y="258318"/>
                  </a:lnTo>
                  <a:lnTo>
                    <a:pt x="598670" y="258318"/>
                  </a:lnTo>
                  <a:lnTo>
                    <a:pt x="602845" y="252745"/>
                  </a:lnTo>
                  <a:lnTo>
                    <a:pt x="611536" y="233743"/>
                  </a:lnTo>
                  <a:lnTo>
                    <a:pt x="616751" y="211978"/>
                  </a:lnTo>
                  <a:lnTo>
                    <a:pt x="618489" y="187451"/>
                  </a:lnTo>
                  <a:lnTo>
                    <a:pt x="616751" y="162851"/>
                  </a:lnTo>
                  <a:lnTo>
                    <a:pt x="611536" y="141049"/>
                  </a:lnTo>
                  <a:lnTo>
                    <a:pt x="602845" y="122033"/>
                  </a:lnTo>
                  <a:lnTo>
                    <a:pt x="598574" y="116332"/>
                  </a:lnTo>
                  <a:close/>
                </a:path>
                <a:path w="618490" h="299084">
                  <a:moveTo>
                    <a:pt x="302386" y="0"/>
                  </a:moveTo>
                  <a:lnTo>
                    <a:pt x="254888" y="0"/>
                  </a:lnTo>
                  <a:lnTo>
                    <a:pt x="297941" y="56387"/>
                  </a:lnTo>
                  <a:lnTo>
                    <a:pt x="332104" y="56387"/>
                  </a:lnTo>
                  <a:lnTo>
                    <a:pt x="302386" y="0"/>
                  </a:lnTo>
                  <a:close/>
                </a:path>
              </a:pathLst>
            </a:custGeom>
            <a:solidFill>
              <a:srgbClr val="FBFBFF"/>
            </a:solidFill>
          </p:spPr>
          <p:txBody>
            <a:bodyPr wrap="square" lIns="0" tIns="0" rIns="0" bIns="0" rtlCol="0"/>
            <a:lstStyle/>
            <a:p>
              <a:endParaRPr/>
            </a:p>
          </p:txBody>
        </p:sp>
        <p:sp>
          <p:nvSpPr>
            <p:cNvPr id="35" name="object 35"/>
            <p:cNvSpPr/>
            <p:nvPr/>
          </p:nvSpPr>
          <p:spPr>
            <a:xfrm>
              <a:off x="7424166" y="643000"/>
              <a:ext cx="618490" cy="299085"/>
            </a:xfrm>
            <a:custGeom>
              <a:avLst/>
              <a:gdLst/>
              <a:ahLst/>
              <a:cxnLst/>
              <a:rect l="l" t="t" r="r" b="b"/>
              <a:pathLst>
                <a:path w="618490" h="299084">
                  <a:moveTo>
                    <a:pt x="300354" y="141350"/>
                  </a:moveTo>
                  <a:lnTo>
                    <a:pt x="278510" y="211836"/>
                  </a:lnTo>
                  <a:lnTo>
                    <a:pt x="322199" y="211836"/>
                  </a:lnTo>
                  <a:lnTo>
                    <a:pt x="300354" y="141350"/>
                  </a:lnTo>
                  <a:close/>
                </a:path>
                <a:path w="618490" h="299084">
                  <a:moveTo>
                    <a:pt x="514857" y="116332"/>
                  </a:moveTo>
                  <a:lnTo>
                    <a:pt x="508253" y="116332"/>
                  </a:lnTo>
                  <a:lnTo>
                    <a:pt x="502284" y="117475"/>
                  </a:lnTo>
                  <a:lnTo>
                    <a:pt x="496950" y="119887"/>
                  </a:lnTo>
                  <a:lnTo>
                    <a:pt x="491616" y="122174"/>
                  </a:lnTo>
                  <a:lnTo>
                    <a:pt x="486409" y="126364"/>
                  </a:lnTo>
                  <a:lnTo>
                    <a:pt x="481456" y="132461"/>
                  </a:lnTo>
                  <a:lnTo>
                    <a:pt x="477011" y="137922"/>
                  </a:lnTo>
                  <a:lnTo>
                    <a:pt x="466859" y="178186"/>
                  </a:lnTo>
                  <a:lnTo>
                    <a:pt x="466598" y="187451"/>
                  </a:lnTo>
                  <a:lnTo>
                    <a:pt x="466838" y="196855"/>
                  </a:lnTo>
                  <a:lnTo>
                    <a:pt x="476630" y="235965"/>
                  </a:lnTo>
                  <a:lnTo>
                    <a:pt x="496824" y="254508"/>
                  </a:lnTo>
                  <a:lnTo>
                    <a:pt x="502665" y="257048"/>
                  </a:lnTo>
                  <a:lnTo>
                    <a:pt x="508634" y="258318"/>
                  </a:lnTo>
                  <a:lnTo>
                    <a:pt x="514857" y="258318"/>
                  </a:lnTo>
                  <a:lnTo>
                    <a:pt x="521207" y="258318"/>
                  </a:lnTo>
                  <a:lnTo>
                    <a:pt x="527303" y="257048"/>
                  </a:lnTo>
                  <a:lnTo>
                    <a:pt x="533273" y="254253"/>
                  </a:lnTo>
                  <a:lnTo>
                    <a:pt x="539241" y="251587"/>
                  </a:lnTo>
                  <a:lnTo>
                    <a:pt x="560901" y="213096"/>
                  </a:lnTo>
                  <a:lnTo>
                    <a:pt x="562990" y="187325"/>
                  </a:lnTo>
                  <a:lnTo>
                    <a:pt x="562750" y="178081"/>
                  </a:lnTo>
                  <a:lnTo>
                    <a:pt x="552957" y="138429"/>
                  </a:lnTo>
                  <a:lnTo>
                    <a:pt x="532891" y="120141"/>
                  </a:lnTo>
                  <a:lnTo>
                    <a:pt x="527176" y="117601"/>
                  </a:lnTo>
                  <a:lnTo>
                    <a:pt x="521080" y="116332"/>
                  </a:lnTo>
                  <a:lnTo>
                    <a:pt x="514857" y="116332"/>
                  </a:lnTo>
                  <a:close/>
                </a:path>
                <a:path w="618490" h="299084">
                  <a:moveTo>
                    <a:pt x="271779" y="80390"/>
                  </a:moveTo>
                  <a:lnTo>
                    <a:pt x="330326" y="80390"/>
                  </a:lnTo>
                  <a:lnTo>
                    <a:pt x="402589" y="294259"/>
                  </a:lnTo>
                  <a:lnTo>
                    <a:pt x="347344" y="294259"/>
                  </a:lnTo>
                  <a:lnTo>
                    <a:pt x="334009" y="250571"/>
                  </a:lnTo>
                  <a:lnTo>
                    <a:pt x="266700" y="250571"/>
                  </a:lnTo>
                  <a:lnTo>
                    <a:pt x="253364" y="294259"/>
                  </a:lnTo>
                  <a:lnTo>
                    <a:pt x="199516" y="294259"/>
                  </a:lnTo>
                  <a:lnTo>
                    <a:pt x="271779" y="80390"/>
                  </a:lnTo>
                  <a:close/>
                </a:path>
                <a:path w="618490" h="299084">
                  <a:moveTo>
                    <a:pt x="0" y="80390"/>
                  </a:moveTo>
                  <a:lnTo>
                    <a:pt x="55752" y="80390"/>
                  </a:lnTo>
                  <a:lnTo>
                    <a:pt x="102234" y="225298"/>
                  </a:lnTo>
                  <a:lnTo>
                    <a:pt x="148716" y="80390"/>
                  </a:lnTo>
                  <a:lnTo>
                    <a:pt x="203073" y="80390"/>
                  </a:lnTo>
                  <a:lnTo>
                    <a:pt x="129539" y="294259"/>
                  </a:lnTo>
                  <a:lnTo>
                    <a:pt x="73532" y="294259"/>
                  </a:lnTo>
                  <a:lnTo>
                    <a:pt x="0" y="80390"/>
                  </a:lnTo>
                  <a:close/>
                </a:path>
                <a:path w="618490" h="299084">
                  <a:moveTo>
                    <a:pt x="514730" y="75946"/>
                  </a:moveTo>
                  <a:lnTo>
                    <a:pt x="557847" y="83391"/>
                  </a:lnTo>
                  <a:lnTo>
                    <a:pt x="590676" y="105790"/>
                  </a:lnTo>
                  <a:lnTo>
                    <a:pt x="611536" y="141049"/>
                  </a:lnTo>
                  <a:lnTo>
                    <a:pt x="618489" y="187451"/>
                  </a:lnTo>
                  <a:lnTo>
                    <a:pt x="616751" y="211978"/>
                  </a:lnTo>
                  <a:lnTo>
                    <a:pt x="602845" y="252745"/>
                  </a:lnTo>
                  <a:lnTo>
                    <a:pt x="575560" y="281987"/>
                  </a:lnTo>
                  <a:lnTo>
                    <a:pt x="537563" y="296846"/>
                  </a:lnTo>
                  <a:lnTo>
                    <a:pt x="514730" y="298703"/>
                  </a:lnTo>
                  <a:lnTo>
                    <a:pt x="491845" y="296822"/>
                  </a:lnTo>
                  <a:lnTo>
                    <a:pt x="453884" y="281773"/>
                  </a:lnTo>
                  <a:lnTo>
                    <a:pt x="426710" y="252245"/>
                  </a:lnTo>
                  <a:lnTo>
                    <a:pt x="412942" y="211669"/>
                  </a:lnTo>
                  <a:lnTo>
                    <a:pt x="411225" y="187451"/>
                  </a:lnTo>
                  <a:lnTo>
                    <a:pt x="412942" y="162996"/>
                  </a:lnTo>
                  <a:lnTo>
                    <a:pt x="426710" y="122229"/>
                  </a:lnTo>
                  <a:lnTo>
                    <a:pt x="453884" y="92823"/>
                  </a:lnTo>
                  <a:lnTo>
                    <a:pt x="491845" y="77825"/>
                  </a:lnTo>
                  <a:lnTo>
                    <a:pt x="514730" y="75946"/>
                  </a:lnTo>
                  <a:close/>
                </a:path>
                <a:path w="618490" h="299084">
                  <a:moveTo>
                    <a:pt x="254888" y="0"/>
                  </a:moveTo>
                  <a:lnTo>
                    <a:pt x="302386" y="0"/>
                  </a:lnTo>
                  <a:lnTo>
                    <a:pt x="332104" y="56387"/>
                  </a:lnTo>
                  <a:lnTo>
                    <a:pt x="297941" y="56387"/>
                  </a:lnTo>
                  <a:lnTo>
                    <a:pt x="254888" y="0"/>
                  </a:lnTo>
                  <a:close/>
                </a:path>
              </a:pathLst>
            </a:custGeom>
            <a:ln w="3175">
              <a:solidFill>
                <a:srgbClr val="1D7CED"/>
              </a:solidFill>
            </a:ln>
          </p:spPr>
          <p:txBody>
            <a:bodyPr wrap="square" lIns="0" tIns="0" rIns="0" bIns="0" rtlCol="0"/>
            <a:lstStyle/>
            <a:p>
              <a:endParaRPr/>
            </a:p>
          </p:txBody>
        </p:sp>
        <p:sp>
          <p:nvSpPr>
            <p:cNvPr id="36" name="object 36"/>
            <p:cNvSpPr/>
            <p:nvPr/>
          </p:nvSpPr>
          <p:spPr>
            <a:xfrm>
              <a:off x="8183118" y="723391"/>
              <a:ext cx="624840" cy="213995"/>
            </a:xfrm>
            <a:custGeom>
              <a:avLst/>
              <a:gdLst/>
              <a:ahLst/>
              <a:cxnLst/>
              <a:rect l="l" t="t" r="r" b="b"/>
              <a:pathLst>
                <a:path w="624840" h="213994">
                  <a:moveTo>
                    <a:pt x="143256" y="508"/>
                  </a:moveTo>
                  <a:lnTo>
                    <a:pt x="0" y="508"/>
                  </a:lnTo>
                  <a:lnTo>
                    <a:pt x="0" y="41148"/>
                  </a:lnTo>
                  <a:lnTo>
                    <a:pt x="0" y="81788"/>
                  </a:lnTo>
                  <a:lnTo>
                    <a:pt x="0" y="122428"/>
                  </a:lnTo>
                  <a:lnTo>
                    <a:pt x="0" y="213868"/>
                  </a:lnTo>
                  <a:lnTo>
                    <a:pt x="53467" y="213868"/>
                  </a:lnTo>
                  <a:lnTo>
                    <a:pt x="53467" y="122428"/>
                  </a:lnTo>
                  <a:lnTo>
                    <a:pt x="136017" y="122428"/>
                  </a:lnTo>
                  <a:lnTo>
                    <a:pt x="136017" y="81788"/>
                  </a:lnTo>
                  <a:lnTo>
                    <a:pt x="53467" y="81788"/>
                  </a:lnTo>
                  <a:lnTo>
                    <a:pt x="53467" y="41148"/>
                  </a:lnTo>
                  <a:lnTo>
                    <a:pt x="143256" y="41148"/>
                  </a:lnTo>
                  <a:lnTo>
                    <a:pt x="143256" y="508"/>
                  </a:lnTo>
                  <a:close/>
                </a:path>
                <a:path w="624840" h="213994">
                  <a:moveTo>
                    <a:pt x="277241" y="0"/>
                  </a:moveTo>
                  <a:lnTo>
                    <a:pt x="162052" y="0"/>
                  </a:lnTo>
                  <a:lnTo>
                    <a:pt x="162052" y="37338"/>
                  </a:lnTo>
                  <a:lnTo>
                    <a:pt x="192786" y="37338"/>
                  </a:lnTo>
                  <a:lnTo>
                    <a:pt x="192786" y="176530"/>
                  </a:lnTo>
                  <a:lnTo>
                    <a:pt x="162052" y="176530"/>
                  </a:lnTo>
                  <a:lnTo>
                    <a:pt x="162052" y="213868"/>
                  </a:lnTo>
                  <a:lnTo>
                    <a:pt x="277241" y="213868"/>
                  </a:lnTo>
                  <a:lnTo>
                    <a:pt x="277241" y="176530"/>
                  </a:lnTo>
                  <a:lnTo>
                    <a:pt x="246507" y="176530"/>
                  </a:lnTo>
                  <a:lnTo>
                    <a:pt x="246507" y="37338"/>
                  </a:lnTo>
                  <a:lnTo>
                    <a:pt x="277241" y="37338"/>
                  </a:lnTo>
                  <a:lnTo>
                    <a:pt x="277241" y="0"/>
                  </a:lnTo>
                  <a:close/>
                </a:path>
                <a:path w="624840" h="213994">
                  <a:moveTo>
                    <a:pt x="455168" y="173228"/>
                  </a:moveTo>
                  <a:lnTo>
                    <a:pt x="366141" y="173228"/>
                  </a:lnTo>
                  <a:lnTo>
                    <a:pt x="366141" y="508"/>
                  </a:lnTo>
                  <a:lnTo>
                    <a:pt x="312420" y="508"/>
                  </a:lnTo>
                  <a:lnTo>
                    <a:pt x="312420" y="173228"/>
                  </a:lnTo>
                  <a:lnTo>
                    <a:pt x="312420" y="213868"/>
                  </a:lnTo>
                  <a:lnTo>
                    <a:pt x="455168" y="213868"/>
                  </a:lnTo>
                  <a:lnTo>
                    <a:pt x="455168" y="173228"/>
                  </a:lnTo>
                  <a:close/>
                </a:path>
                <a:path w="624840" h="213994">
                  <a:moveTo>
                    <a:pt x="624713" y="508"/>
                  </a:moveTo>
                  <a:lnTo>
                    <a:pt x="480060" y="508"/>
                  </a:lnTo>
                  <a:lnTo>
                    <a:pt x="480060" y="41148"/>
                  </a:lnTo>
                  <a:lnTo>
                    <a:pt x="480060" y="77978"/>
                  </a:lnTo>
                  <a:lnTo>
                    <a:pt x="480060" y="118618"/>
                  </a:lnTo>
                  <a:lnTo>
                    <a:pt x="480060" y="173228"/>
                  </a:lnTo>
                  <a:lnTo>
                    <a:pt x="480060" y="213868"/>
                  </a:lnTo>
                  <a:lnTo>
                    <a:pt x="624713" y="213868"/>
                  </a:lnTo>
                  <a:lnTo>
                    <a:pt x="624713" y="173228"/>
                  </a:lnTo>
                  <a:lnTo>
                    <a:pt x="533527" y="173228"/>
                  </a:lnTo>
                  <a:lnTo>
                    <a:pt x="533527" y="118618"/>
                  </a:lnTo>
                  <a:lnTo>
                    <a:pt x="617474" y="118618"/>
                  </a:lnTo>
                  <a:lnTo>
                    <a:pt x="617474" y="77978"/>
                  </a:lnTo>
                  <a:lnTo>
                    <a:pt x="533527" y="77978"/>
                  </a:lnTo>
                  <a:lnTo>
                    <a:pt x="533527" y="41148"/>
                  </a:lnTo>
                  <a:lnTo>
                    <a:pt x="624713" y="41148"/>
                  </a:lnTo>
                  <a:lnTo>
                    <a:pt x="624713" y="508"/>
                  </a:lnTo>
                  <a:close/>
                </a:path>
              </a:pathLst>
            </a:custGeom>
            <a:solidFill>
              <a:srgbClr val="FBFBFF"/>
            </a:solidFill>
          </p:spPr>
          <p:txBody>
            <a:bodyPr wrap="square" lIns="0" tIns="0" rIns="0" bIns="0" rtlCol="0"/>
            <a:lstStyle/>
            <a:p>
              <a:endParaRPr/>
            </a:p>
          </p:txBody>
        </p:sp>
        <p:sp>
          <p:nvSpPr>
            <p:cNvPr id="37" name="object 37"/>
            <p:cNvSpPr/>
            <p:nvPr/>
          </p:nvSpPr>
          <p:spPr>
            <a:xfrm>
              <a:off x="8183118" y="723392"/>
              <a:ext cx="624840" cy="213995"/>
            </a:xfrm>
            <a:custGeom>
              <a:avLst/>
              <a:gdLst/>
              <a:ahLst/>
              <a:cxnLst/>
              <a:rect l="l" t="t" r="r" b="b"/>
              <a:pathLst>
                <a:path w="624840" h="213994">
                  <a:moveTo>
                    <a:pt x="480059" y="0"/>
                  </a:moveTo>
                  <a:lnTo>
                    <a:pt x="624712" y="0"/>
                  </a:lnTo>
                  <a:lnTo>
                    <a:pt x="624712" y="40767"/>
                  </a:lnTo>
                  <a:lnTo>
                    <a:pt x="533526" y="40767"/>
                  </a:lnTo>
                  <a:lnTo>
                    <a:pt x="533526" y="78232"/>
                  </a:lnTo>
                  <a:lnTo>
                    <a:pt x="617474" y="78232"/>
                  </a:lnTo>
                  <a:lnTo>
                    <a:pt x="617474" y="119125"/>
                  </a:lnTo>
                  <a:lnTo>
                    <a:pt x="533526" y="119125"/>
                  </a:lnTo>
                  <a:lnTo>
                    <a:pt x="533526" y="173100"/>
                  </a:lnTo>
                  <a:lnTo>
                    <a:pt x="624712" y="173100"/>
                  </a:lnTo>
                  <a:lnTo>
                    <a:pt x="624712" y="213868"/>
                  </a:lnTo>
                  <a:lnTo>
                    <a:pt x="480059" y="213868"/>
                  </a:lnTo>
                  <a:lnTo>
                    <a:pt x="480059" y="0"/>
                  </a:lnTo>
                  <a:close/>
                </a:path>
                <a:path w="624840" h="213994">
                  <a:moveTo>
                    <a:pt x="312420" y="0"/>
                  </a:moveTo>
                  <a:lnTo>
                    <a:pt x="366140" y="0"/>
                  </a:lnTo>
                  <a:lnTo>
                    <a:pt x="366140" y="173100"/>
                  </a:lnTo>
                  <a:lnTo>
                    <a:pt x="455167" y="173100"/>
                  </a:lnTo>
                  <a:lnTo>
                    <a:pt x="455167" y="213868"/>
                  </a:lnTo>
                  <a:lnTo>
                    <a:pt x="312420" y="213868"/>
                  </a:lnTo>
                  <a:lnTo>
                    <a:pt x="312420" y="0"/>
                  </a:lnTo>
                  <a:close/>
                </a:path>
                <a:path w="624840" h="213994">
                  <a:moveTo>
                    <a:pt x="162051" y="0"/>
                  </a:moveTo>
                  <a:lnTo>
                    <a:pt x="277240" y="0"/>
                  </a:lnTo>
                  <a:lnTo>
                    <a:pt x="277240" y="37337"/>
                  </a:lnTo>
                  <a:lnTo>
                    <a:pt x="246506" y="37337"/>
                  </a:lnTo>
                  <a:lnTo>
                    <a:pt x="246506" y="176530"/>
                  </a:lnTo>
                  <a:lnTo>
                    <a:pt x="277240" y="176530"/>
                  </a:lnTo>
                  <a:lnTo>
                    <a:pt x="277240" y="213868"/>
                  </a:lnTo>
                  <a:lnTo>
                    <a:pt x="162051" y="213868"/>
                  </a:lnTo>
                  <a:lnTo>
                    <a:pt x="162051" y="176530"/>
                  </a:lnTo>
                  <a:lnTo>
                    <a:pt x="192785" y="176530"/>
                  </a:lnTo>
                  <a:lnTo>
                    <a:pt x="192785" y="37337"/>
                  </a:lnTo>
                  <a:lnTo>
                    <a:pt x="162051" y="37337"/>
                  </a:lnTo>
                  <a:lnTo>
                    <a:pt x="162051" y="0"/>
                  </a:lnTo>
                  <a:close/>
                </a:path>
                <a:path w="624840" h="213994">
                  <a:moveTo>
                    <a:pt x="0" y="0"/>
                  </a:moveTo>
                  <a:lnTo>
                    <a:pt x="143255" y="0"/>
                  </a:lnTo>
                  <a:lnTo>
                    <a:pt x="143255" y="40767"/>
                  </a:lnTo>
                  <a:lnTo>
                    <a:pt x="53466" y="40767"/>
                  </a:lnTo>
                  <a:lnTo>
                    <a:pt x="53466" y="81153"/>
                  </a:lnTo>
                  <a:lnTo>
                    <a:pt x="136016" y="81153"/>
                  </a:lnTo>
                  <a:lnTo>
                    <a:pt x="136016" y="121920"/>
                  </a:lnTo>
                  <a:lnTo>
                    <a:pt x="53466" y="121920"/>
                  </a:lnTo>
                  <a:lnTo>
                    <a:pt x="53466" y="213868"/>
                  </a:lnTo>
                  <a:lnTo>
                    <a:pt x="0" y="213868"/>
                  </a:lnTo>
                  <a:lnTo>
                    <a:pt x="0" y="0"/>
                  </a:lnTo>
                  <a:close/>
                </a:path>
              </a:pathLst>
            </a:custGeom>
            <a:ln w="3175">
              <a:solidFill>
                <a:srgbClr val="1D7CED"/>
              </a:solidFill>
            </a:ln>
          </p:spPr>
          <p:txBody>
            <a:bodyPr wrap="square" lIns="0" tIns="0" rIns="0" bIns="0" rtlCol="0"/>
            <a:lstStyle/>
            <a:p>
              <a:endParaRPr/>
            </a:p>
          </p:txBody>
        </p:sp>
        <p:sp>
          <p:nvSpPr>
            <p:cNvPr id="38" name="object 38"/>
            <p:cNvSpPr/>
            <p:nvPr/>
          </p:nvSpPr>
          <p:spPr>
            <a:xfrm>
              <a:off x="6844283" y="18288"/>
              <a:ext cx="697992" cy="554735"/>
            </a:xfrm>
            <a:prstGeom prst="rect">
              <a:avLst/>
            </a:prstGeom>
            <a:blipFill>
              <a:blip r:embed="rId9" cstate="print"/>
              <a:stretch>
                <a:fillRect/>
              </a:stretch>
            </a:blipFill>
          </p:spPr>
          <p:txBody>
            <a:bodyPr wrap="square" lIns="0" tIns="0" rIns="0" bIns="0" rtlCol="0"/>
            <a:lstStyle/>
            <a:p>
              <a:endParaRPr/>
            </a:p>
          </p:txBody>
        </p:sp>
        <p:sp>
          <p:nvSpPr>
            <p:cNvPr id="39" name="object 39"/>
            <p:cNvSpPr/>
            <p:nvPr/>
          </p:nvSpPr>
          <p:spPr>
            <a:xfrm>
              <a:off x="7141464" y="112775"/>
              <a:ext cx="699516" cy="460248"/>
            </a:xfrm>
            <a:prstGeom prst="rect">
              <a:avLst/>
            </a:prstGeom>
            <a:blipFill>
              <a:blip r:embed="rId10" cstate="print"/>
              <a:stretch>
                <a:fillRect/>
              </a:stretch>
            </a:blipFill>
          </p:spPr>
          <p:txBody>
            <a:bodyPr wrap="square" lIns="0" tIns="0" rIns="0" bIns="0" rtlCol="0"/>
            <a:lstStyle/>
            <a:p>
              <a:endParaRPr/>
            </a:p>
          </p:txBody>
        </p:sp>
        <p:sp>
          <p:nvSpPr>
            <p:cNvPr id="40" name="object 40"/>
            <p:cNvSpPr/>
            <p:nvPr/>
          </p:nvSpPr>
          <p:spPr>
            <a:xfrm>
              <a:off x="7591043" y="112775"/>
              <a:ext cx="931163" cy="460248"/>
            </a:xfrm>
            <a:prstGeom prst="rect">
              <a:avLst/>
            </a:prstGeom>
            <a:blipFill>
              <a:blip r:embed="rId11" cstate="print"/>
              <a:stretch>
                <a:fillRect/>
              </a:stretch>
            </a:blipFill>
          </p:spPr>
          <p:txBody>
            <a:bodyPr wrap="square" lIns="0" tIns="0" rIns="0" bIns="0" rtlCol="0"/>
            <a:lstStyle/>
            <a:p>
              <a:endParaRPr/>
            </a:p>
          </p:txBody>
        </p:sp>
        <p:sp>
          <p:nvSpPr>
            <p:cNvPr id="41" name="object 41"/>
            <p:cNvSpPr/>
            <p:nvPr/>
          </p:nvSpPr>
          <p:spPr>
            <a:xfrm>
              <a:off x="8231123" y="18288"/>
              <a:ext cx="912876" cy="554735"/>
            </a:xfrm>
            <a:prstGeom prst="rect">
              <a:avLst/>
            </a:prstGeom>
            <a:blipFill>
              <a:blip r:embed="rId12" cstate="print"/>
              <a:stretch>
                <a:fillRect/>
              </a:stretch>
            </a:blipFill>
          </p:spPr>
          <p:txBody>
            <a:bodyPr wrap="square" lIns="0" tIns="0" rIns="0" bIns="0" rtlCol="0"/>
            <a:lstStyle/>
            <a:p>
              <a:endParaRPr/>
            </a:p>
          </p:txBody>
        </p:sp>
        <p:sp>
          <p:nvSpPr>
            <p:cNvPr id="42" name="object 42"/>
            <p:cNvSpPr/>
            <p:nvPr/>
          </p:nvSpPr>
          <p:spPr>
            <a:xfrm>
              <a:off x="3544823" y="460247"/>
              <a:ext cx="728472" cy="554736"/>
            </a:xfrm>
            <a:prstGeom prst="rect">
              <a:avLst/>
            </a:prstGeom>
            <a:blipFill>
              <a:blip r:embed="rId13" cstate="print"/>
              <a:stretch>
                <a:fillRect/>
              </a:stretch>
            </a:blipFill>
          </p:spPr>
          <p:txBody>
            <a:bodyPr wrap="square" lIns="0" tIns="0" rIns="0" bIns="0" rtlCol="0"/>
            <a:lstStyle/>
            <a:p>
              <a:endParaRPr/>
            </a:p>
          </p:txBody>
        </p:sp>
        <p:sp>
          <p:nvSpPr>
            <p:cNvPr id="43" name="object 43"/>
            <p:cNvSpPr/>
            <p:nvPr/>
          </p:nvSpPr>
          <p:spPr>
            <a:xfrm>
              <a:off x="3872484" y="554735"/>
              <a:ext cx="1008888" cy="460248"/>
            </a:xfrm>
            <a:prstGeom prst="rect">
              <a:avLst/>
            </a:prstGeom>
            <a:blipFill>
              <a:blip r:embed="rId14" cstate="print"/>
              <a:stretch>
                <a:fillRect/>
              </a:stretch>
            </a:blipFill>
          </p:spPr>
          <p:txBody>
            <a:bodyPr wrap="square" lIns="0" tIns="0" rIns="0" bIns="0" rtlCol="0"/>
            <a:lstStyle/>
            <a:p>
              <a:endParaRPr/>
            </a:p>
          </p:txBody>
        </p:sp>
        <p:sp>
          <p:nvSpPr>
            <p:cNvPr id="44" name="object 44"/>
            <p:cNvSpPr/>
            <p:nvPr/>
          </p:nvSpPr>
          <p:spPr>
            <a:xfrm>
              <a:off x="4632959" y="554735"/>
              <a:ext cx="755903" cy="460248"/>
            </a:xfrm>
            <a:prstGeom prst="rect">
              <a:avLst/>
            </a:prstGeom>
            <a:blipFill>
              <a:blip r:embed="rId15" cstate="print"/>
              <a:stretch>
                <a:fillRect/>
              </a:stretch>
            </a:blipFill>
          </p:spPr>
          <p:txBody>
            <a:bodyPr wrap="square" lIns="0" tIns="0" rIns="0" bIns="0" rtlCol="0"/>
            <a:lstStyle/>
            <a:p>
              <a:endParaRPr/>
            </a:p>
          </p:txBody>
        </p:sp>
        <p:sp>
          <p:nvSpPr>
            <p:cNvPr id="45" name="object 45"/>
            <p:cNvSpPr/>
            <p:nvPr/>
          </p:nvSpPr>
          <p:spPr>
            <a:xfrm>
              <a:off x="5141976" y="554735"/>
              <a:ext cx="973836" cy="460248"/>
            </a:xfrm>
            <a:prstGeom prst="rect">
              <a:avLst/>
            </a:prstGeom>
            <a:blipFill>
              <a:blip r:embed="rId16" cstate="print"/>
              <a:stretch>
                <a:fillRect/>
              </a:stretch>
            </a:blipFill>
          </p:spPr>
          <p:txBody>
            <a:bodyPr wrap="square" lIns="0" tIns="0" rIns="0" bIns="0" rtlCol="0"/>
            <a:lstStyle/>
            <a:p>
              <a:endParaRPr/>
            </a:p>
          </p:txBody>
        </p:sp>
        <p:sp>
          <p:nvSpPr>
            <p:cNvPr id="46" name="object 46"/>
            <p:cNvSpPr/>
            <p:nvPr/>
          </p:nvSpPr>
          <p:spPr>
            <a:xfrm>
              <a:off x="5867400" y="554735"/>
              <a:ext cx="810768" cy="460248"/>
            </a:xfrm>
            <a:prstGeom prst="rect">
              <a:avLst/>
            </a:prstGeom>
            <a:blipFill>
              <a:blip r:embed="rId17" cstate="print"/>
              <a:stretch>
                <a:fillRect/>
              </a:stretch>
            </a:blipFill>
          </p:spPr>
          <p:txBody>
            <a:bodyPr wrap="square" lIns="0" tIns="0" rIns="0" bIns="0" rtlCol="0"/>
            <a:lstStyle/>
            <a:p>
              <a:endParaRPr/>
            </a:p>
          </p:txBody>
        </p:sp>
        <p:sp>
          <p:nvSpPr>
            <p:cNvPr id="47" name="object 47"/>
            <p:cNvSpPr/>
            <p:nvPr/>
          </p:nvSpPr>
          <p:spPr>
            <a:xfrm>
              <a:off x="6431279" y="554735"/>
              <a:ext cx="1065276" cy="460248"/>
            </a:xfrm>
            <a:prstGeom prst="rect">
              <a:avLst/>
            </a:prstGeom>
            <a:blipFill>
              <a:blip r:embed="rId18" cstate="print"/>
              <a:stretch>
                <a:fillRect/>
              </a:stretch>
            </a:blipFill>
          </p:spPr>
          <p:txBody>
            <a:bodyPr wrap="square" lIns="0" tIns="0" rIns="0" bIns="0" rtlCol="0"/>
            <a:lstStyle/>
            <a:p>
              <a:endParaRPr/>
            </a:p>
          </p:txBody>
        </p:sp>
        <p:sp>
          <p:nvSpPr>
            <p:cNvPr id="48" name="object 48"/>
            <p:cNvSpPr/>
            <p:nvPr/>
          </p:nvSpPr>
          <p:spPr>
            <a:xfrm>
              <a:off x="7248143" y="554735"/>
              <a:ext cx="982979" cy="460248"/>
            </a:xfrm>
            <a:prstGeom prst="rect">
              <a:avLst/>
            </a:prstGeom>
            <a:blipFill>
              <a:blip r:embed="rId19" cstate="print"/>
              <a:stretch>
                <a:fillRect/>
              </a:stretch>
            </a:blipFill>
          </p:spPr>
          <p:txBody>
            <a:bodyPr wrap="square" lIns="0" tIns="0" rIns="0" bIns="0" rtlCol="0"/>
            <a:lstStyle/>
            <a:p>
              <a:endParaRPr/>
            </a:p>
          </p:txBody>
        </p:sp>
        <p:sp>
          <p:nvSpPr>
            <p:cNvPr id="49" name="object 49"/>
            <p:cNvSpPr/>
            <p:nvPr/>
          </p:nvSpPr>
          <p:spPr>
            <a:xfrm>
              <a:off x="7982711" y="554735"/>
              <a:ext cx="1018031" cy="460248"/>
            </a:xfrm>
            <a:prstGeom prst="rect">
              <a:avLst/>
            </a:prstGeom>
            <a:blipFill>
              <a:blip r:embed="rId20" cstate="print"/>
              <a:stretch>
                <a:fillRect/>
              </a:stretch>
            </a:blipFill>
          </p:spPr>
          <p:txBody>
            <a:bodyPr wrap="square" lIns="0" tIns="0" rIns="0" bIns="0" rtlCol="0"/>
            <a:lstStyle/>
            <a:p>
              <a:endParaRPr/>
            </a:p>
          </p:txBody>
        </p:sp>
      </p:grpSp>
      <p:sp>
        <p:nvSpPr>
          <p:cNvPr id="50" name="object 50"/>
          <p:cNvSpPr txBox="1"/>
          <p:nvPr/>
        </p:nvSpPr>
        <p:spPr>
          <a:xfrm>
            <a:off x="307340" y="1057008"/>
            <a:ext cx="7852409" cy="6030496"/>
          </a:xfrm>
          <a:prstGeom prst="rect">
            <a:avLst/>
          </a:prstGeom>
        </p:spPr>
        <p:txBody>
          <a:bodyPr vert="horz" wrap="square" lIns="0" tIns="61594" rIns="0" bIns="0" rtlCol="0">
            <a:spAutoFit/>
          </a:bodyPr>
          <a:lstStyle/>
          <a:p>
            <a:pPr marL="355600" indent="-342900">
              <a:lnSpc>
                <a:spcPct val="100000"/>
              </a:lnSpc>
              <a:spcBef>
                <a:spcPts val="484"/>
              </a:spcBef>
              <a:buClr>
                <a:srgbClr val="006FC0"/>
              </a:buClr>
              <a:buSzPct val="80000"/>
              <a:buFont typeface="Wingdings"/>
              <a:buChar char=""/>
              <a:tabLst>
                <a:tab pos="355600" algn="l"/>
              </a:tabLst>
            </a:pPr>
            <a:r>
              <a:rPr sz="2800" dirty="0">
                <a:latin typeface="Arial"/>
                <a:cs typeface="Arial"/>
              </a:rPr>
              <a:t>Tiếp nhận form thông tin học viên và lưu vào file</a:t>
            </a:r>
            <a:endParaRPr sz="2800">
              <a:latin typeface="Arial"/>
              <a:cs typeface="Arial"/>
            </a:endParaRPr>
          </a:p>
          <a:p>
            <a:pPr marL="469900">
              <a:lnSpc>
                <a:spcPct val="100000"/>
              </a:lnSpc>
              <a:spcBef>
                <a:spcPts val="340"/>
              </a:spcBef>
            </a:pPr>
            <a:r>
              <a:rPr sz="2400" dirty="0">
                <a:latin typeface="Wingdings"/>
                <a:cs typeface="Wingdings"/>
              </a:rPr>
              <a:t></a:t>
            </a:r>
            <a:r>
              <a:rPr sz="2400" dirty="0">
                <a:latin typeface="Arial"/>
                <a:cs typeface="Arial"/>
              </a:rPr>
              <a:t>Mã học viên</a:t>
            </a:r>
            <a:endParaRPr sz="2400">
              <a:latin typeface="Arial"/>
              <a:cs typeface="Arial"/>
            </a:endParaRPr>
          </a:p>
          <a:p>
            <a:pPr marL="469900">
              <a:lnSpc>
                <a:spcPct val="100000"/>
              </a:lnSpc>
              <a:spcBef>
                <a:spcPts val="315"/>
              </a:spcBef>
            </a:pPr>
            <a:r>
              <a:rPr sz="2400" dirty="0">
                <a:latin typeface="Wingdings"/>
                <a:cs typeface="Wingdings"/>
              </a:rPr>
              <a:t></a:t>
            </a:r>
            <a:r>
              <a:rPr sz="2400" dirty="0">
                <a:latin typeface="Arial"/>
                <a:cs typeface="Arial"/>
              </a:rPr>
              <a:t>Họ và tên</a:t>
            </a:r>
            <a:endParaRPr sz="2400">
              <a:latin typeface="Arial"/>
              <a:cs typeface="Arial"/>
            </a:endParaRPr>
          </a:p>
          <a:p>
            <a:pPr marL="469900">
              <a:lnSpc>
                <a:spcPct val="100000"/>
              </a:lnSpc>
              <a:spcBef>
                <a:spcPts val="315"/>
              </a:spcBef>
            </a:pPr>
            <a:r>
              <a:rPr sz="2400" dirty="0">
                <a:latin typeface="Wingdings"/>
                <a:cs typeface="Wingdings"/>
              </a:rPr>
              <a:t></a:t>
            </a:r>
            <a:r>
              <a:rPr sz="2400" dirty="0">
                <a:latin typeface="Arial"/>
                <a:cs typeface="Arial"/>
              </a:rPr>
              <a:t>Giới tính</a:t>
            </a:r>
            <a:endParaRPr sz="2400">
              <a:latin typeface="Arial"/>
              <a:cs typeface="Arial"/>
            </a:endParaRPr>
          </a:p>
          <a:p>
            <a:pPr marL="469900">
              <a:lnSpc>
                <a:spcPct val="100000"/>
              </a:lnSpc>
              <a:spcBef>
                <a:spcPts val="310"/>
              </a:spcBef>
            </a:pPr>
            <a:r>
              <a:rPr sz="2400" dirty="0">
                <a:latin typeface="Wingdings"/>
                <a:cs typeface="Wingdings"/>
              </a:rPr>
              <a:t></a:t>
            </a:r>
            <a:r>
              <a:rPr sz="2400" dirty="0">
                <a:latin typeface="Arial"/>
                <a:cs typeface="Arial"/>
              </a:rPr>
              <a:t>Ngày sinh</a:t>
            </a:r>
            <a:endParaRPr sz="2400">
              <a:latin typeface="Arial"/>
              <a:cs typeface="Arial"/>
            </a:endParaRPr>
          </a:p>
          <a:p>
            <a:pPr marL="469900">
              <a:lnSpc>
                <a:spcPct val="100000"/>
              </a:lnSpc>
              <a:spcBef>
                <a:spcPts val="310"/>
              </a:spcBef>
            </a:pPr>
            <a:r>
              <a:rPr sz="2400" dirty="0">
                <a:latin typeface="Wingdings"/>
                <a:cs typeface="Wingdings"/>
              </a:rPr>
              <a:t></a:t>
            </a:r>
            <a:r>
              <a:rPr sz="2400" dirty="0">
                <a:latin typeface="Arial"/>
                <a:cs typeface="Arial"/>
              </a:rPr>
              <a:t>Học phí</a:t>
            </a:r>
            <a:endParaRPr sz="2400">
              <a:latin typeface="Arial"/>
              <a:cs typeface="Arial"/>
            </a:endParaRPr>
          </a:p>
          <a:p>
            <a:pPr marL="469900">
              <a:lnSpc>
                <a:spcPct val="100000"/>
              </a:lnSpc>
              <a:spcBef>
                <a:spcPts val="315"/>
              </a:spcBef>
            </a:pPr>
            <a:r>
              <a:rPr sz="2400" dirty="0">
                <a:latin typeface="Wingdings"/>
                <a:cs typeface="Wingdings"/>
              </a:rPr>
              <a:t></a:t>
            </a:r>
            <a:r>
              <a:rPr sz="2400" dirty="0">
                <a:latin typeface="Arial"/>
                <a:cs typeface="Arial"/>
              </a:rPr>
              <a:t>Hình</a:t>
            </a:r>
            <a:endParaRPr sz="2400">
              <a:latin typeface="Arial"/>
              <a:cs typeface="Arial"/>
            </a:endParaRPr>
          </a:p>
          <a:p>
            <a:pPr marL="469900">
              <a:lnSpc>
                <a:spcPct val="100000"/>
              </a:lnSpc>
              <a:spcBef>
                <a:spcPts val="315"/>
              </a:spcBef>
            </a:pPr>
            <a:r>
              <a:rPr sz="2400" dirty="0">
                <a:latin typeface="Wingdings"/>
                <a:cs typeface="Wingdings"/>
              </a:rPr>
              <a:t></a:t>
            </a:r>
            <a:r>
              <a:rPr sz="2400" dirty="0">
                <a:latin typeface="Arial"/>
                <a:cs typeface="Arial"/>
              </a:rPr>
              <a:t>Ghi chú</a:t>
            </a:r>
            <a:endParaRPr sz="2400">
              <a:latin typeface="Arial"/>
              <a:cs typeface="Arial"/>
            </a:endParaRPr>
          </a:p>
          <a:p>
            <a:pPr marL="355600" indent="-342900">
              <a:lnSpc>
                <a:spcPct val="100000"/>
              </a:lnSpc>
              <a:spcBef>
                <a:spcPts val="210"/>
              </a:spcBef>
              <a:buClr>
                <a:srgbClr val="006FC0"/>
              </a:buClr>
              <a:buSzPct val="80000"/>
              <a:buFont typeface="Wingdings"/>
              <a:buChar char=""/>
              <a:tabLst>
                <a:tab pos="355600" algn="l"/>
              </a:tabLst>
            </a:pPr>
            <a:r>
              <a:rPr sz="2800" dirty="0">
                <a:latin typeface="Arial"/>
                <a:cs typeface="Arial"/>
              </a:rPr>
              <a:t>Đọc thông tin học viên từ file và xuất ra form</a:t>
            </a:r>
            <a:endParaRPr sz="2800">
              <a:latin typeface="Arial"/>
              <a:cs typeface="Arial"/>
            </a:endParaRPr>
          </a:p>
          <a:p>
            <a:pPr marL="355600" indent="-342900">
              <a:lnSpc>
                <a:spcPct val="100000"/>
              </a:lnSpc>
              <a:spcBef>
                <a:spcPts val="244"/>
              </a:spcBef>
              <a:buClr>
                <a:srgbClr val="006FC0"/>
              </a:buClr>
              <a:buSzPct val="80000"/>
              <a:buFont typeface="Wingdings"/>
              <a:buChar char=""/>
              <a:tabLst>
                <a:tab pos="355600" algn="l"/>
              </a:tabLst>
            </a:pPr>
            <a:r>
              <a:rPr sz="2800" dirty="0">
                <a:latin typeface="Arial"/>
                <a:cs typeface="Arial"/>
              </a:rPr>
              <a:t>Gợi ý:</a:t>
            </a:r>
            <a:endParaRPr sz="2800">
              <a:latin typeface="Arial"/>
              <a:cs typeface="Arial"/>
            </a:endParaRPr>
          </a:p>
          <a:p>
            <a:pPr marL="469900">
              <a:lnSpc>
                <a:spcPct val="100000"/>
              </a:lnSpc>
              <a:spcBef>
                <a:spcPts val="335"/>
              </a:spcBef>
            </a:pPr>
            <a:r>
              <a:rPr sz="2400" dirty="0">
                <a:latin typeface="Wingdings"/>
                <a:cs typeface="Wingdings"/>
              </a:rPr>
              <a:t></a:t>
            </a:r>
            <a:r>
              <a:rPr sz="2400" dirty="0">
                <a:latin typeface="Arial"/>
                <a:cs typeface="Arial"/>
              </a:rPr>
              <a:t>Sử dụng model để nhận tham số yêu cầu</a:t>
            </a:r>
            <a:endParaRPr sz="2400">
              <a:latin typeface="Arial"/>
              <a:cs typeface="Arial"/>
            </a:endParaRPr>
          </a:p>
          <a:p>
            <a:pPr marL="469900">
              <a:lnSpc>
                <a:spcPct val="100000"/>
              </a:lnSpc>
              <a:spcBef>
                <a:spcPts val="315"/>
              </a:spcBef>
            </a:pPr>
            <a:r>
              <a:rPr sz="2400" dirty="0">
                <a:latin typeface="Wingdings"/>
                <a:cs typeface="Wingdings"/>
              </a:rPr>
              <a:t></a:t>
            </a:r>
            <a:r>
              <a:rPr sz="2400" dirty="0">
                <a:latin typeface="Arial"/>
                <a:cs typeface="Arial"/>
              </a:rPr>
              <a:t>Sử dụng File.WriteAllLines() để lưu thông tin nhân  sự</a:t>
            </a:r>
            <a:endParaRPr sz="2400">
              <a:latin typeface="Arial"/>
              <a:cs typeface="Arial"/>
            </a:endParaRPr>
          </a:p>
        </p:txBody>
      </p:sp>
    </p:spTree>
    <p:extLst>
      <p:ext uri="{BB962C8B-B14F-4D97-AF65-F5344CB8AC3E}">
        <p14:creationId xmlns:p14="http://schemas.microsoft.com/office/powerpoint/2010/main" val="5450570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041019"/>
            <a:ext cx="4495800" cy="2209545"/>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0" y="1219200"/>
            <a:ext cx="8305800" cy="5638800"/>
            <a:chOff x="0" y="1219200"/>
            <a:chExt cx="8305800" cy="5638800"/>
          </a:xfrm>
        </p:grpSpPr>
        <p:sp>
          <p:nvSpPr>
            <p:cNvPr id="4" name="object 4"/>
            <p:cNvSpPr/>
            <p:nvPr/>
          </p:nvSpPr>
          <p:spPr>
            <a:xfrm>
              <a:off x="4904994" y="1219200"/>
              <a:ext cx="3400805" cy="203072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3048000"/>
              <a:ext cx="5080000" cy="3809997"/>
            </a:xfrm>
            <a:prstGeom prst="rect">
              <a:avLst/>
            </a:prstGeom>
            <a:blipFill>
              <a:blip r:embed="rId4" cstate="print"/>
              <a:stretch>
                <a:fillRect/>
              </a:stretch>
            </a:blipFill>
          </p:spPr>
          <p:txBody>
            <a:bodyPr wrap="square" lIns="0" tIns="0" rIns="0" bIns="0" rtlCol="0"/>
            <a:lstStyle/>
            <a:p>
              <a:endParaRPr/>
            </a:p>
          </p:txBody>
        </p:sp>
      </p:grpSp>
      <p:grpSp>
        <p:nvGrpSpPr>
          <p:cNvPr id="16" name="object 16"/>
          <p:cNvGrpSpPr/>
          <p:nvPr/>
        </p:nvGrpSpPr>
        <p:grpSpPr>
          <a:xfrm>
            <a:off x="0" y="932688"/>
            <a:ext cx="9144000" cy="161925"/>
            <a:chOff x="0" y="932688"/>
            <a:chExt cx="9144000" cy="161925"/>
          </a:xfrm>
        </p:grpSpPr>
        <p:sp>
          <p:nvSpPr>
            <p:cNvPr id="17" name="object 17"/>
            <p:cNvSpPr/>
            <p:nvPr/>
          </p:nvSpPr>
          <p:spPr>
            <a:xfrm>
              <a:off x="0" y="932688"/>
              <a:ext cx="9144000" cy="161544"/>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0" y="990600"/>
              <a:ext cx="9144000" cy="0"/>
            </a:xfrm>
            <a:custGeom>
              <a:avLst/>
              <a:gdLst/>
              <a:ahLst/>
              <a:cxnLst/>
              <a:rect l="l" t="t" r="r" b="b"/>
              <a:pathLst>
                <a:path w="9144000">
                  <a:moveTo>
                    <a:pt x="0" y="0"/>
                  </a:moveTo>
                  <a:lnTo>
                    <a:pt x="9144000" y="0"/>
                  </a:lnTo>
                </a:path>
              </a:pathLst>
            </a:custGeom>
            <a:ln w="76200">
              <a:solidFill>
                <a:srgbClr val="006FC0"/>
              </a:solidFill>
            </a:ln>
          </p:spPr>
          <p:txBody>
            <a:bodyPr wrap="square" lIns="0" tIns="0" rIns="0" bIns="0" rtlCol="0"/>
            <a:lstStyle/>
            <a:p>
              <a:endParaRPr/>
            </a:p>
          </p:txBody>
        </p:sp>
      </p:grpSp>
      <p:sp>
        <p:nvSpPr>
          <p:cNvPr id="19" name="object 19"/>
          <p:cNvSpPr/>
          <p:nvPr/>
        </p:nvSpPr>
        <p:spPr>
          <a:xfrm>
            <a:off x="3886200" y="2590800"/>
            <a:ext cx="381000" cy="457200"/>
          </a:xfrm>
          <a:custGeom>
            <a:avLst/>
            <a:gdLst/>
            <a:ahLst/>
            <a:cxnLst/>
            <a:rect l="l" t="t" r="r" b="b"/>
            <a:pathLst>
              <a:path w="381000" h="457200">
                <a:moveTo>
                  <a:pt x="381000" y="0"/>
                </a:moveTo>
                <a:lnTo>
                  <a:pt x="0" y="0"/>
                </a:lnTo>
                <a:lnTo>
                  <a:pt x="0" y="457200"/>
                </a:lnTo>
                <a:lnTo>
                  <a:pt x="381000" y="457200"/>
                </a:lnTo>
                <a:lnTo>
                  <a:pt x="381000" y="0"/>
                </a:lnTo>
                <a:close/>
              </a:path>
            </a:pathLst>
          </a:custGeom>
          <a:solidFill>
            <a:srgbClr val="FFFFFF"/>
          </a:solidFill>
        </p:spPr>
        <p:txBody>
          <a:bodyPr wrap="square" lIns="0" tIns="0" rIns="0" bIns="0" rtlCol="0"/>
          <a:lstStyle/>
          <a:p>
            <a:endParaRPr/>
          </a:p>
        </p:txBody>
      </p:sp>
      <p:grpSp>
        <p:nvGrpSpPr>
          <p:cNvPr id="20" name="object 20"/>
          <p:cNvGrpSpPr/>
          <p:nvPr/>
        </p:nvGrpSpPr>
        <p:grpSpPr>
          <a:xfrm>
            <a:off x="-1587" y="1216152"/>
            <a:ext cx="8926195" cy="4074160"/>
            <a:chOff x="-1587" y="1216152"/>
            <a:chExt cx="8926195" cy="4074160"/>
          </a:xfrm>
        </p:grpSpPr>
        <p:sp>
          <p:nvSpPr>
            <p:cNvPr id="21" name="object 21"/>
            <p:cNvSpPr/>
            <p:nvPr/>
          </p:nvSpPr>
          <p:spPr>
            <a:xfrm>
              <a:off x="4529328" y="4687823"/>
              <a:ext cx="4111752" cy="103631"/>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4572000" y="4708524"/>
              <a:ext cx="4025900" cy="15875"/>
            </a:xfrm>
            <a:custGeom>
              <a:avLst/>
              <a:gdLst/>
              <a:ahLst/>
              <a:cxnLst/>
              <a:rect l="l" t="t" r="r" b="b"/>
              <a:pathLst>
                <a:path w="4025900" h="15875">
                  <a:moveTo>
                    <a:pt x="0" y="15875"/>
                  </a:moveTo>
                  <a:lnTo>
                    <a:pt x="4025900" y="0"/>
                  </a:lnTo>
                </a:path>
              </a:pathLst>
            </a:custGeom>
            <a:ln w="3175">
              <a:solidFill>
                <a:srgbClr val="4F81BC"/>
              </a:solidFill>
              <a:prstDash val="sysDot"/>
            </a:ln>
          </p:spPr>
          <p:txBody>
            <a:bodyPr wrap="square" lIns="0" tIns="0" rIns="0" bIns="0" rtlCol="0"/>
            <a:lstStyle/>
            <a:p>
              <a:endParaRPr/>
            </a:p>
          </p:txBody>
        </p:sp>
        <p:sp>
          <p:nvSpPr>
            <p:cNvPr id="23" name="object 23"/>
            <p:cNvSpPr/>
            <p:nvPr/>
          </p:nvSpPr>
          <p:spPr>
            <a:xfrm>
              <a:off x="0" y="3240024"/>
              <a:ext cx="3547872" cy="103632"/>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0" y="3260725"/>
              <a:ext cx="3505200" cy="15875"/>
            </a:xfrm>
            <a:custGeom>
              <a:avLst/>
              <a:gdLst/>
              <a:ahLst/>
              <a:cxnLst/>
              <a:rect l="l" t="t" r="r" b="b"/>
              <a:pathLst>
                <a:path w="3505200" h="15875">
                  <a:moveTo>
                    <a:pt x="0" y="15875"/>
                  </a:moveTo>
                  <a:lnTo>
                    <a:pt x="3505200" y="0"/>
                  </a:lnTo>
                </a:path>
              </a:pathLst>
            </a:custGeom>
            <a:ln w="3175">
              <a:solidFill>
                <a:srgbClr val="4F81BC"/>
              </a:solidFill>
              <a:prstDash val="sysDot"/>
            </a:ln>
          </p:spPr>
          <p:txBody>
            <a:bodyPr wrap="square" lIns="0" tIns="0" rIns="0" bIns="0" rtlCol="0"/>
            <a:lstStyle/>
            <a:p>
              <a:endParaRPr/>
            </a:p>
          </p:txBody>
        </p:sp>
        <p:sp>
          <p:nvSpPr>
            <p:cNvPr id="25" name="object 25"/>
            <p:cNvSpPr/>
            <p:nvPr/>
          </p:nvSpPr>
          <p:spPr>
            <a:xfrm>
              <a:off x="3461003" y="3255263"/>
              <a:ext cx="1155191" cy="1536192"/>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3505200" y="3276600"/>
              <a:ext cx="1066800" cy="1447800"/>
            </a:xfrm>
            <a:custGeom>
              <a:avLst/>
              <a:gdLst/>
              <a:ahLst/>
              <a:cxnLst/>
              <a:rect l="l" t="t" r="r" b="b"/>
              <a:pathLst>
                <a:path w="1066800" h="1447800">
                  <a:moveTo>
                    <a:pt x="0" y="0"/>
                  </a:moveTo>
                  <a:lnTo>
                    <a:pt x="1066800" y="1447800"/>
                  </a:lnTo>
                </a:path>
              </a:pathLst>
            </a:custGeom>
            <a:ln w="3175">
              <a:solidFill>
                <a:srgbClr val="4F81BC"/>
              </a:solidFill>
              <a:prstDash val="sysDot"/>
            </a:ln>
          </p:spPr>
          <p:txBody>
            <a:bodyPr wrap="square" lIns="0" tIns="0" rIns="0" bIns="0" rtlCol="0"/>
            <a:lstStyle/>
            <a:p>
              <a:endParaRPr/>
            </a:p>
          </p:txBody>
        </p:sp>
        <p:sp>
          <p:nvSpPr>
            <p:cNvPr id="27" name="object 27"/>
            <p:cNvSpPr/>
            <p:nvPr/>
          </p:nvSpPr>
          <p:spPr>
            <a:xfrm>
              <a:off x="2912364" y="1216152"/>
              <a:ext cx="2734056" cy="2432304"/>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4869179" y="3689603"/>
              <a:ext cx="4055364" cy="1600200"/>
            </a:xfrm>
            <a:prstGeom prst="rect">
              <a:avLst/>
            </a:prstGeom>
            <a:blipFill>
              <a:blip r:embed="rId10" cstate="print"/>
              <a:stretch>
                <a:fillRect/>
              </a:stretch>
            </a:blipFill>
          </p:spPr>
          <p:txBody>
            <a:bodyPr wrap="square" lIns="0" tIns="0" rIns="0" bIns="0" rtlCol="0"/>
            <a:lstStyle/>
            <a:p>
              <a:endParaRPr/>
            </a:p>
          </p:txBody>
        </p:sp>
      </p:grpSp>
      <p:pic>
        <p:nvPicPr>
          <p:cNvPr id="29" name="Picture 2" descr="G:\13. Doan\Logo\logo fit.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183880" y="18288"/>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137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6629400"/>
            <a:chOff x="76200" y="38"/>
            <a:chExt cx="8943340" cy="6629400"/>
          </a:xfrm>
        </p:grpSpPr>
        <p:sp>
          <p:nvSpPr>
            <p:cNvPr id="3" name="object 3"/>
            <p:cNvSpPr/>
            <p:nvPr/>
          </p:nvSpPr>
          <p:spPr>
            <a:xfrm>
              <a:off x="6146672" y="435736"/>
              <a:ext cx="281305" cy="295910"/>
            </a:xfrm>
            <a:custGeom>
              <a:avLst/>
              <a:gdLst/>
              <a:ahLst/>
              <a:cxnLst/>
              <a:rect l="l" t="t" r="r" b="b"/>
              <a:pathLst>
                <a:path w="281304" h="295909">
                  <a:moveTo>
                    <a:pt x="180975" y="0"/>
                  </a:moveTo>
                  <a:lnTo>
                    <a:pt x="99949" y="0"/>
                  </a:lnTo>
                  <a:lnTo>
                    <a:pt x="0" y="295783"/>
                  </a:lnTo>
                  <a:lnTo>
                    <a:pt x="74422" y="295783"/>
                  </a:lnTo>
                  <a:lnTo>
                    <a:pt x="92963" y="235330"/>
                  </a:lnTo>
                  <a:lnTo>
                    <a:pt x="260496" y="235330"/>
                  </a:lnTo>
                  <a:lnTo>
                    <a:pt x="242386" y="181737"/>
                  </a:lnTo>
                  <a:lnTo>
                    <a:pt x="109219" y="181737"/>
                  </a:lnTo>
                  <a:lnTo>
                    <a:pt x="139446" y="84200"/>
                  </a:lnTo>
                  <a:lnTo>
                    <a:pt x="209427" y="84200"/>
                  </a:lnTo>
                  <a:lnTo>
                    <a:pt x="180975" y="0"/>
                  </a:lnTo>
                  <a:close/>
                </a:path>
                <a:path w="281304" h="295909">
                  <a:moveTo>
                    <a:pt x="260496" y="235330"/>
                  </a:moveTo>
                  <a:lnTo>
                    <a:pt x="185927" y="235330"/>
                  </a:lnTo>
                  <a:lnTo>
                    <a:pt x="204342" y="295783"/>
                  </a:lnTo>
                  <a:lnTo>
                    <a:pt x="280924" y="295783"/>
                  </a:lnTo>
                  <a:lnTo>
                    <a:pt x="260496" y="235330"/>
                  </a:lnTo>
                  <a:close/>
                </a:path>
                <a:path w="281304" h="295909">
                  <a:moveTo>
                    <a:pt x="209427" y="84200"/>
                  </a:moveTo>
                  <a:lnTo>
                    <a:pt x="139446" y="84200"/>
                  </a:lnTo>
                  <a:lnTo>
                    <a:pt x="169672" y="181737"/>
                  </a:lnTo>
                  <a:lnTo>
                    <a:pt x="242386" y="181737"/>
                  </a:lnTo>
                  <a:lnTo>
                    <a:pt x="209427" y="84200"/>
                  </a:lnTo>
                  <a:close/>
                </a:path>
              </a:pathLst>
            </a:custGeom>
            <a:solidFill>
              <a:srgbClr val="FBFBFF"/>
            </a:solidFill>
          </p:spPr>
          <p:txBody>
            <a:bodyPr wrap="square" lIns="0" tIns="0" rIns="0" bIns="0" rtlCol="0"/>
            <a:lstStyle/>
            <a:p>
              <a:endParaRPr/>
            </a:p>
          </p:txBody>
        </p:sp>
        <p:sp>
          <p:nvSpPr>
            <p:cNvPr id="4" name="object 4"/>
            <p:cNvSpPr/>
            <p:nvPr/>
          </p:nvSpPr>
          <p:spPr>
            <a:xfrm>
              <a:off x="6146672" y="435736"/>
              <a:ext cx="281305" cy="295910"/>
            </a:xfrm>
            <a:custGeom>
              <a:avLst/>
              <a:gdLst/>
              <a:ahLst/>
              <a:cxnLst/>
              <a:rect l="l" t="t" r="r" b="b"/>
              <a:pathLst>
                <a:path w="281304" h="295909">
                  <a:moveTo>
                    <a:pt x="139446" y="84200"/>
                  </a:moveTo>
                  <a:lnTo>
                    <a:pt x="109219" y="181737"/>
                  </a:lnTo>
                  <a:lnTo>
                    <a:pt x="169672" y="181737"/>
                  </a:lnTo>
                  <a:lnTo>
                    <a:pt x="139446" y="84200"/>
                  </a:lnTo>
                  <a:close/>
                </a:path>
                <a:path w="281304" h="295909">
                  <a:moveTo>
                    <a:pt x="99949" y="0"/>
                  </a:moveTo>
                  <a:lnTo>
                    <a:pt x="180975" y="0"/>
                  </a:lnTo>
                  <a:lnTo>
                    <a:pt x="280924" y="295783"/>
                  </a:lnTo>
                  <a:lnTo>
                    <a:pt x="204342" y="295783"/>
                  </a:lnTo>
                  <a:lnTo>
                    <a:pt x="185927" y="235330"/>
                  </a:lnTo>
                  <a:lnTo>
                    <a:pt x="92963" y="235330"/>
                  </a:lnTo>
                  <a:lnTo>
                    <a:pt x="74422" y="295783"/>
                  </a:lnTo>
                  <a:lnTo>
                    <a:pt x="0" y="295783"/>
                  </a:lnTo>
                  <a:lnTo>
                    <a:pt x="99949" y="0"/>
                  </a:lnTo>
                  <a:close/>
                </a:path>
              </a:pathLst>
            </a:custGeom>
            <a:ln w="3175">
              <a:solidFill>
                <a:srgbClr val="1D7CED"/>
              </a:solidFill>
            </a:ln>
          </p:spPr>
          <p:txBody>
            <a:bodyPr wrap="square" lIns="0" tIns="0" rIns="0" bIns="0" rtlCol="0"/>
            <a:lstStyle/>
            <a:p>
              <a:endParaRPr/>
            </a:p>
          </p:txBody>
        </p:sp>
        <p:sp>
          <p:nvSpPr>
            <p:cNvPr id="5" name="object 5"/>
            <p:cNvSpPr/>
            <p:nvPr/>
          </p:nvSpPr>
          <p:spPr>
            <a:xfrm>
              <a:off x="6437376" y="490600"/>
              <a:ext cx="1037590" cy="246379"/>
            </a:xfrm>
            <a:custGeom>
              <a:avLst/>
              <a:gdLst/>
              <a:ahLst/>
              <a:cxnLst/>
              <a:rect l="l" t="t" r="r" b="b"/>
              <a:pathLst>
                <a:path w="1037590" h="246379">
                  <a:moveTo>
                    <a:pt x="685673" y="0"/>
                  </a:moveTo>
                  <a:lnTo>
                    <a:pt x="638048" y="8270"/>
                  </a:lnTo>
                  <a:lnTo>
                    <a:pt x="601852" y="33020"/>
                  </a:lnTo>
                  <a:lnTo>
                    <a:pt x="579056" y="72072"/>
                  </a:lnTo>
                  <a:lnTo>
                    <a:pt x="571500" y="122936"/>
                  </a:lnTo>
                  <a:lnTo>
                    <a:pt x="573385" y="149750"/>
                  </a:lnTo>
                  <a:lnTo>
                    <a:pt x="588537" y="194569"/>
                  </a:lnTo>
                  <a:lnTo>
                    <a:pt x="618521" y="227173"/>
                  </a:lnTo>
                  <a:lnTo>
                    <a:pt x="660431" y="243798"/>
                  </a:lnTo>
                  <a:lnTo>
                    <a:pt x="685673" y="245872"/>
                  </a:lnTo>
                  <a:lnTo>
                    <a:pt x="710916" y="243822"/>
                  </a:lnTo>
                  <a:lnTo>
                    <a:pt x="733313" y="237664"/>
                  </a:lnTo>
                  <a:lnTo>
                    <a:pt x="752877" y="227387"/>
                  </a:lnTo>
                  <a:lnTo>
                    <a:pt x="769620" y="212978"/>
                  </a:lnTo>
                  <a:lnTo>
                    <a:pt x="778332" y="201295"/>
                  </a:lnTo>
                  <a:lnTo>
                    <a:pt x="679069" y="201295"/>
                  </a:lnTo>
                  <a:lnTo>
                    <a:pt x="672338" y="199898"/>
                  </a:lnTo>
                  <a:lnTo>
                    <a:pt x="641984" y="172243"/>
                  </a:lnTo>
                  <a:lnTo>
                    <a:pt x="632868" y="133340"/>
                  </a:lnTo>
                  <a:lnTo>
                    <a:pt x="632590" y="122809"/>
                  </a:lnTo>
                  <a:lnTo>
                    <a:pt x="632883" y="112694"/>
                  </a:lnTo>
                  <a:lnTo>
                    <a:pt x="642397" y="73009"/>
                  </a:lnTo>
                  <a:lnTo>
                    <a:pt x="671956" y="45847"/>
                  </a:lnTo>
                  <a:lnTo>
                    <a:pt x="678560" y="44576"/>
                  </a:lnTo>
                  <a:lnTo>
                    <a:pt x="778298" y="44576"/>
                  </a:lnTo>
                  <a:lnTo>
                    <a:pt x="769620" y="32893"/>
                  </a:lnTo>
                  <a:lnTo>
                    <a:pt x="752877" y="18484"/>
                  </a:lnTo>
                  <a:lnTo>
                    <a:pt x="733313" y="8207"/>
                  </a:lnTo>
                  <a:lnTo>
                    <a:pt x="710916" y="2049"/>
                  </a:lnTo>
                  <a:lnTo>
                    <a:pt x="685673" y="0"/>
                  </a:lnTo>
                  <a:close/>
                </a:path>
                <a:path w="1037590" h="246379">
                  <a:moveTo>
                    <a:pt x="778298" y="44576"/>
                  </a:moveTo>
                  <a:lnTo>
                    <a:pt x="692784" y="44576"/>
                  </a:lnTo>
                  <a:lnTo>
                    <a:pt x="699389" y="45974"/>
                  </a:lnTo>
                  <a:lnTo>
                    <a:pt x="712216" y="51562"/>
                  </a:lnTo>
                  <a:lnTo>
                    <a:pt x="734568" y="86995"/>
                  </a:lnTo>
                  <a:lnTo>
                    <a:pt x="739009" y="122936"/>
                  </a:lnTo>
                  <a:lnTo>
                    <a:pt x="738751" y="133407"/>
                  </a:lnTo>
                  <a:lnTo>
                    <a:pt x="729884" y="171608"/>
                  </a:lnTo>
                  <a:lnTo>
                    <a:pt x="706120" y="196723"/>
                  </a:lnTo>
                  <a:lnTo>
                    <a:pt x="699643" y="199771"/>
                  </a:lnTo>
                  <a:lnTo>
                    <a:pt x="692912" y="201295"/>
                  </a:lnTo>
                  <a:lnTo>
                    <a:pt x="778332" y="201295"/>
                  </a:lnTo>
                  <a:lnTo>
                    <a:pt x="782974" y="195070"/>
                  </a:lnTo>
                  <a:lnTo>
                    <a:pt x="792543" y="174101"/>
                  </a:lnTo>
                  <a:lnTo>
                    <a:pt x="798302" y="150060"/>
                  </a:lnTo>
                  <a:lnTo>
                    <a:pt x="800226" y="122936"/>
                  </a:lnTo>
                  <a:lnTo>
                    <a:pt x="798302" y="95883"/>
                  </a:lnTo>
                  <a:lnTo>
                    <a:pt x="792543" y="71866"/>
                  </a:lnTo>
                  <a:lnTo>
                    <a:pt x="782974" y="50873"/>
                  </a:lnTo>
                  <a:lnTo>
                    <a:pt x="778298" y="44576"/>
                  </a:lnTo>
                  <a:close/>
                </a:path>
                <a:path w="1037590" h="246379">
                  <a:moveTo>
                    <a:pt x="907923" y="4952"/>
                  </a:moveTo>
                  <a:lnTo>
                    <a:pt x="835151" y="4952"/>
                  </a:lnTo>
                  <a:lnTo>
                    <a:pt x="835151" y="240919"/>
                  </a:lnTo>
                  <a:lnTo>
                    <a:pt x="889380" y="240919"/>
                  </a:lnTo>
                  <a:lnTo>
                    <a:pt x="889380" y="76453"/>
                  </a:lnTo>
                  <a:lnTo>
                    <a:pt x="947772" y="76453"/>
                  </a:lnTo>
                  <a:lnTo>
                    <a:pt x="907923" y="4952"/>
                  </a:lnTo>
                  <a:close/>
                </a:path>
                <a:path w="1037590" h="246379">
                  <a:moveTo>
                    <a:pt x="947772" y="76453"/>
                  </a:moveTo>
                  <a:lnTo>
                    <a:pt x="889380" y="76453"/>
                  </a:lnTo>
                  <a:lnTo>
                    <a:pt x="980313" y="240919"/>
                  </a:lnTo>
                  <a:lnTo>
                    <a:pt x="1037463" y="240919"/>
                  </a:lnTo>
                  <a:lnTo>
                    <a:pt x="1037463" y="140081"/>
                  </a:lnTo>
                  <a:lnTo>
                    <a:pt x="983233" y="140081"/>
                  </a:lnTo>
                  <a:lnTo>
                    <a:pt x="947772" y="76453"/>
                  </a:lnTo>
                  <a:close/>
                </a:path>
                <a:path w="1037590" h="246379">
                  <a:moveTo>
                    <a:pt x="1037463" y="4952"/>
                  </a:moveTo>
                  <a:lnTo>
                    <a:pt x="983233" y="4952"/>
                  </a:lnTo>
                  <a:lnTo>
                    <a:pt x="983233" y="140081"/>
                  </a:lnTo>
                  <a:lnTo>
                    <a:pt x="1037463" y="140081"/>
                  </a:lnTo>
                  <a:lnTo>
                    <a:pt x="1037463" y="4952"/>
                  </a:lnTo>
                  <a:close/>
                </a:path>
                <a:path w="1037590" h="246379">
                  <a:moveTo>
                    <a:pt x="545846" y="199771"/>
                  </a:moveTo>
                  <a:lnTo>
                    <a:pt x="418719" y="199771"/>
                  </a:lnTo>
                  <a:lnTo>
                    <a:pt x="418719" y="240919"/>
                  </a:lnTo>
                  <a:lnTo>
                    <a:pt x="545846" y="240919"/>
                  </a:lnTo>
                  <a:lnTo>
                    <a:pt x="545846" y="199771"/>
                  </a:lnTo>
                  <a:close/>
                </a:path>
                <a:path w="1037590" h="246379">
                  <a:moveTo>
                    <a:pt x="511937" y="46100"/>
                  </a:moveTo>
                  <a:lnTo>
                    <a:pt x="452627" y="46100"/>
                  </a:lnTo>
                  <a:lnTo>
                    <a:pt x="452627" y="199771"/>
                  </a:lnTo>
                  <a:lnTo>
                    <a:pt x="511937" y="199771"/>
                  </a:lnTo>
                  <a:lnTo>
                    <a:pt x="511937" y="46100"/>
                  </a:lnTo>
                  <a:close/>
                </a:path>
                <a:path w="1037590" h="246379">
                  <a:moveTo>
                    <a:pt x="545846" y="4952"/>
                  </a:moveTo>
                  <a:lnTo>
                    <a:pt x="418719" y="4952"/>
                  </a:lnTo>
                  <a:lnTo>
                    <a:pt x="418719" y="46100"/>
                  </a:lnTo>
                  <a:lnTo>
                    <a:pt x="545846" y="46100"/>
                  </a:lnTo>
                  <a:lnTo>
                    <a:pt x="545846" y="4952"/>
                  </a:lnTo>
                  <a:close/>
                </a:path>
                <a:path w="1037590" h="246379">
                  <a:moveTo>
                    <a:pt x="334772" y="49911"/>
                  </a:moveTo>
                  <a:lnTo>
                    <a:pt x="275463" y="49911"/>
                  </a:lnTo>
                  <a:lnTo>
                    <a:pt x="275463" y="240919"/>
                  </a:lnTo>
                  <a:lnTo>
                    <a:pt x="334772" y="240919"/>
                  </a:lnTo>
                  <a:lnTo>
                    <a:pt x="334772" y="49911"/>
                  </a:lnTo>
                  <a:close/>
                </a:path>
                <a:path w="1037590" h="246379">
                  <a:moveTo>
                    <a:pt x="404495" y="4952"/>
                  </a:moveTo>
                  <a:lnTo>
                    <a:pt x="205740" y="4952"/>
                  </a:lnTo>
                  <a:lnTo>
                    <a:pt x="205740" y="49911"/>
                  </a:lnTo>
                  <a:lnTo>
                    <a:pt x="404495" y="49911"/>
                  </a:lnTo>
                  <a:lnTo>
                    <a:pt x="404495" y="4952"/>
                  </a:lnTo>
                  <a:close/>
                </a:path>
                <a:path w="1037590" h="246379">
                  <a:moveTo>
                    <a:pt x="125095" y="253"/>
                  </a:moveTo>
                  <a:lnTo>
                    <a:pt x="115697" y="253"/>
                  </a:lnTo>
                  <a:lnTo>
                    <a:pt x="90481" y="2347"/>
                  </a:lnTo>
                  <a:lnTo>
                    <a:pt x="48242" y="19059"/>
                  </a:lnTo>
                  <a:lnTo>
                    <a:pt x="17573" y="51752"/>
                  </a:lnTo>
                  <a:lnTo>
                    <a:pt x="1952" y="96519"/>
                  </a:lnTo>
                  <a:lnTo>
                    <a:pt x="0" y="123189"/>
                  </a:lnTo>
                  <a:lnTo>
                    <a:pt x="1950" y="150620"/>
                  </a:lnTo>
                  <a:lnTo>
                    <a:pt x="17520" y="195716"/>
                  </a:lnTo>
                  <a:lnTo>
                    <a:pt x="48113" y="227435"/>
                  </a:lnTo>
                  <a:lnTo>
                    <a:pt x="90300" y="243488"/>
                  </a:lnTo>
                  <a:lnTo>
                    <a:pt x="115443" y="245490"/>
                  </a:lnTo>
                  <a:lnTo>
                    <a:pt x="123467" y="245391"/>
                  </a:lnTo>
                  <a:lnTo>
                    <a:pt x="162941" y="238760"/>
                  </a:lnTo>
                  <a:lnTo>
                    <a:pt x="186181" y="229488"/>
                  </a:lnTo>
                  <a:lnTo>
                    <a:pt x="191262" y="227202"/>
                  </a:lnTo>
                  <a:lnTo>
                    <a:pt x="195579" y="225171"/>
                  </a:lnTo>
                  <a:lnTo>
                    <a:pt x="195579" y="201295"/>
                  </a:lnTo>
                  <a:lnTo>
                    <a:pt x="117982" y="201295"/>
                  </a:lnTo>
                  <a:lnTo>
                    <a:pt x="110490" y="200025"/>
                  </a:lnTo>
                  <a:lnTo>
                    <a:pt x="77878" y="179526"/>
                  </a:lnTo>
                  <a:lnTo>
                    <a:pt x="62595" y="143605"/>
                  </a:lnTo>
                  <a:lnTo>
                    <a:pt x="61091" y="123189"/>
                  </a:lnTo>
                  <a:lnTo>
                    <a:pt x="61444" y="113194"/>
                  </a:lnTo>
                  <a:lnTo>
                    <a:pt x="73183" y="73183"/>
                  </a:lnTo>
                  <a:lnTo>
                    <a:pt x="108712" y="45847"/>
                  </a:lnTo>
                  <a:lnTo>
                    <a:pt x="116585" y="44576"/>
                  </a:lnTo>
                  <a:lnTo>
                    <a:pt x="195579" y="44576"/>
                  </a:lnTo>
                  <a:lnTo>
                    <a:pt x="195579" y="19938"/>
                  </a:lnTo>
                  <a:lnTo>
                    <a:pt x="155701" y="4445"/>
                  </a:lnTo>
                  <a:lnTo>
                    <a:pt x="133476" y="888"/>
                  </a:lnTo>
                  <a:lnTo>
                    <a:pt x="125095" y="253"/>
                  </a:lnTo>
                  <a:close/>
                </a:path>
                <a:path w="1037590" h="246379">
                  <a:moveTo>
                    <a:pt x="195579" y="169799"/>
                  </a:moveTo>
                  <a:lnTo>
                    <a:pt x="190119" y="169799"/>
                  </a:lnTo>
                  <a:lnTo>
                    <a:pt x="187198" y="172338"/>
                  </a:lnTo>
                  <a:lnTo>
                    <a:pt x="183769" y="175387"/>
                  </a:lnTo>
                  <a:lnTo>
                    <a:pt x="179704" y="178815"/>
                  </a:lnTo>
                  <a:lnTo>
                    <a:pt x="175641" y="182118"/>
                  </a:lnTo>
                  <a:lnTo>
                    <a:pt x="171069" y="185547"/>
                  </a:lnTo>
                  <a:lnTo>
                    <a:pt x="165734" y="188722"/>
                  </a:lnTo>
                  <a:lnTo>
                    <a:pt x="160908" y="191897"/>
                  </a:lnTo>
                  <a:lnTo>
                    <a:pt x="154940" y="194818"/>
                  </a:lnTo>
                  <a:lnTo>
                    <a:pt x="147827" y="197358"/>
                  </a:lnTo>
                  <a:lnTo>
                    <a:pt x="140716" y="200025"/>
                  </a:lnTo>
                  <a:lnTo>
                    <a:pt x="133350" y="201295"/>
                  </a:lnTo>
                  <a:lnTo>
                    <a:pt x="195579" y="201295"/>
                  </a:lnTo>
                  <a:lnTo>
                    <a:pt x="195579" y="169799"/>
                  </a:lnTo>
                  <a:close/>
                </a:path>
                <a:path w="1037590" h="246379">
                  <a:moveTo>
                    <a:pt x="195579" y="44576"/>
                  </a:moveTo>
                  <a:lnTo>
                    <a:pt x="132333" y="44576"/>
                  </a:lnTo>
                  <a:lnTo>
                    <a:pt x="139192" y="45720"/>
                  </a:lnTo>
                  <a:lnTo>
                    <a:pt x="145796" y="48133"/>
                  </a:lnTo>
                  <a:lnTo>
                    <a:pt x="152400" y="50419"/>
                  </a:lnTo>
                  <a:lnTo>
                    <a:pt x="158496" y="53339"/>
                  </a:lnTo>
                  <a:lnTo>
                    <a:pt x="163956" y="56769"/>
                  </a:lnTo>
                  <a:lnTo>
                    <a:pt x="169545" y="60071"/>
                  </a:lnTo>
                  <a:lnTo>
                    <a:pt x="174371" y="63626"/>
                  </a:lnTo>
                  <a:lnTo>
                    <a:pt x="178689" y="67183"/>
                  </a:lnTo>
                  <a:lnTo>
                    <a:pt x="183133" y="70612"/>
                  </a:lnTo>
                  <a:lnTo>
                    <a:pt x="186690" y="73660"/>
                  </a:lnTo>
                  <a:lnTo>
                    <a:pt x="189483" y="76200"/>
                  </a:lnTo>
                  <a:lnTo>
                    <a:pt x="195579" y="76200"/>
                  </a:lnTo>
                  <a:lnTo>
                    <a:pt x="195579" y="44576"/>
                  </a:lnTo>
                  <a:close/>
                </a:path>
              </a:pathLst>
            </a:custGeom>
            <a:solidFill>
              <a:srgbClr val="FBFBFF"/>
            </a:solidFill>
          </p:spPr>
          <p:txBody>
            <a:bodyPr wrap="square" lIns="0" tIns="0" rIns="0" bIns="0" rtlCol="0"/>
            <a:lstStyle/>
            <a:p>
              <a:endParaRPr/>
            </a:p>
          </p:txBody>
        </p:sp>
        <p:sp>
          <p:nvSpPr>
            <p:cNvPr id="6" name="object 6"/>
            <p:cNvSpPr/>
            <p:nvPr/>
          </p:nvSpPr>
          <p:spPr>
            <a:xfrm>
              <a:off x="7069963" y="535178"/>
              <a:ext cx="106680" cy="156845"/>
            </a:xfrm>
            <a:custGeom>
              <a:avLst/>
              <a:gdLst/>
              <a:ahLst/>
              <a:cxnLst/>
              <a:rect l="l" t="t" r="r" b="b"/>
              <a:pathLst>
                <a:path w="106679" h="156845">
                  <a:moveTo>
                    <a:pt x="53339" y="0"/>
                  </a:moveTo>
                  <a:lnTo>
                    <a:pt x="45973" y="0"/>
                  </a:lnTo>
                  <a:lnTo>
                    <a:pt x="39369" y="1270"/>
                  </a:lnTo>
                  <a:lnTo>
                    <a:pt x="9810" y="28432"/>
                  </a:lnTo>
                  <a:lnTo>
                    <a:pt x="285" y="68238"/>
                  </a:lnTo>
                  <a:lnTo>
                    <a:pt x="0" y="78359"/>
                  </a:lnTo>
                  <a:lnTo>
                    <a:pt x="281" y="88763"/>
                  </a:lnTo>
                  <a:lnTo>
                    <a:pt x="9397" y="127666"/>
                  </a:lnTo>
                  <a:lnTo>
                    <a:pt x="39750" y="155321"/>
                  </a:lnTo>
                  <a:lnTo>
                    <a:pt x="46481" y="156718"/>
                  </a:lnTo>
                  <a:lnTo>
                    <a:pt x="53339" y="156718"/>
                  </a:lnTo>
                  <a:lnTo>
                    <a:pt x="60325" y="156718"/>
                  </a:lnTo>
                  <a:lnTo>
                    <a:pt x="67055" y="155194"/>
                  </a:lnTo>
                  <a:lnTo>
                    <a:pt x="73532" y="152146"/>
                  </a:lnTo>
                  <a:lnTo>
                    <a:pt x="80136" y="149225"/>
                  </a:lnTo>
                  <a:lnTo>
                    <a:pt x="102234" y="114173"/>
                  </a:lnTo>
                  <a:lnTo>
                    <a:pt x="106425" y="78232"/>
                  </a:lnTo>
                  <a:lnTo>
                    <a:pt x="106142" y="68117"/>
                  </a:lnTo>
                  <a:lnTo>
                    <a:pt x="96964" y="28892"/>
                  </a:lnTo>
                  <a:lnTo>
                    <a:pt x="73151" y="4191"/>
                  </a:lnTo>
                  <a:lnTo>
                    <a:pt x="66801" y="1397"/>
                  </a:lnTo>
                  <a:lnTo>
                    <a:pt x="60197" y="0"/>
                  </a:lnTo>
                  <a:lnTo>
                    <a:pt x="53339" y="0"/>
                  </a:lnTo>
                  <a:close/>
                </a:path>
              </a:pathLst>
            </a:custGeom>
            <a:ln w="3175">
              <a:solidFill>
                <a:srgbClr val="1D7CED"/>
              </a:solidFill>
            </a:ln>
          </p:spPr>
          <p:txBody>
            <a:bodyPr wrap="square" lIns="0" tIns="0" rIns="0" bIns="0" rtlCol="0"/>
            <a:lstStyle/>
            <a:p>
              <a:endParaRPr/>
            </a:p>
          </p:txBody>
        </p:sp>
        <p:sp>
          <p:nvSpPr>
            <p:cNvPr id="7" name="object 7"/>
            <p:cNvSpPr/>
            <p:nvPr/>
          </p:nvSpPr>
          <p:spPr>
            <a:xfrm>
              <a:off x="7271639" y="494664"/>
              <a:ext cx="204089" cy="23774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437376" y="490600"/>
              <a:ext cx="800735" cy="246379"/>
            </a:xfrm>
            <a:custGeom>
              <a:avLst/>
              <a:gdLst/>
              <a:ahLst/>
              <a:cxnLst/>
              <a:rect l="l" t="t" r="r" b="b"/>
              <a:pathLst>
                <a:path w="800734" h="246379">
                  <a:moveTo>
                    <a:pt x="418719" y="4952"/>
                  </a:moveTo>
                  <a:lnTo>
                    <a:pt x="545846" y="4952"/>
                  </a:lnTo>
                  <a:lnTo>
                    <a:pt x="545846" y="46100"/>
                  </a:lnTo>
                  <a:lnTo>
                    <a:pt x="511937" y="46100"/>
                  </a:lnTo>
                  <a:lnTo>
                    <a:pt x="511937" y="199771"/>
                  </a:lnTo>
                  <a:lnTo>
                    <a:pt x="545846" y="199771"/>
                  </a:lnTo>
                  <a:lnTo>
                    <a:pt x="545846" y="240919"/>
                  </a:lnTo>
                  <a:lnTo>
                    <a:pt x="418719" y="240919"/>
                  </a:lnTo>
                  <a:lnTo>
                    <a:pt x="418719" y="199771"/>
                  </a:lnTo>
                  <a:lnTo>
                    <a:pt x="452627" y="199771"/>
                  </a:lnTo>
                  <a:lnTo>
                    <a:pt x="452627" y="46100"/>
                  </a:lnTo>
                  <a:lnTo>
                    <a:pt x="418719" y="46100"/>
                  </a:lnTo>
                  <a:lnTo>
                    <a:pt x="418719" y="4952"/>
                  </a:lnTo>
                  <a:close/>
                </a:path>
                <a:path w="800734" h="246379">
                  <a:moveTo>
                    <a:pt x="205740" y="4952"/>
                  </a:moveTo>
                  <a:lnTo>
                    <a:pt x="404495" y="4952"/>
                  </a:lnTo>
                  <a:lnTo>
                    <a:pt x="404495" y="49911"/>
                  </a:lnTo>
                  <a:lnTo>
                    <a:pt x="334772" y="49911"/>
                  </a:lnTo>
                  <a:lnTo>
                    <a:pt x="334772" y="240919"/>
                  </a:lnTo>
                  <a:lnTo>
                    <a:pt x="275463" y="240919"/>
                  </a:lnTo>
                  <a:lnTo>
                    <a:pt x="275463" y="49911"/>
                  </a:lnTo>
                  <a:lnTo>
                    <a:pt x="205740" y="49911"/>
                  </a:lnTo>
                  <a:lnTo>
                    <a:pt x="205740" y="4952"/>
                  </a:lnTo>
                  <a:close/>
                </a:path>
                <a:path w="800734" h="246379">
                  <a:moveTo>
                    <a:pt x="115697" y="253"/>
                  </a:moveTo>
                  <a:lnTo>
                    <a:pt x="125095" y="253"/>
                  </a:lnTo>
                  <a:lnTo>
                    <a:pt x="133476" y="888"/>
                  </a:lnTo>
                  <a:lnTo>
                    <a:pt x="173863" y="10033"/>
                  </a:lnTo>
                  <a:lnTo>
                    <a:pt x="195579" y="19938"/>
                  </a:lnTo>
                  <a:lnTo>
                    <a:pt x="195579" y="76200"/>
                  </a:lnTo>
                  <a:lnTo>
                    <a:pt x="189483" y="76200"/>
                  </a:lnTo>
                  <a:lnTo>
                    <a:pt x="186690" y="73660"/>
                  </a:lnTo>
                  <a:lnTo>
                    <a:pt x="183133" y="70612"/>
                  </a:lnTo>
                  <a:lnTo>
                    <a:pt x="178689" y="67183"/>
                  </a:lnTo>
                  <a:lnTo>
                    <a:pt x="174371" y="63626"/>
                  </a:lnTo>
                  <a:lnTo>
                    <a:pt x="169545" y="60071"/>
                  </a:lnTo>
                  <a:lnTo>
                    <a:pt x="163956" y="56769"/>
                  </a:lnTo>
                  <a:lnTo>
                    <a:pt x="158496" y="53339"/>
                  </a:lnTo>
                  <a:lnTo>
                    <a:pt x="152400" y="50419"/>
                  </a:lnTo>
                  <a:lnTo>
                    <a:pt x="145796" y="48133"/>
                  </a:lnTo>
                  <a:lnTo>
                    <a:pt x="139192" y="45720"/>
                  </a:lnTo>
                  <a:lnTo>
                    <a:pt x="132333" y="44576"/>
                  </a:lnTo>
                  <a:lnTo>
                    <a:pt x="125222" y="44576"/>
                  </a:lnTo>
                  <a:lnTo>
                    <a:pt x="116585" y="44576"/>
                  </a:lnTo>
                  <a:lnTo>
                    <a:pt x="108712" y="45847"/>
                  </a:lnTo>
                  <a:lnTo>
                    <a:pt x="77017" y="67492"/>
                  </a:lnTo>
                  <a:lnTo>
                    <a:pt x="62515" y="103774"/>
                  </a:lnTo>
                  <a:lnTo>
                    <a:pt x="61087" y="123316"/>
                  </a:lnTo>
                  <a:lnTo>
                    <a:pt x="61466" y="133913"/>
                  </a:lnTo>
                  <a:lnTo>
                    <a:pt x="73787" y="173831"/>
                  </a:lnTo>
                  <a:lnTo>
                    <a:pt x="110490" y="200025"/>
                  </a:lnTo>
                  <a:lnTo>
                    <a:pt x="117982" y="201295"/>
                  </a:lnTo>
                  <a:lnTo>
                    <a:pt x="125475" y="201295"/>
                  </a:lnTo>
                  <a:lnTo>
                    <a:pt x="133350" y="201295"/>
                  </a:lnTo>
                  <a:lnTo>
                    <a:pt x="140716" y="200025"/>
                  </a:lnTo>
                  <a:lnTo>
                    <a:pt x="147827" y="197358"/>
                  </a:lnTo>
                  <a:lnTo>
                    <a:pt x="154940" y="194818"/>
                  </a:lnTo>
                  <a:lnTo>
                    <a:pt x="160908" y="191897"/>
                  </a:lnTo>
                  <a:lnTo>
                    <a:pt x="165734" y="188722"/>
                  </a:lnTo>
                  <a:lnTo>
                    <a:pt x="171069" y="185547"/>
                  </a:lnTo>
                  <a:lnTo>
                    <a:pt x="175641" y="182118"/>
                  </a:lnTo>
                  <a:lnTo>
                    <a:pt x="179704" y="178815"/>
                  </a:lnTo>
                  <a:lnTo>
                    <a:pt x="183769" y="175387"/>
                  </a:lnTo>
                  <a:lnTo>
                    <a:pt x="187198" y="172338"/>
                  </a:lnTo>
                  <a:lnTo>
                    <a:pt x="190119" y="169799"/>
                  </a:lnTo>
                  <a:lnTo>
                    <a:pt x="195579" y="169799"/>
                  </a:lnTo>
                  <a:lnTo>
                    <a:pt x="195579" y="225171"/>
                  </a:lnTo>
                  <a:lnTo>
                    <a:pt x="191262" y="227202"/>
                  </a:lnTo>
                  <a:lnTo>
                    <a:pt x="186181" y="229488"/>
                  </a:lnTo>
                  <a:lnTo>
                    <a:pt x="180467" y="232156"/>
                  </a:lnTo>
                  <a:lnTo>
                    <a:pt x="142113" y="243712"/>
                  </a:lnTo>
                  <a:lnTo>
                    <a:pt x="115443" y="245490"/>
                  </a:lnTo>
                  <a:lnTo>
                    <a:pt x="90300" y="243488"/>
                  </a:lnTo>
                  <a:lnTo>
                    <a:pt x="48113" y="227435"/>
                  </a:lnTo>
                  <a:lnTo>
                    <a:pt x="17520" y="195716"/>
                  </a:lnTo>
                  <a:lnTo>
                    <a:pt x="1950" y="150620"/>
                  </a:lnTo>
                  <a:lnTo>
                    <a:pt x="0" y="123189"/>
                  </a:lnTo>
                  <a:lnTo>
                    <a:pt x="1952" y="96519"/>
                  </a:lnTo>
                  <a:lnTo>
                    <a:pt x="17573" y="51752"/>
                  </a:lnTo>
                  <a:lnTo>
                    <a:pt x="48242" y="19059"/>
                  </a:lnTo>
                  <a:lnTo>
                    <a:pt x="90481" y="2347"/>
                  </a:lnTo>
                  <a:lnTo>
                    <a:pt x="115697" y="253"/>
                  </a:lnTo>
                  <a:close/>
                </a:path>
                <a:path w="800734" h="246379">
                  <a:moveTo>
                    <a:pt x="685673" y="0"/>
                  </a:moveTo>
                  <a:lnTo>
                    <a:pt x="733313" y="8207"/>
                  </a:lnTo>
                  <a:lnTo>
                    <a:pt x="769620" y="32893"/>
                  </a:lnTo>
                  <a:lnTo>
                    <a:pt x="792543" y="71866"/>
                  </a:lnTo>
                  <a:lnTo>
                    <a:pt x="800226" y="122936"/>
                  </a:lnTo>
                  <a:lnTo>
                    <a:pt x="798302" y="150060"/>
                  </a:lnTo>
                  <a:lnTo>
                    <a:pt x="782974" y="195070"/>
                  </a:lnTo>
                  <a:lnTo>
                    <a:pt x="752877" y="227387"/>
                  </a:lnTo>
                  <a:lnTo>
                    <a:pt x="710916" y="243822"/>
                  </a:lnTo>
                  <a:lnTo>
                    <a:pt x="685673" y="245872"/>
                  </a:lnTo>
                  <a:lnTo>
                    <a:pt x="660431" y="243798"/>
                  </a:lnTo>
                  <a:lnTo>
                    <a:pt x="618521" y="227173"/>
                  </a:lnTo>
                  <a:lnTo>
                    <a:pt x="588537" y="194569"/>
                  </a:lnTo>
                  <a:lnTo>
                    <a:pt x="573385" y="149750"/>
                  </a:lnTo>
                  <a:lnTo>
                    <a:pt x="571500" y="122936"/>
                  </a:lnTo>
                  <a:lnTo>
                    <a:pt x="573385" y="96027"/>
                  </a:lnTo>
                  <a:lnTo>
                    <a:pt x="588537" y="51069"/>
                  </a:lnTo>
                  <a:lnTo>
                    <a:pt x="618521" y="18591"/>
                  </a:lnTo>
                  <a:lnTo>
                    <a:pt x="660431" y="2069"/>
                  </a:lnTo>
                  <a:lnTo>
                    <a:pt x="685673" y="0"/>
                  </a:lnTo>
                  <a:close/>
                </a:path>
              </a:pathLst>
            </a:custGeom>
            <a:ln w="3175">
              <a:solidFill>
                <a:srgbClr val="1D7CED"/>
              </a:solidFill>
            </a:ln>
          </p:spPr>
          <p:txBody>
            <a:bodyPr wrap="square" lIns="0" tIns="0" rIns="0" bIns="0" rtlCol="0"/>
            <a:lstStyle/>
            <a:p>
              <a:endParaRPr/>
            </a:p>
          </p:txBody>
        </p:sp>
        <p:sp>
          <p:nvSpPr>
            <p:cNvPr id="9" name="object 9"/>
            <p:cNvSpPr/>
            <p:nvPr/>
          </p:nvSpPr>
          <p:spPr>
            <a:xfrm>
              <a:off x="7528686" y="435736"/>
              <a:ext cx="273685" cy="295910"/>
            </a:xfrm>
            <a:custGeom>
              <a:avLst/>
              <a:gdLst/>
              <a:ahLst/>
              <a:cxnLst/>
              <a:rect l="l" t="t" r="r" b="b"/>
              <a:pathLst>
                <a:path w="273684" h="295909">
                  <a:moveTo>
                    <a:pt x="118999" y="0"/>
                  </a:moveTo>
                  <a:lnTo>
                    <a:pt x="0" y="0"/>
                  </a:lnTo>
                  <a:lnTo>
                    <a:pt x="0" y="295783"/>
                  </a:lnTo>
                  <a:lnTo>
                    <a:pt x="73914" y="295783"/>
                  </a:lnTo>
                  <a:lnTo>
                    <a:pt x="73914" y="187325"/>
                  </a:lnTo>
                  <a:lnTo>
                    <a:pt x="187668" y="187325"/>
                  </a:lnTo>
                  <a:lnTo>
                    <a:pt x="173990" y="170052"/>
                  </a:lnTo>
                  <a:lnTo>
                    <a:pt x="186185" y="163240"/>
                  </a:lnTo>
                  <a:lnTo>
                    <a:pt x="197072" y="155368"/>
                  </a:lnTo>
                  <a:lnTo>
                    <a:pt x="206672" y="146425"/>
                  </a:lnTo>
                  <a:lnTo>
                    <a:pt x="215011" y="136398"/>
                  </a:lnTo>
                  <a:lnTo>
                    <a:pt x="216343" y="134112"/>
                  </a:lnTo>
                  <a:lnTo>
                    <a:pt x="73914" y="134112"/>
                  </a:lnTo>
                  <a:lnTo>
                    <a:pt x="73914" y="54355"/>
                  </a:lnTo>
                  <a:lnTo>
                    <a:pt x="226440" y="54355"/>
                  </a:lnTo>
                  <a:lnTo>
                    <a:pt x="225053" y="49863"/>
                  </a:lnTo>
                  <a:lnTo>
                    <a:pt x="195707" y="15875"/>
                  </a:lnTo>
                  <a:lnTo>
                    <a:pt x="152378" y="1714"/>
                  </a:lnTo>
                  <a:lnTo>
                    <a:pt x="130903" y="190"/>
                  </a:lnTo>
                  <a:lnTo>
                    <a:pt x="118999" y="0"/>
                  </a:lnTo>
                  <a:close/>
                </a:path>
                <a:path w="273684" h="295909">
                  <a:moveTo>
                    <a:pt x="187668" y="187325"/>
                  </a:moveTo>
                  <a:lnTo>
                    <a:pt x="100584" y="187325"/>
                  </a:lnTo>
                  <a:lnTo>
                    <a:pt x="183007" y="295783"/>
                  </a:lnTo>
                  <a:lnTo>
                    <a:pt x="273558" y="295783"/>
                  </a:lnTo>
                  <a:lnTo>
                    <a:pt x="187668" y="187325"/>
                  </a:lnTo>
                  <a:close/>
                </a:path>
                <a:path w="273684" h="295909">
                  <a:moveTo>
                    <a:pt x="226440" y="54355"/>
                  </a:moveTo>
                  <a:lnTo>
                    <a:pt x="107188" y="54355"/>
                  </a:lnTo>
                  <a:lnTo>
                    <a:pt x="114300" y="54610"/>
                  </a:lnTo>
                  <a:lnTo>
                    <a:pt x="120015" y="55117"/>
                  </a:lnTo>
                  <a:lnTo>
                    <a:pt x="152527" y="76708"/>
                  </a:lnTo>
                  <a:lnTo>
                    <a:pt x="153924" y="83185"/>
                  </a:lnTo>
                  <a:lnTo>
                    <a:pt x="153924" y="98933"/>
                  </a:lnTo>
                  <a:lnTo>
                    <a:pt x="152781" y="105663"/>
                  </a:lnTo>
                  <a:lnTo>
                    <a:pt x="150495" y="110743"/>
                  </a:lnTo>
                  <a:lnTo>
                    <a:pt x="148209" y="115950"/>
                  </a:lnTo>
                  <a:lnTo>
                    <a:pt x="144653" y="120396"/>
                  </a:lnTo>
                  <a:lnTo>
                    <a:pt x="139827" y="124078"/>
                  </a:lnTo>
                  <a:lnTo>
                    <a:pt x="134874" y="128270"/>
                  </a:lnTo>
                  <a:lnTo>
                    <a:pt x="95123" y="134112"/>
                  </a:lnTo>
                  <a:lnTo>
                    <a:pt x="216343" y="134112"/>
                  </a:lnTo>
                  <a:lnTo>
                    <a:pt x="221678" y="124962"/>
                  </a:lnTo>
                  <a:lnTo>
                    <a:pt x="226441" y="111966"/>
                  </a:lnTo>
                  <a:lnTo>
                    <a:pt x="229298" y="97375"/>
                  </a:lnTo>
                  <a:lnTo>
                    <a:pt x="230251" y="81152"/>
                  </a:lnTo>
                  <a:lnTo>
                    <a:pt x="229677" y="69675"/>
                  </a:lnTo>
                  <a:lnTo>
                    <a:pt x="227949" y="59245"/>
                  </a:lnTo>
                  <a:lnTo>
                    <a:pt x="226440" y="54355"/>
                  </a:lnTo>
                  <a:close/>
                </a:path>
              </a:pathLst>
            </a:custGeom>
            <a:solidFill>
              <a:srgbClr val="FBFBFF"/>
            </a:solidFill>
          </p:spPr>
          <p:txBody>
            <a:bodyPr wrap="square" lIns="0" tIns="0" rIns="0" bIns="0" rtlCol="0"/>
            <a:lstStyle/>
            <a:p>
              <a:endParaRPr/>
            </a:p>
          </p:txBody>
        </p:sp>
        <p:sp>
          <p:nvSpPr>
            <p:cNvPr id="10" name="object 10"/>
            <p:cNvSpPr/>
            <p:nvPr/>
          </p:nvSpPr>
          <p:spPr>
            <a:xfrm>
              <a:off x="7601711" y="489203"/>
              <a:ext cx="81788" cy="81534"/>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7528686" y="435736"/>
              <a:ext cx="273685" cy="295910"/>
            </a:xfrm>
            <a:custGeom>
              <a:avLst/>
              <a:gdLst/>
              <a:ahLst/>
              <a:cxnLst/>
              <a:rect l="l" t="t" r="r" b="b"/>
              <a:pathLst>
                <a:path w="273684" h="295909">
                  <a:moveTo>
                    <a:pt x="0" y="0"/>
                  </a:moveTo>
                  <a:lnTo>
                    <a:pt x="118999" y="0"/>
                  </a:lnTo>
                  <a:lnTo>
                    <a:pt x="130903" y="190"/>
                  </a:lnTo>
                  <a:lnTo>
                    <a:pt x="170900" y="4998"/>
                  </a:lnTo>
                  <a:lnTo>
                    <a:pt x="209962" y="27320"/>
                  </a:lnTo>
                  <a:lnTo>
                    <a:pt x="229677" y="69675"/>
                  </a:lnTo>
                  <a:lnTo>
                    <a:pt x="230251" y="81152"/>
                  </a:lnTo>
                  <a:lnTo>
                    <a:pt x="229298" y="97375"/>
                  </a:lnTo>
                  <a:lnTo>
                    <a:pt x="215011" y="136398"/>
                  </a:lnTo>
                  <a:lnTo>
                    <a:pt x="186185" y="163240"/>
                  </a:lnTo>
                  <a:lnTo>
                    <a:pt x="173990" y="170052"/>
                  </a:lnTo>
                  <a:lnTo>
                    <a:pt x="273558" y="295783"/>
                  </a:lnTo>
                  <a:lnTo>
                    <a:pt x="183007" y="295783"/>
                  </a:lnTo>
                  <a:lnTo>
                    <a:pt x="100584" y="187325"/>
                  </a:lnTo>
                  <a:lnTo>
                    <a:pt x="73914" y="187325"/>
                  </a:lnTo>
                  <a:lnTo>
                    <a:pt x="73914" y="295783"/>
                  </a:lnTo>
                  <a:lnTo>
                    <a:pt x="0" y="295783"/>
                  </a:lnTo>
                  <a:lnTo>
                    <a:pt x="0" y="0"/>
                  </a:lnTo>
                  <a:close/>
                </a:path>
              </a:pathLst>
            </a:custGeom>
            <a:ln w="3175">
              <a:solidFill>
                <a:srgbClr val="1D7CED"/>
              </a:solidFill>
            </a:ln>
          </p:spPr>
          <p:txBody>
            <a:bodyPr wrap="square" lIns="0" tIns="0" rIns="0" bIns="0" rtlCol="0"/>
            <a:lstStyle/>
            <a:p>
              <a:endParaRPr/>
            </a:p>
          </p:txBody>
        </p:sp>
        <p:sp>
          <p:nvSpPr>
            <p:cNvPr id="12" name="object 12"/>
            <p:cNvSpPr/>
            <p:nvPr/>
          </p:nvSpPr>
          <p:spPr>
            <a:xfrm>
              <a:off x="7818119" y="491235"/>
              <a:ext cx="1005205" cy="245745"/>
            </a:xfrm>
            <a:custGeom>
              <a:avLst/>
              <a:gdLst/>
              <a:ahLst/>
              <a:cxnLst/>
              <a:rect l="l" t="t" r="r" b="b"/>
              <a:pathLst>
                <a:path w="1005204" h="245745">
                  <a:moveTo>
                    <a:pt x="935227" y="49275"/>
                  </a:moveTo>
                  <a:lnTo>
                    <a:pt x="875919" y="49275"/>
                  </a:lnTo>
                  <a:lnTo>
                    <a:pt x="875919" y="240284"/>
                  </a:lnTo>
                  <a:lnTo>
                    <a:pt x="935227" y="240284"/>
                  </a:lnTo>
                  <a:lnTo>
                    <a:pt x="935227" y="49275"/>
                  </a:lnTo>
                  <a:close/>
                </a:path>
                <a:path w="1005204" h="245745">
                  <a:moveTo>
                    <a:pt x="1004951" y="4317"/>
                  </a:moveTo>
                  <a:lnTo>
                    <a:pt x="806196" y="4317"/>
                  </a:lnTo>
                  <a:lnTo>
                    <a:pt x="806196" y="49275"/>
                  </a:lnTo>
                  <a:lnTo>
                    <a:pt x="1004951" y="49275"/>
                  </a:lnTo>
                  <a:lnTo>
                    <a:pt x="1004951" y="4317"/>
                  </a:lnTo>
                  <a:close/>
                </a:path>
                <a:path w="1005204" h="245745">
                  <a:moveTo>
                    <a:pt x="703960" y="4317"/>
                  </a:moveTo>
                  <a:lnTo>
                    <a:pt x="644651" y="4317"/>
                  </a:lnTo>
                  <a:lnTo>
                    <a:pt x="644651" y="240284"/>
                  </a:lnTo>
                  <a:lnTo>
                    <a:pt x="802258" y="240284"/>
                  </a:lnTo>
                  <a:lnTo>
                    <a:pt x="802258" y="195325"/>
                  </a:lnTo>
                  <a:lnTo>
                    <a:pt x="703960" y="195325"/>
                  </a:lnTo>
                  <a:lnTo>
                    <a:pt x="703960" y="4317"/>
                  </a:lnTo>
                  <a:close/>
                </a:path>
                <a:path w="1005204" h="245745">
                  <a:moveTo>
                    <a:pt x="461390" y="4317"/>
                  </a:moveTo>
                  <a:lnTo>
                    <a:pt x="402081" y="4317"/>
                  </a:lnTo>
                  <a:lnTo>
                    <a:pt x="402081" y="155066"/>
                  </a:lnTo>
                  <a:lnTo>
                    <a:pt x="408479" y="193944"/>
                  </a:lnTo>
                  <a:lnTo>
                    <a:pt x="441880" y="232271"/>
                  </a:lnTo>
                  <a:lnTo>
                    <a:pt x="478456" y="243788"/>
                  </a:lnTo>
                  <a:lnTo>
                    <a:pt x="500887" y="245237"/>
                  </a:lnTo>
                  <a:lnTo>
                    <a:pt x="523867" y="243764"/>
                  </a:lnTo>
                  <a:lnTo>
                    <a:pt x="560824" y="232056"/>
                  </a:lnTo>
                  <a:lnTo>
                    <a:pt x="590094" y="200151"/>
                  </a:lnTo>
                  <a:lnTo>
                    <a:pt x="500887" y="200151"/>
                  </a:lnTo>
                  <a:lnTo>
                    <a:pt x="491128" y="199409"/>
                  </a:lnTo>
                  <a:lnTo>
                    <a:pt x="463692" y="172942"/>
                  </a:lnTo>
                  <a:lnTo>
                    <a:pt x="461390" y="151511"/>
                  </a:lnTo>
                  <a:lnTo>
                    <a:pt x="461390" y="4317"/>
                  </a:lnTo>
                  <a:close/>
                </a:path>
                <a:path w="1005204" h="245745">
                  <a:moveTo>
                    <a:pt x="599694" y="4317"/>
                  </a:moveTo>
                  <a:lnTo>
                    <a:pt x="540511" y="4317"/>
                  </a:lnTo>
                  <a:lnTo>
                    <a:pt x="540511" y="151511"/>
                  </a:lnTo>
                  <a:lnTo>
                    <a:pt x="539896" y="163395"/>
                  </a:lnTo>
                  <a:lnTo>
                    <a:pt x="518588" y="197278"/>
                  </a:lnTo>
                  <a:lnTo>
                    <a:pt x="500887" y="200151"/>
                  </a:lnTo>
                  <a:lnTo>
                    <a:pt x="590094" y="200151"/>
                  </a:lnTo>
                  <a:lnTo>
                    <a:pt x="593486" y="193389"/>
                  </a:lnTo>
                  <a:lnTo>
                    <a:pt x="598144" y="175363"/>
                  </a:lnTo>
                  <a:lnTo>
                    <a:pt x="599674" y="155066"/>
                  </a:lnTo>
                  <a:lnTo>
                    <a:pt x="599694" y="4317"/>
                  </a:lnTo>
                  <a:close/>
                </a:path>
                <a:path w="1005204" h="245745">
                  <a:moveTo>
                    <a:pt x="159638" y="4317"/>
                  </a:moveTo>
                  <a:lnTo>
                    <a:pt x="0" y="4317"/>
                  </a:lnTo>
                  <a:lnTo>
                    <a:pt x="0" y="240284"/>
                  </a:lnTo>
                  <a:lnTo>
                    <a:pt x="159638" y="240284"/>
                  </a:lnTo>
                  <a:lnTo>
                    <a:pt x="159638" y="195325"/>
                  </a:lnTo>
                  <a:lnTo>
                    <a:pt x="58927" y="195325"/>
                  </a:lnTo>
                  <a:lnTo>
                    <a:pt x="58927" y="135636"/>
                  </a:lnTo>
                  <a:lnTo>
                    <a:pt x="151764" y="135636"/>
                  </a:lnTo>
                  <a:lnTo>
                    <a:pt x="151764" y="90677"/>
                  </a:lnTo>
                  <a:lnTo>
                    <a:pt x="58927" y="90677"/>
                  </a:lnTo>
                  <a:lnTo>
                    <a:pt x="58927" y="49275"/>
                  </a:lnTo>
                  <a:lnTo>
                    <a:pt x="159638" y="49275"/>
                  </a:lnTo>
                  <a:lnTo>
                    <a:pt x="159638" y="4317"/>
                  </a:lnTo>
                  <a:close/>
                </a:path>
                <a:path w="1005204" h="245745">
                  <a:moveTo>
                    <a:pt x="192277" y="170179"/>
                  </a:moveTo>
                  <a:lnTo>
                    <a:pt x="186816" y="170179"/>
                  </a:lnTo>
                  <a:lnTo>
                    <a:pt x="186816" y="226313"/>
                  </a:lnTo>
                  <a:lnTo>
                    <a:pt x="224916" y="239394"/>
                  </a:lnTo>
                  <a:lnTo>
                    <a:pt x="272541" y="244601"/>
                  </a:lnTo>
                  <a:lnTo>
                    <a:pt x="294874" y="243266"/>
                  </a:lnTo>
                  <a:lnTo>
                    <a:pt x="332299" y="232546"/>
                  </a:lnTo>
                  <a:lnTo>
                    <a:pt x="366066" y="201422"/>
                  </a:lnTo>
                  <a:lnTo>
                    <a:pt x="272923" y="201422"/>
                  </a:lnTo>
                  <a:lnTo>
                    <a:pt x="262755" y="200921"/>
                  </a:lnTo>
                  <a:lnTo>
                    <a:pt x="220888" y="188896"/>
                  </a:lnTo>
                  <a:lnTo>
                    <a:pt x="201354" y="177276"/>
                  </a:lnTo>
                  <a:lnTo>
                    <a:pt x="192277" y="170179"/>
                  </a:lnTo>
                  <a:close/>
                </a:path>
                <a:path w="1005204" h="245745">
                  <a:moveTo>
                    <a:pt x="286384" y="0"/>
                  </a:moveTo>
                  <a:lnTo>
                    <a:pt x="247856" y="5143"/>
                  </a:lnTo>
                  <a:lnTo>
                    <a:pt x="204019" y="31573"/>
                  </a:lnTo>
                  <a:lnTo>
                    <a:pt x="188213" y="74167"/>
                  </a:lnTo>
                  <a:lnTo>
                    <a:pt x="188972" y="85933"/>
                  </a:lnTo>
                  <a:lnTo>
                    <a:pt x="207051" y="122826"/>
                  </a:lnTo>
                  <a:lnTo>
                    <a:pt x="245492" y="143045"/>
                  </a:lnTo>
                  <a:lnTo>
                    <a:pt x="271809" y="149514"/>
                  </a:lnTo>
                  <a:lnTo>
                    <a:pt x="278368" y="150971"/>
                  </a:lnTo>
                  <a:lnTo>
                    <a:pt x="314451" y="170687"/>
                  </a:lnTo>
                  <a:lnTo>
                    <a:pt x="314451" y="181863"/>
                  </a:lnTo>
                  <a:lnTo>
                    <a:pt x="313054" y="186054"/>
                  </a:lnTo>
                  <a:lnTo>
                    <a:pt x="307339" y="192531"/>
                  </a:lnTo>
                  <a:lnTo>
                    <a:pt x="303783" y="195072"/>
                  </a:lnTo>
                  <a:lnTo>
                    <a:pt x="299720" y="196850"/>
                  </a:lnTo>
                  <a:lnTo>
                    <a:pt x="296290" y="198500"/>
                  </a:lnTo>
                  <a:lnTo>
                    <a:pt x="291846" y="199643"/>
                  </a:lnTo>
                  <a:lnTo>
                    <a:pt x="286257" y="200278"/>
                  </a:lnTo>
                  <a:lnTo>
                    <a:pt x="280797" y="201040"/>
                  </a:lnTo>
                  <a:lnTo>
                    <a:pt x="276225" y="201422"/>
                  </a:lnTo>
                  <a:lnTo>
                    <a:pt x="366066" y="201422"/>
                  </a:lnTo>
                  <a:lnTo>
                    <a:pt x="368093" y="198310"/>
                  </a:lnTo>
                  <a:lnTo>
                    <a:pt x="373294" y="183312"/>
                  </a:lnTo>
                  <a:lnTo>
                    <a:pt x="375030" y="166624"/>
                  </a:lnTo>
                  <a:lnTo>
                    <a:pt x="374270" y="154932"/>
                  </a:lnTo>
                  <a:lnTo>
                    <a:pt x="356199" y="119929"/>
                  </a:lnTo>
                  <a:lnTo>
                    <a:pt x="318134" y="100202"/>
                  </a:lnTo>
                  <a:lnTo>
                    <a:pt x="302895" y="96265"/>
                  </a:lnTo>
                  <a:lnTo>
                    <a:pt x="287908" y="92710"/>
                  </a:lnTo>
                  <a:lnTo>
                    <a:pt x="250951" y="77850"/>
                  </a:lnTo>
                  <a:lnTo>
                    <a:pt x="248793" y="73025"/>
                  </a:lnTo>
                  <a:lnTo>
                    <a:pt x="248793" y="62864"/>
                  </a:lnTo>
                  <a:lnTo>
                    <a:pt x="250189" y="59181"/>
                  </a:lnTo>
                  <a:lnTo>
                    <a:pt x="255524" y="52577"/>
                  </a:lnTo>
                  <a:lnTo>
                    <a:pt x="258699" y="50037"/>
                  </a:lnTo>
                  <a:lnTo>
                    <a:pt x="262381" y="48387"/>
                  </a:lnTo>
                  <a:lnTo>
                    <a:pt x="266953" y="46227"/>
                  </a:lnTo>
                  <a:lnTo>
                    <a:pt x="271272" y="44830"/>
                  </a:lnTo>
                  <a:lnTo>
                    <a:pt x="279526" y="43306"/>
                  </a:lnTo>
                  <a:lnTo>
                    <a:pt x="284225" y="42925"/>
                  </a:lnTo>
                  <a:lnTo>
                    <a:pt x="365632" y="42925"/>
                  </a:lnTo>
                  <a:lnTo>
                    <a:pt x="365632" y="15875"/>
                  </a:lnTo>
                  <a:lnTo>
                    <a:pt x="328295" y="4317"/>
                  </a:lnTo>
                  <a:lnTo>
                    <a:pt x="296933" y="263"/>
                  </a:lnTo>
                  <a:lnTo>
                    <a:pt x="286384" y="0"/>
                  </a:lnTo>
                  <a:close/>
                </a:path>
                <a:path w="1005204" h="245745">
                  <a:moveTo>
                    <a:pt x="365632" y="42925"/>
                  </a:moveTo>
                  <a:lnTo>
                    <a:pt x="289432" y="42925"/>
                  </a:lnTo>
                  <a:lnTo>
                    <a:pt x="299309" y="43422"/>
                  </a:lnTo>
                  <a:lnTo>
                    <a:pt x="309102" y="44894"/>
                  </a:lnTo>
                  <a:lnTo>
                    <a:pt x="345789" y="59340"/>
                  </a:lnTo>
                  <a:lnTo>
                    <a:pt x="360425" y="69723"/>
                  </a:lnTo>
                  <a:lnTo>
                    <a:pt x="365632" y="69723"/>
                  </a:lnTo>
                  <a:lnTo>
                    <a:pt x="365632" y="42925"/>
                  </a:lnTo>
                  <a:close/>
                </a:path>
              </a:pathLst>
            </a:custGeom>
            <a:solidFill>
              <a:srgbClr val="FBFBFF"/>
            </a:solidFill>
          </p:spPr>
          <p:txBody>
            <a:bodyPr wrap="square" lIns="0" tIns="0" rIns="0" bIns="0" rtlCol="0"/>
            <a:lstStyle/>
            <a:p>
              <a:endParaRPr/>
            </a:p>
          </p:txBody>
        </p:sp>
        <p:sp>
          <p:nvSpPr>
            <p:cNvPr id="13" name="object 13"/>
            <p:cNvSpPr/>
            <p:nvPr/>
          </p:nvSpPr>
          <p:spPr>
            <a:xfrm>
              <a:off x="8462771" y="495553"/>
              <a:ext cx="360680" cy="236220"/>
            </a:xfrm>
            <a:custGeom>
              <a:avLst/>
              <a:gdLst/>
              <a:ahLst/>
              <a:cxnLst/>
              <a:rect l="l" t="t" r="r" b="b"/>
              <a:pathLst>
                <a:path w="360679" h="236220">
                  <a:moveTo>
                    <a:pt x="161544" y="0"/>
                  </a:moveTo>
                  <a:lnTo>
                    <a:pt x="360299" y="0"/>
                  </a:lnTo>
                  <a:lnTo>
                    <a:pt x="360299" y="44958"/>
                  </a:lnTo>
                  <a:lnTo>
                    <a:pt x="290575" y="44958"/>
                  </a:lnTo>
                  <a:lnTo>
                    <a:pt x="290575" y="235966"/>
                  </a:lnTo>
                  <a:lnTo>
                    <a:pt x="231267" y="235966"/>
                  </a:lnTo>
                  <a:lnTo>
                    <a:pt x="231267" y="44958"/>
                  </a:lnTo>
                  <a:lnTo>
                    <a:pt x="161544" y="44958"/>
                  </a:lnTo>
                  <a:lnTo>
                    <a:pt x="161544" y="0"/>
                  </a:lnTo>
                  <a:close/>
                </a:path>
                <a:path w="360679" h="236220">
                  <a:moveTo>
                    <a:pt x="0" y="0"/>
                  </a:moveTo>
                  <a:lnTo>
                    <a:pt x="59308" y="0"/>
                  </a:lnTo>
                  <a:lnTo>
                    <a:pt x="59308" y="191008"/>
                  </a:lnTo>
                  <a:lnTo>
                    <a:pt x="157606" y="191008"/>
                  </a:lnTo>
                  <a:lnTo>
                    <a:pt x="157606" y="235966"/>
                  </a:lnTo>
                  <a:lnTo>
                    <a:pt x="0" y="235966"/>
                  </a:lnTo>
                  <a:lnTo>
                    <a:pt x="0" y="0"/>
                  </a:lnTo>
                  <a:close/>
                </a:path>
              </a:pathLst>
            </a:custGeom>
            <a:ln w="3175">
              <a:solidFill>
                <a:srgbClr val="1D7CED"/>
              </a:solidFill>
            </a:ln>
          </p:spPr>
          <p:txBody>
            <a:bodyPr wrap="square" lIns="0" tIns="0" rIns="0" bIns="0" rtlCol="0"/>
            <a:lstStyle/>
            <a:p>
              <a:endParaRPr/>
            </a:p>
          </p:txBody>
        </p:sp>
        <p:sp>
          <p:nvSpPr>
            <p:cNvPr id="14" name="object 14"/>
            <p:cNvSpPr/>
            <p:nvPr/>
          </p:nvSpPr>
          <p:spPr>
            <a:xfrm>
              <a:off x="8219313" y="494664"/>
              <a:ext cx="199390" cy="242697"/>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7818119" y="495553"/>
              <a:ext cx="160020" cy="236220"/>
            </a:xfrm>
            <a:custGeom>
              <a:avLst/>
              <a:gdLst/>
              <a:ahLst/>
              <a:cxnLst/>
              <a:rect l="l" t="t" r="r" b="b"/>
              <a:pathLst>
                <a:path w="160020" h="236220">
                  <a:moveTo>
                    <a:pt x="0" y="0"/>
                  </a:moveTo>
                  <a:lnTo>
                    <a:pt x="159638" y="0"/>
                  </a:lnTo>
                  <a:lnTo>
                    <a:pt x="159638" y="44958"/>
                  </a:lnTo>
                  <a:lnTo>
                    <a:pt x="58927" y="44958"/>
                  </a:lnTo>
                  <a:lnTo>
                    <a:pt x="58927" y="86360"/>
                  </a:lnTo>
                  <a:lnTo>
                    <a:pt x="151764" y="86360"/>
                  </a:lnTo>
                  <a:lnTo>
                    <a:pt x="151764" y="131318"/>
                  </a:lnTo>
                  <a:lnTo>
                    <a:pt x="58927" y="131318"/>
                  </a:lnTo>
                  <a:lnTo>
                    <a:pt x="58927" y="191008"/>
                  </a:lnTo>
                  <a:lnTo>
                    <a:pt x="159638" y="191008"/>
                  </a:lnTo>
                  <a:lnTo>
                    <a:pt x="159638" y="235966"/>
                  </a:lnTo>
                  <a:lnTo>
                    <a:pt x="0" y="235966"/>
                  </a:lnTo>
                  <a:lnTo>
                    <a:pt x="0" y="0"/>
                  </a:lnTo>
                  <a:close/>
                </a:path>
              </a:pathLst>
            </a:custGeom>
            <a:ln w="3175">
              <a:solidFill>
                <a:srgbClr val="1D7CED"/>
              </a:solidFill>
            </a:ln>
          </p:spPr>
          <p:txBody>
            <a:bodyPr wrap="square" lIns="0" tIns="0" rIns="0" bIns="0" rtlCol="0"/>
            <a:lstStyle/>
            <a:p>
              <a:endParaRPr/>
            </a:p>
          </p:txBody>
        </p:sp>
        <p:sp>
          <p:nvSpPr>
            <p:cNvPr id="16" name="object 16"/>
            <p:cNvSpPr/>
            <p:nvPr/>
          </p:nvSpPr>
          <p:spPr>
            <a:xfrm>
              <a:off x="8004047" y="490346"/>
              <a:ext cx="189992" cy="246379"/>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5902452" y="204215"/>
              <a:ext cx="769620" cy="612647"/>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6230111" y="309372"/>
              <a:ext cx="1464564" cy="507491"/>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7252716" y="204215"/>
              <a:ext cx="786383" cy="612647"/>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7597140" y="309372"/>
              <a:ext cx="1421892" cy="507491"/>
            </a:xfrm>
            <a:prstGeom prst="rect">
              <a:avLst/>
            </a:prstGeom>
            <a:blipFill>
              <a:blip r:embed="rId9" cstate="print"/>
              <a:stretch>
                <a:fillRect/>
              </a:stretch>
            </a:blipFill>
          </p:spPr>
          <p:txBody>
            <a:bodyPr wrap="square" lIns="0" tIns="0" rIns="0" bIns="0" rtlCol="0"/>
            <a:lstStyle/>
            <a:p>
              <a:endParaRPr/>
            </a:p>
          </p:txBody>
        </p:sp>
        <p:sp>
          <p:nvSpPr>
            <p:cNvPr id="21" name="object 21"/>
            <p:cNvSpPr/>
            <p:nvPr/>
          </p:nvSpPr>
          <p:spPr>
            <a:xfrm>
              <a:off x="228600" y="1143000"/>
              <a:ext cx="8686800" cy="5486400"/>
            </a:xfrm>
            <a:prstGeom prst="rect">
              <a:avLst/>
            </a:prstGeom>
            <a:blipFill>
              <a:blip r:embed="rId10"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2950408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2425531"/>
            <a:ext cx="6247479" cy="861774"/>
          </a:xfrm>
          <a:prstGeom prst="rect">
            <a:avLst/>
          </a:prstGeom>
          <a:noFill/>
        </p:spPr>
        <p:txBody>
          <a:bodyPr wrap="none" rtlCol="0">
            <a:spAutoFit/>
          </a:bodyPr>
          <a:lstStyle/>
          <a:p>
            <a:r>
              <a:rPr lang="en-US" sz="5000">
                <a:latin typeface="Arial" pitchFamily="34" charset="0"/>
                <a:cs typeface="Arial" pitchFamily="34" charset="0"/>
              </a:rPr>
              <a:t>Thanks For Watching</a:t>
            </a:r>
          </a:p>
        </p:txBody>
      </p:sp>
      <p:sp>
        <p:nvSpPr>
          <p:cNvPr id="3" name="Slide Number Placeholder 2"/>
          <p:cNvSpPr>
            <a:spLocks noGrp="1"/>
          </p:cNvSpPr>
          <p:nvPr>
            <p:ph type="sldNum" sz="quarter" idx="7"/>
          </p:nvPr>
        </p:nvSpPr>
        <p:spPr/>
        <p:txBody>
          <a:bodyPr/>
          <a:lstStyle/>
          <a:p>
            <a:fld id="{B6F15528-21DE-4FAA-801E-634DDDAF4B2B}" type="slidenum">
              <a:rPr lang="en-US" smtClean="0"/>
              <a:t>47</a:t>
            </a:fld>
            <a:endParaRPr lang="en-US"/>
          </a:p>
        </p:txBody>
      </p:sp>
      <p:sp>
        <p:nvSpPr>
          <p:cNvPr id="4" name="TextBox 3"/>
          <p:cNvSpPr txBox="1"/>
          <p:nvPr/>
        </p:nvSpPr>
        <p:spPr>
          <a:xfrm>
            <a:off x="2667000" y="6127401"/>
            <a:ext cx="3274486" cy="400110"/>
          </a:xfrm>
          <a:prstGeom prst="rect">
            <a:avLst/>
          </a:prstGeom>
          <a:noFill/>
        </p:spPr>
        <p:txBody>
          <a:bodyPr wrap="none" rtlCol="0">
            <a:spAutoFit/>
          </a:bodyPr>
          <a:lstStyle/>
          <a:p>
            <a:r>
              <a:rPr lang="en-US" sz="2000" b="1"/>
              <a:t>Nguồn: </a:t>
            </a:r>
            <a:r>
              <a:rPr lang="en-US" sz="2000" b="1">
                <a:solidFill>
                  <a:srgbClr val="FF0000"/>
                </a:solidFill>
              </a:rPr>
              <a:t>Giáo trình Nhất Nghệ</a:t>
            </a:r>
          </a:p>
        </p:txBody>
      </p:sp>
    </p:spTree>
    <p:extLst>
      <p:ext uri="{BB962C8B-B14F-4D97-AF65-F5344CB8AC3E}">
        <p14:creationId xmlns:p14="http://schemas.microsoft.com/office/powerpoint/2010/main" val="15572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1275715"/>
            <a:chOff x="76200" y="38"/>
            <a:chExt cx="8943340" cy="1275715"/>
          </a:xfrm>
        </p:grpSpPr>
        <p:sp>
          <p:nvSpPr>
            <p:cNvPr id="3" name="object 3"/>
            <p:cNvSpPr/>
            <p:nvPr/>
          </p:nvSpPr>
          <p:spPr>
            <a:xfrm>
              <a:off x="6253734" y="429006"/>
              <a:ext cx="2546350" cy="30911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978652" y="204215"/>
              <a:ext cx="1784603" cy="61264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321295" y="309372"/>
              <a:ext cx="1697736" cy="507491"/>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p:nvPr/>
        </p:nvSpPr>
        <p:spPr>
          <a:xfrm>
            <a:off x="307340" y="1049774"/>
            <a:ext cx="8364855" cy="5211041"/>
          </a:xfrm>
          <a:prstGeom prst="rect">
            <a:avLst/>
          </a:prstGeom>
        </p:spPr>
        <p:txBody>
          <a:bodyPr vert="horz" wrap="square" lIns="0" tIns="113664" rIns="0" bIns="0" rtlCol="0">
            <a:spAutoFit/>
          </a:bodyPr>
          <a:lstStyle/>
          <a:p>
            <a:pPr marL="355600" indent="-342900">
              <a:lnSpc>
                <a:spcPct val="100000"/>
              </a:lnSpc>
              <a:spcBef>
                <a:spcPts val="894"/>
              </a:spcBef>
              <a:buClr>
                <a:srgbClr val="006FC0"/>
              </a:buClr>
              <a:buSzPct val="79687"/>
              <a:buFont typeface="Wingdings"/>
              <a:buChar char=""/>
              <a:tabLst>
                <a:tab pos="355600" algn="l"/>
              </a:tabLst>
            </a:pPr>
            <a:r>
              <a:rPr sz="3200" dirty="0">
                <a:latin typeface="Arial"/>
                <a:cs typeface="Arial"/>
              </a:rPr>
              <a:t>Controller</a:t>
            </a:r>
            <a:endParaRPr sz="3200">
              <a:latin typeface="Arial"/>
              <a:cs typeface="Arial"/>
            </a:endParaRPr>
          </a:p>
          <a:p>
            <a:pPr marL="469900">
              <a:lnSpc>
                <a:spcPct val="100000"/>
              </a:lnSpc>
              <a:spcBef>
                <a:spcPts val="690"/>
              </a:spcBef>
            </a:pPr>
            <a:r>
              <a:rPr sz="2800" dirty="0">
                <a:latin typeface="Wingdings"/>
                <a:cs typeface="Wingdings"/>
              </a:rPr>
              <a:t></a:t>
            </a:r>
            <a:r>
              <a:rPr sz="2800" dirty="0">
                <a:latin typeface="Arial"/>
                <a:cs typeface="Arial"/>
              </a:rPr>
              <a:t>Nhận yêu cầu từ user</a:t>
            </a:r>
            <a:endParaRPr sz="2800">
              <a:latin typeface="Arial"/>
              <a:cs typeface="Arial"/>
            </a:endParaRPr>
          </a:p>
          <a:p>
            <a:pPr marL="469900">
              <a:lnSpc>
                <a:spcPct val="100000"/>
              </a:lnSpc>
              <a:spcBef>
                <a:spcPts val="675"/>
              </a:spcBef>
            </a:pPr>
            <a:r>
              <a:rPr sz="2800" dirty="0">
                <a:latin typeface="Wingdings"/>
                <a:cs typeface="Wingdings"/>
              </a:rPr>
              <a:t></a:t>
            </a:r>
            <a:r>
              <a:rPr sz="2800" dirty="0">
                <a:latin typeface="Arial"/>
                <a:cs typeface="Arial"/>
              </a:rPr>
              <a:t>Xử lý và xây dựng model phù hợp</a:t>
            </a:r>
            <a:endParaRPr sz="2800">
              <a:latin typeface="Arial"/>
              <a:cs typeface="Arial"/>
            </a:endParaRPr>
          </a:p>
          <a:p>
            <a:pPr marL="469900">
              <a:lnSpc>
                <a:spcPct val="100000"/>
              </a:lnSpc>
              <a:spcBef>
                <a:spcPts val="670"/>
              </a:spcBef>
            </a:pPr>
            <a:r>
              <a:rPr sz="2800" dirty="0">
                <a:latin typeface="Wingdings"/>
                <a:cs typeface="Wingdings"/>
              </a:rPr>
              <a:t></a:t>
            </a:r>
            <a:r>
              <a:rPr sz="2800" dirty="0">
                <a:latin typeface="Arial"/>
                <a:cs typeface="Arial"/>
              </a:rPr>
              <a:t>Chuyển Model cho View</a:t>
            </a:r>
            <a:endParaRPr sz="2800">
              <a:latin typeface="Arial"/>
              <a:cs typeface="Arial"/>
            </a:endParaRPr>
          </a:p>
          <a:p>
            <a:pPr marL="355600" indent="-342900">
              <a:lnSpc>
                <a:spcPct val="100000"/>
              </a:lnSpc>
              <a:spcBef>
                <a:spcPts val="585"/>
              </a:spcBef>
              <a:buClr>
                <a:srgbClr val="006FC0"/>
              </a:buClr>
              <a:buSzPct val="79687"/>
              <a:buFont typeface="Wingdings"/>
              <a:buChar char=""/>
              <a:tabLst>
                <a:tab pos="355600" algn="l"/>
              </a:tabLst>
            </a:pPr>
            <a:r>
              <a:rPr sz="3200" dirty="0">
                <a:latin typeface="Arial"/>
                <a:cs typeface="Arial"/>
              </a:rPr>
              <a:t>View</a:t>
            </a:r>
            <a:endParaRPr sz="3200">
              <a:latin typeface="Arial"/>
              <a:cs typeface="Arial"/>
            </a:endParaRPr>
          </a:p>
          <a:p>
            <a:pPr marL="756285" marR="5080" indent="-287020">
              <a:lnSpc>
                <a:spcPct val="100000"/>
              </a:lnSpc>
              <a:spcBef>
                <a:spcPts val="690"/>
              </a:spcBef>
            </a:pPr>
            <a:r>
              <a:rPr sz="2800" dirty="0">
                <a:latin typeface="Wingdings"/>
                <a:cs typeface="Wingdings"/>
              </a:rPr>
              <a:t></a:t>
            </a:r>
            <a:r>
              <a:rPr sz="2800" dirty="0">
                <a:latin typeface="Arial"/>
                <a:cs typeface="Arial"/>
              </a:rPr>
              <a:t>Tiếp nhận Model từ Controller để sinh giao diện phù  hợp</a:t>
            </a:r>
            <a:endParaRPr sz="2800">
              <a:latin typeface="Arial"/>
              <a:cs typeface="Arial"/>
            </a:endParaRPr>
          </a:p>
          <a:p>
            <a:pPr marL="355600" indent="-342900">
              <a:lnSpc>
                <a:spcPct val="100000"/>
              </a:lnSpc>
              <a:spcBef>
                <a:spcPts val="585"/>
              </a:spcBef>
              <a:buClr>
                <a:srgbClr val="006FC0"/>
              </a:buClr>
              <a:buSzPct val="79687"/>
              <a:buFont typeface="Wingdings"/>
              <a:buChar char=""/>
              <a:tabLst>
                <a:tab pos="355600" algn="l"/>
              </a:tabLst>
            </a:pPr>
            <a:r>
              <a:rPr sz="3200" dirty="0">
                <a:latin typeface="Arial"/>
                <a:cs typeface="Arial"/>
              </a:rPr>
              <a:t>Model</a:t>
            </a:r>
            <a:endParaRPr sz="3200">
              <a:latin typeface="Arial"/>
              <a:cs typeface="Arial"/>
            </a:endParaRPr>
          </a:p>
          <a:p>
            <a:pPr marL="469900">
              <a:lnSpc>
                <a:spcPct val="100000"/>
              </a:lnSpc>
              <a:spcBef>
                <a:spcPts val="690"/>
              </a:spcBef>
            </a:pPr>
            <a:r>
              <a:rPr sz="2800" dirty="0">
                <a:latin typeface="Wingdings"/>
                <a:cs typeface="Wingdings"/>
              </a:rPr>
              <a:t></a:t>
            </a:r>
            <a:r>
              <a:rPr sz="2800" dirty="0">
                <a:latin typeface="Arial"/>
                <a:cs typeface="Arial"/>
              </a:rPr>
              <a:t>Chứa dữ liệu </a:t>
            </a:r>
            <a:r>
              <a:rPr sz="2800">
                <a:latin typeface="Arial"/>
                <a:cs typeface="Arial"/>
              </a:rPr>
              <a:t>chia s</a:t>
            </a:r>
            <a:r>
              <a:rPr lang="en-US" sz="2800">
                <a:latin typeface="Arial"/>
                <a:cs typeface="Arial"/>
              </a:rPr>
              <a:t>ẻ</a:t>
            </a:r>
            <a:r>
              <a:rPr sz="2800">
                <a:latin typeface="Arial"/>
                <a:cs typeface="Arial"/>
              </a:rPr>
              <a:t> </a:t>
            </a:r>
            <a:r>
              <a:rPr sz="2800" dirty="0">
                <a:latin typeface="Arial"/>
                <a:cs typeface="Arial"/>
              </a:rPr>
              <a:t>chung giữa Controller và View</a:t>
            </a:r>
            <a:endParaRPr sz="2800">
              <a:latin typeface="Arial"/>
              <a:cs typeface="Arial"/>
            </a:endParaRPr>
          </a:p>
        </p:txBody>
      </p:sp>
      <p:sp>
        <p:nvSpPr>
          <p:cNvPr id="7" name="object 7"/>
          <p:cNvSpPr/>
          <p:nvPr/>
        </p:nvSpPr>
        <p:spPr>
          <a:xfrm>
            <a:off x="6526283" y="914400"/>
            <a:ext cx="2564383" cy="281940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91600" cy="1275715"/>
            <a:chOff x="76200" y="38"/>
            <a:chExt cx="8991600" cy="1275715"/>
          </a:xfrm>
        </p:grpSpPr>
        <p:sp>
          <p:nvSpPr>
            <p:cNvPr id="3" name="object 3"/>
            <p:cNvSpPr/>
            <p:nvPr/>
          </p:nvSpPr>
          <p:spPr>
            <a:xfrm>
              <a:off x="4848352" y="435736"/>
              <a:ext cx="298450" cy="295910"/>
            </a:xfrm>
            <a:custGeom>
              <a:avLst/>
              <a:gdLst/>
              <a:ahLst/>
              <a:cxnLst/>
              <a:rect l="l" t="t" r="r" b="b"/>
              <a:pathLst>
                <a:path w="298450" h="295909">
                  <a:moveTo>
                    <a:pt x="107950" y="160527"/>
                  </a:moveTo>
                  <a:lnTo>
                    <a:pt x="34036" y="160527"/>
                  </a:lnTo>
                  <a:lnTo>
                    <a:pt x="34036" y="295783"/>
                  </a:lnTo>
                  <a:lnTo>
                    <a:pt x="126364" y="295783"/>
                  </a:lnTo>
                  <a:lnTo>
                    <a:pt x="141464" y="295519"/>
                  </a:lnTo>
                  <a:lnTo>
                    <a:pt x="184023" y="291464"/>
                  </a:lnTo>
                  <a:lnTo>
                    <a:pt x="222456" y="279052"/>
                  </a:lnTo>
                  <a:lnTo>
                    <a:pt x="259540" y="251063"/>
                  </a:lnTo>
                  <a:lnTo>
                    <a:pt x="268052" y="240411"/>
                  </a:lnTo>
                  <a:lnTo>
                    <a:pt x="107950" y="240411"/>
                  </a:lnTo>
                  <a:lnTo>
                    <a:pt x="107950" y="160527"/>
                  </a:lnTo>
                  <a:close/>
                </a:path>
                <a:path w="298450" h="295909">
                  <a:moveTo>
                    <a:pt x="269193" y="55117"/>
                  </a:moveTo>
                  <a:lnTo>
                    <a:pt x="109474" y="55117"/>
                  </a:lnTo>
                  <a:lnTo>
                    <a:pt x="120616" y="55185"/>
                  </a:lnTo>
                  <a:lnTo>
                    <a:pt x="130984" y="55371"/>
                  </a:lnTo>
                  <a:lnTo>
                    <a:pt x="173372" y="61436"/>
                  </a:lnTo>
                  <a:lnTo>
                    <a:pt x="205994" y="87725"/>
                  </a:lnTo>
                  <a:lnTo>
                    <a:pt x="221120" y="133504"/>
                  </a:lnTo>
                  <a:lnTo>
                    <a:pt x="221742" y="147574"/>
                  </a:lnTo>
                  <a:lnTo>
                    <a:pt x="221146" y="161597"/>
                  </a:lnTo>
                  <a:lnTo>
                    <a:pt x="206906" y="206601"/>
                  </a:lnTo>
                  <a:lnTo>
                    <a:pt x="176571" y="233162"/>
                  </a:lnTo>
                  <a:lnTo>
                    <a:pt x="132572" y="240141"/>
                  </a:lnTo>
                  <a:lnTo>
                    <a:pt x="107950" y="240411"/>
                  </a:lnTo>
                  <a:lnTo>
                    <a:pt x="268052" y="240411"/>
                  </a:lnTo>
                  <a:lnTo>
                    <a:pt x="287835" y="205287"/>
                  </a:lnTo>
                  <a:lnTo>
                    <a:pt x="298069" y="148209"/>
                  </a:lnTo>
                  <a:lnTo>
                    <a:pt x="297019" y="127414"/>
                  </a:lnTo>
                  <a:lnTo>
                    <a:pt x="293862" y="108061"/>
                  </a:lnTo>
                  <a:lnTo>
                    <a:pt x="288585" y="90112"/>
                  </a:lnTo>
                  <a:lnTo>
                    <a:pt x="281177" y="73533"/>
                  </a:lnTo>
                  <a:lnTo>
                    <a:pt x="271938" y="58531"/>
                  </a:lnTo>
                  <a:lnTo>
                    <a:pt x="269193" y="55117"/>
                  </a:lnTo>
                  <a:close/>
                </a:path>
                <a:path w="298450" h="295909">
                  <a:moveTo>
                    <a:pt x="171450" y="114935"/>
                  </a:moveTo>
                  <a:lnTo>
                    <a:pt x="0" y="114935"/>
                  </a:lnTo>
                  <a:lnTo>
                    <a:pt x="0" y="160527"/>
                  </a:lnTo>
                  <a:lnTo>
                    <a:pt x="171450" y="160527"/>
                  </a:lnTo>
                  <a:lnTo>
                    <a:pt x="171450" y="114935"/>
                  </a:lnTo>
                  <a:close/>
                </a:path>
                <a:path w="298450" h="295909">
                  <a:moveTo>
                    <a:pt x="125602" y="0"/>
                  </a:moveTo>
                  <a:lnTo>
                    <a:pt x="34036" y="0"/>
                  </a:lnTo>
                  <a:lnTo>
                    <a:pt x="34036" y="114935"/>
                  </a:lnTo>
                  <a:lnTo>
                    <a:pt x="107950" y="114935"/>
                  </a:lnTo>
                  <a:lnTo>
                    <a:pt x="107950" y="55117"/>
                  </a:lnTo>
                  <a:lnTo>
                    <a:pt x="269193" y="55117"/>
                  </a:lnTo>
                  <a:lnTo>
                    <a:pt x="235076" y="23240"/>
                  </a:lnTo>
                  <a:lnTo>
                    <a:pt x="197429" y="6631"/>
                  </a:lnTo>
                  <a:lnTo>
                    <a:pt x="155813" y="968"/>
                  </a:lnTo>
                  <a:lnTo>
                    <a:pt x="140964" y="240"/>
                  </a:lnTo>
                  <a:lnTo>
                    <a:pt x="125602" y="0"/>
                  </a:lnTo>
                  <a:close/>
                </a:path>
              </a:pathLst>
            </a:custGeom>
            <a:solidFill>
              <a:srgbClr val="FBFBFF"/>
            </a:solidFill>
          </p:spPr>
          <p:txBody>
            <a:bodyPr wrap="square" lIns="0" tIns="0" rIns="0" bIns="0" rtlCol="0"/>
            <a:lstStyle/>
            <a:p>
              <a:endParaRPr/>
            </a:p>
          </p:txBody>
        </p:sp>
        <p:sp>
          <p:nvSpPr>
            <p:cNvPr id="4" name="object 4"/>
            <p:cNvSpPr/>
            <p:nvPr/>
          </p:nvSpPr>
          <p:spPr>
            <a:xfrm>
              <a:off x="4955413" y="489965"/>
              <a:ext cx="115570" cy="18707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848352" y="435736"/>
              <a:ext cx="298450" cy="295910"/>
            </a:xfrm>
            <a:custGeom>
              <a:avLst/>
              <a:gdLst/>
              <a:ahLst/>
              <a:cxnLst/>
              <a:rect l="l" t="t" r="r" b="b"/>
              <a:pathLst>
                <a:path w="298450" h="295909">
                  <a:moveTo>
                    <a:pt x="34036" y="0"/>
                  </a:moveTo>
                  <a:lnTo>
                    <a:pt x="125602" y="0"/>
                  </a:lnTo>
                  <a:lnTo>
                    <a:pt x="140964" y="240"/>
                  </a:lnTo>
                  <a:lnTo>
                    <a:pt x="184023" y="3937"/>
                  </a:lnTo>
                  <a:lnTo>
                    <a:pt x="222956" y="16259"/>
                  </a:lnTo>
                  <a:lnTo>
                    <a:pt x="261175" y="45148"/>
                  </a:lnTo>
                  <a:lnTo>
                    <a:pt x="288585" y="90112"/>
                  </a:lnTo>
                  <a:lnTo>
                    <a:pt x="297019" y="127414"/>
                  </a:lnTo>
                  <a:lnTo>
                    <a:pt x="298069" y="148209"/>
                  </a:lnTo>
                  <a:lnTo>
                    <a:pt x="296927" y="168330"/>
                  </a:lnTo>
                  <a:lnTo>
                    <a:pt x="279908" y="222123"/>
                  </a:lnTo>
                  <a:lnTo>
                    <a:pt x="247528" y="262645"/>
                  </a:lnTo>
                  <a:lnTo>
                    <a:pt x="210121" y="284495"/>
                  </a:lnTo>
                  <a:lnTo>
                    <a:pt x="170281" y="293371"/>
                  </a:lnTo>
                  <a:lnTo>
                    <a:pt x="126364" y="295783"/>
                  </a:lnTo>
                  <a:lnTo>
                    <a:pt x="34036" y="295783"/>
                  </a:lnTo>
                  <a:lnTo>
                    <a:pt x="34036" y="160527"/>
                  </a:lnTo>
                  <a:lnTo>
                    <a:pt x="0" y="160527"/>
                  </a:lnTo>
                  <a:lnTo>
                    <a:pt x="0" y="114935"/>
                  </a:lnTo>
                  <a:lnTo>
                    <a:pt x="34036" y="114935"/>
                  </a:lnTo>
                  <a:lnTo>
                    <a:pt x="34036" y="0"/>
                  </a:lnTo>
                  <a:close/>
                </a:path>
              </a:pathLst>
            </a:custGeom>
            <a:ln w="3175">
              <a:solidFill>
                <a:srgbClr val="1D7CED"/>
              </a:solidFill>
            </a:ln>
          </p:spPr>
          <p:txBody>
            <a:bodyPr wrap="square" lIns="0" tIns="0" rIns="0" bIns="0" rtlCol="0"/>
            <a:lstStyle/>
            <a:p>
              <a:endParaRPr/>
            </a:p>
          </p:txBody>
        </p:sp>
        <p:sp>
          <p:nvSpPr>
            <p:cNvPr id="6" name="object 6"/>
            <p:cNvSpPr/>
            <p:nvPr/>
          </p:nvSpPr>
          <p:spPr>
            <a:xfrm>
              <a:off x="5159375" y="413131"/>
              <a:ext cx="429895" cy="385445"/>
            </a:xfrm>
            <a:custGeom>
              <a:avLst/>
              <a:gdLst/>
              <a:ahLst/>
              <a:cxnLst/>
              <a:rect l="l" t="t" r="r" b="b"/>
              <a:pathLst>
                <a:path w="429895" h="385445">
                  <a:moveTo>
                    <a:pt x="140208" y="342138"/>
                  </a:moveTo>
                  <a:lnTo>
                    <a:pt x="83185" y="342138"/>
                  </a:lnTo>
                  <a:lnTo>
                    <a:pt x="83185" y="385445"/>
                  </a:lnTo>
                  <a:lnTo>
                    <a:pt x="140208" y="385445"/>
                  </a:lnTo>
                  <a:lnTo>
                    <a:pt x="140208" y="342138"/>
                  </a:lnTo>
                  <a:close/>
                </a:path>
                <a:path w="429895" h="385445">
                  <a:moveTo>
                    <a:pt x="144272" y="82423"/>
                  </a:moveTo>
                  <a:lnTo>
                    <a:pt x="79628" y="82423"/>
                  </a:lnTo>
                  <a:lnTo>
                    <a:pt x="0" y="318389"/>
                  </a:lnTo>
                  <a:lnTo>
                    <a:pt x="59436" y="318389"/>
                  </a:lnTo>
                  <a:lnTo>
                    <a:pt x="74167" y="270256"/>
                  </a:lnTo>
                  <a:lnTo>
                    <a:pt x="207759" y="270256"/>
                  </a:lnTo>
                  <a:lnTo>
                    <a:pt x="193293" y="227457"/>
                  </a:lnTo>
                  <a:lnTo>
                    <a:pt x="87122" y="227457"/>
                  </a:lnTo>
                  <a:lnTo>
                    <a:pt x="111251" y="149606"/>
                  </a:lnTo>
                  <a:lnTo>
                    <a:pt x="166979" y="149606"/>
                  </a:lnTo>
                  <a:lnTo>
                    <a:pt x="144272" y="82423"/>
                  </a:lnTo>
                  <a:close/>
                </a:path>
                <a:path w="429895" h="385445">
                  <a:moveTo>
                    <a:pt x="207759" y="270256"/>
                  </a:moveTo>
                  <a:lnTo>
                    <a:pt x="148336" y="270256"/>
                  </a:lnTo>
                  <a:lnTo>
                    <a:pt x="163067" y="318389"/>
                  </a:lnTo>
                  <a:lnTo>
                    <a:pt x="224027" y="318389"/>
                  </a:lnTo>
                  <a:lnTo>
                    <a:pt x="207759" y="270256"/>
                  </a:lnTo>
                  <a:close/>
                </a:path>
                <a:path w="429895" h="385445">
                  <a:moveTo>
                    <a:pt x="166979" y="149606"/>
                  </a:moveTo>
                  <a:lnTo>
                    <a:pt x="111251" y="149606"/>
                  </a:lnTo>
                  <a:lnTo>
                    <a:pt x="135254" y="227457"/>
                  </a:lnTo>
                  <a:lnTo>
                    <a:pt x="193293" y="227457"/>
                  </a:lnTo>
                  <a:lnTo>
                    <a:pt x="166979" y="149606"/>
                  </a:lnTo>
                  <a:close/>
                </a:path>
                <a:path w="429895" h="385445">
                  <a:moveTo>
                    <a:pt x="359155" y="77724"/>
                  </a:moveTo>
                  <a:lnTo>
                    <a:pt x="349758" y="77724"/>
                  </a:lnTo>
                  <a:lnTo>
                    <a:pt x="324542" y="79817"/>
                  </a:lnTo>
                  <a:lnTo>
                    <a:pt x="282303" y="96529"/>
                  </a:lnTo>
                  <a:lnTo>
                    <a:pt x="251634" y="129222"/>
                  </a:lnTo>
                  <a:lnTo>
                    <a:pt x="236013" y="173989"/>
                  </a:lnTo>
                  <a:lnTo>
                    <a:pt x="234061" y="200660"/>
                  </a:lnTo>
                  <a:lnTo>
                    <a:pt x="236011" y="228090"/>
                  </a:lnTo>
                  <a:lnTo>
                    <a:pt x="251581" y="273186"/>
                  </a:lnTo>
                  <a:lnTo>
                    <a:pt x="282174" y="304905"/>
                  </a:lnTo>
                  <a:lnTo>
                    <a:pt x="324361" y="320958"/>
                  </a:lnTo>
                  <a:lnTo>
                    <a:pt x="349503" y="322961"/>
                  </a:lnTo>
                  <a:lnTo>
                    <a:pt x="357528" y="322861"/>
                  </a:lnTo>
                  <a:lnTo>
                    <a:pt x="397001" y="316230"/>
                  </a:lnTo>
                  <a:lnTo>
                    <a:pt x="420242" y="306959"/>
                  </a:lnTo>
                  <a:lnTo>
                    <a:pt x="425323" y="304673"/>
                  </a:lnTo>
                  <a:lnTo>
                    <a:pt x="429640" y="302641"/>
                  </a:lnTo>
                  <a:lnTo>
                    <a:pt x="429640" y="278765"/>
                  </a:lnTo>
                  <a:lnTo>
                    <a:pt x="352044" y="278765"/>
                  </a:lnTo>
                  <a:lnTo>
                    <a:pt x="344550" y="277495"/>
                  </a:lnTo>
                  <a:lnTo>
                    <a:pt x="311939" y="256996"/>
                  </a:lnTo>
                  <a:lnTo>
                    <a:pt x="296656" y="221075"/>
                  </a:lnTo>
                  <a:lnTo>
                    <a:pt x="295152" y="200660"/>
                  </a:lnTo>
                  <a:lnTo>
                    <a:pt x="295505" y="190664"/>
                  </a:lnTo>
                  <a:lnTo>
                    <a:pt x="307244" y="150653"/>
                  </a:lnTo>
                  <a:lnTo>
                    <a:pt x="342773" y="123317"/>
                  </a:lnTo>
                  <a:lnTo>
                    <a:pt x="350647" y="122047"/>
                  </a:lnTo>
                  <a:lnTo>
                    <a:pt x="429640" y="122047"/>
                  </a:lnTo>
                  <a:lnTo>
                    <a:pt x="429640" y="97409"/>
                  </a:lnTo>
                  <a:lnTo>
                    <a:pt x="389763" y="81915"/>
                  </a:lnTo>
                  <a:lnTo>
                    <a:pt x="367538" y="78359"/>
                  </a:lnTo>
                  <a:lnTo>
                    <a:pt x="359155" y="77724"/>
                  </a:lnTo>
                  <a:close/>
                </a:path>
                <a:path w="429895" h="385445">
                  <a:moveTo>
                    <a:pt x="429640" y="247269"/>
                  </a:moveTo>
                  <a:lnTo>
                    <a:pt x="424179" y="247269"/>
                  </a:lnTo>
                  <a:lnTo>
                    <a:pt x="421259" y="249809"/>
                  </a:lnTo>
                  <a:lnTo>
                    <a:pt x="417829" y="252857"/>
                  </a:lnTo>
                  <a:lnTo>
                    <a:pt x="413765" y="256286"/>
                  </a:lnTo>
                  <a:lnTo>
                    <a:pt x="409701" y="259588"/>
                  </a:lnTo>
                  <a:lnTo>
                    <a:pt x="405129" y="263017"/>
                  </a:lnTo>
                  <a:lnTo>
                    <a:pt x="399796" y="266192"/>
                  </a:lnTo>
                  <a:lnTo>
                    <a:pt x="394970" y="269367"/>
                  </a:lnTo>
                  <a:lnTo>
                    <a:pt x="389000" y="272288"/>
                  </a:lnTo>
                  <a:lnTo>
                    <a:pt x="381888" y="274828"/>
                  </a:lnTo>
                  <a:lnTo>
                    <a:pt x="374776" y="277495"/>
                  </a:lnTo>
                  <a:lnTo>
                    <a:pt x="367411" y="278765"/>
                  </a:lnTo>
                  <a:lnTo>
                    <a:pt x="429640" y="278765"/>
                  </a:lnTo>
                  <a:lnTo>
                    <a:pt x="429640" y="247269"/>
                  </a:lnTo>
                  <a:close/>
                </a:path>
                <a:path w="429895" h="385445">
                  <a:moveTo>
                    <a:pt x="429640" y="122047"/>
                  </a:moveTo>
                  <a:lnTo>
                    <a:pt x="366395" y="122047"/>
                  </a:lnTo>
                  <a:lnTo>
                    <a:pt x="373252" y="123190"/>
                  </a:lnTo>
                  <a:lnTo>
                    <a:pt x="379857" y="125603"/>
                  </a:lnTo>
                  <a:lnTo>
                    <a:pt x="386461" y="127889"/>
                  </a:lnTo>
                  <a:lnTo>
                    <a:pt x="392557" y="130810"/>
                  </a:lnTo>
                  <a:lnTo>
                    <a:pt x="398017" y="134239"/>
                  </a:lnTo>
                  <a:lnTo>
                    <a:pt x="403605" y="137541"/>
                  </a:lnTo>
                  <a:lnTo>
                    <a:pt x="408432" y="141097"/>
                  </a:lnTo>
                  <a:lnTo>
                    <a:pt x="412750" y="144653"/>
                  </a:lnTo>
                  <a:lnTo>
                    <a:pt x="417195" y="148082"/>
                  </a:lnTo>
                  <a:lnTo>
                    <a:pt x="420750" y="151130"/>
                  </a:lnTo>
                  <a:lnTo>
                    <a:pt x="423545" y="153670"/>
                  </a:lnTo>
                  <a:lnTo>
                    <a:pt x="429640" y="153670"/>
                  </a:lnTo>
                  <a:lnTo>
                    <a:pt x="429640" y="122047"/>
                  </a:lnTo>
                  <a:close/>
                </a:path>
                <a:path w="429895" h="385445">
                  <a:moveTo>
                    <a:pt x="85471" y="0"/>
                  </a:moveTo>
                  <a:lnTo>
                    <a:pt x="53466" y="0"/>
                  </a:lnTo>
                  <a:lnTo>
                    <a:pt x="54417" y="13809"/>
                  </a:lnTo>
                  <a:lnTo>
                    <a:pt x="76940" y="51645"/>
                  </a:lnTo>
                  <a:lnTo>
                    <a:pt x="112140" y="60325"/>
                  </a:lnTo>
                  <a:lnTo>
                    <a:pt x="124662" y="59368"/>
                  </a:lnTo>
                  <a:lnTo>
                    <a:pt x="161579" y="36236"/>
                  </a:lnTo>
                  <a:lnTo>
                    <a:pt x="163519" y="32258"/>
                  </a:lnTo>
                  <a:lnTo>
                    <a:pt x="106934" y="32258"/>
                  </a:lnTo>
                  <a:lnTo>
                    <a:pt x="102742" y="31496"/>
                  </a:lnTo>
                  <a:lnTo>
                    <a:pt x="96138" y="28194"/>
                  </a:lnTo>
                  <a:lnTo>
                    <a:pt x="93460" y="25892"/>
                  </a:lnTo>
                  <a:lnTo>
                    <a:pt x="91439" y="23114"/>
                  </a:lnTo>
                  <a:lnTo>
                    <a:pt x="89280" y="20193"/>
                  </a:lnTo>
                  <a:lnTo>
                    <a:pt x="87757" y="16764"/>
                  </a:lnTo>
                  <a:lnTo>
                    <a:pt x="85978" y="9144"/>
                  </a:lnTo>
                  <a:lnTo>
                    <a:pt x="85530" y="5334"/>
                  </a:lnTo>
                  <a:lnTo>
                    <a:pt x="85471" y="0"/>
                  </a:lnTo>
                  <a:close/>
                </a:path>
                <a:path w="429895" h="385445">
                  <a:moveTo>
                    <a:pt x="170687" y="0"/>
                  </a:moveTo>
                  <a:lnTo>
                    <a:pt x="138684" y="0"/>
                  </a:lnTo>
                  <a:lnTo>
                    <a:pt x="138684" y="5334"/>
                  </a:lnTo>
                  <a:lnTo>
                    <a:pt x="138175" y="9779"/>
                  </a:lnTo>
                  <a:lnTo>
                    <a:pt x="137287" y="13081"/>
                  </a:lnTo>
                  <a:lnTo>
                    <a:pt x="136398" y="16510"/>
                  </a:lnTo>
                  <a:lnTo>
                    <a:pt x="134747" y="19812"/>
                  </a:lnTo>
                  <a:lnTo>
                    <a:pt x="132461" y="23114"/>
                  </a:lnTo>
                  <a:lnTo>
                    <a:pt x="130428" y="25908"/>
                  </a:lnTo>
                  <a:lnTo>
                    <a:pt x="127635" y="28067"/>
                  </a:lnTo>
                  <a:lnTo>
                    <a:pt x="124205" y="29718"/>
                  </a:lnTo>
                  <a:lnTo>
                    <a:pt x="120776" y="31496"/>
                  </a:lnTo>
                  <a:lnTo>
                    <a:pt x="116712" y="32258"/>
                  </a:lnTo>
                  <a:lnTo>
                    <a:pt x="163519" y="32258"/>
                  </a:lnTo>
                  <a:lnTo>
                    <a:pt x="166624" y="25892"/>
                  </a:lnTo>
                  <a:lnTo>
                    <a:pt x="169668" y="13809"/>
                  </a:lnTo>
                  <a:lnTo>
                    <a:pt x="170687" y="0"/>
                  </a:lnTo>
                  <a:close/>
                </a:path>
              </a:pathLst>
            </a:custGeom>
            <a:solidFill>
              <a:srgbClr val="FBFBFF"/>
            </a:solidFill>
          </p:spPr>
          <p:txBody>
            <a:bodyPr wrap="square" lIns="0" tIns="0" rIns="0" bIns="0" rtlCol="0"/>
            <a:lstStyle/>
            <a:p>
              <a:endParaRPr/>
            </a:p>
          </p:txBody>
        </p:sp>
        <p:sp>
          <p:nvSpPr>
            <p:cNvPr id="7" name="object 7"/>
            <p:cNvSpPr/>
            <p:nvPr/>
          </p:nvSpPr>
          <p:spPr>
            <a:xfrm>
              <a:off x="5242559" y="755268"/>
              <a:ext cx="57150" cy="43815"/>
            </a:xfrm>
            <a:custGeom>
              <a:avLst/>
              <a:gdLst/>
              <a:ahLst/>
              <a:cxnLst/>
              <a:rect l="l" t="t" r="r" b="b"/>
              <a:pathLst>
                <a:path w="57150" h="43815">
                  <a:moveTo>
                    <a:pt x="0" y="0"/>
                  </a:moveTo>
                  <a:lnTo>
                    <a:pt x="57023" y="0"/>
                  </a:lnTo>
                  <a:lnTo>
                    <a:pt x="57023" y="43306"/>
                  </a:lnTo>
                  <a:lnTo>
                    <a:pt x="0" y="43306"/>
                  </a:lnTo>
                  <a:lnTo>
                    <a:pt x="0" y="0"/>
                  </a:lnTo>
                  <a:close/>
                </a:path>
              </a:pathLst>
            </a:custGeom>
            <a:ln w="3175">
              <a:solidFill>
                <a:srgbClr val="1D7CED"/>
              </a:solidFill>
            </a:ln>
          </p:spPr>
          <p:txBody>
            <a:bodyPr wrap="square" lIns="0" tIns="0" rIns="0" bIns="0" rtlCol="0"/>
            <a:lstStyle/>
            <a:p>
              <a:endParaRPr/>
            </a:p>
          </p:txBody>
        </p:sp>
        <p:sp>
          <p:nvSpPr>
            <p:cNvPr id="8" name="object 8"/>
            <p:cNvSpPr/>
            <p:nvPr/>
          </p:nvSpPr>
          <p:spPr>
            <a:xfrm>
              <a:off x="5158485" y="412242"/>
              <a:ext cx="431418" cy="32473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719317" y="406781"/>
              <a:ext cx="871219" cy="325120"/>
            </a:xfrm>
            <a:custGeom>
              <a:avLst/>
              <a:gdLst/>
              <a:ahLst/>
              <a:cxnLst/>
              <a:rect l="l" t="t" r="r" b="b"/>
              <a:pathLst>
                <a:path w="871220" h="325120">
                  <a:moveTo>
                    <a:pt x="86106" y="216789"/>
                  </a:moveTo>
                  <a:lnTo>
                    <a:pt x="27178" y="216789"/>
                  </a:lnTo>
                  <a:lnTo>
                    <a:pt x="27178" y="324739"/>
                  </a:lnTo>
                  <a:lnTo>
                    <a:pt x="100837" y="324739"/>
                  </a:lnTo>
                  <a:lnTo>
                    <a:pt x="112861" y="324524"/>
                  </a:lnTo>
                  <a:lnTo>
                    <a:pt x="157404" y="319000"/>
                  </a:lnTo>
                  <a:lnTo>
                    <a:pt x="197496" y="298336"/>
                  </a:lnTo>
                  <a:lnTo>
                    <a:pt x="213900" y="280543"/>
                  </a:lnTo>
                  <a:lnTo>
                    <a:pt x="86106" y="280543"/>
                  </a:lnTo>
                  <a:lnTo>
                    <a:pt x="86106" y="216789"/>
                  </a:lnTo>
                  <a:close/>
                </a:path>
                <a:path w="871220" h="325120">
                  <a:moveTo>
                    <a:pt x="214888" y="132842"/>
                  </a:moveTo>
                  <a:lnTo>
                    <a:pt x="87376" y="132842"/>
                  </a:lnTo>
                  <a:lnTo>
                    <a:pt x="104536" y="132969"/>
                  </a:lnTo>
                  <a:lnTo>
                    <a:pt x="112146" y="133163"/>
                  </a:lnTo>
                  <a:lnTo>
                    <a:pt x="152086" y="145835"/>
                  </a:lnTo>
                  <a:lnTo>
                    <a:pt x="174910" y="184896"/>
                  </a:lnTo>
                  <a:lnTo>
                    <a:pt x="176911" y="206502"/>
                  </a:lnTo>
                  <a:lnTo>
                    <a:pt x="176434" y="217691"/>
                  </a:lnTo>
                  <a:lnTo>
                    <a:pt x="159956" y="260397"/>
                  </a:lnTo>
                  <a:lnTo>
                    <a:pt x="121031" y="279781"/>
                  </a:lnTo>
                  <a:lnTo>
                    <a:pt x="86106" y="280543"/>
                  </a:lnTo>
                  <a:lnTo>
                    <a:pt x="213900" y="280543"/>
                  </a:lnTo>
                  <a:lnTo>
                    <a:pt x="234251" y="238252"/>
                  </a:lnTo>
                  <a:lnTo>
                    <a:pt x="237871" y="207010"/>
                  </a:lnTo>
                  <a:lnTo>
                    <a:pt x="237015" y="190434"/>
                  </a:lnTo>
                  <a:lnTo>
                    <a:pt x="234457" y="174990"/>
                  </a:lnTo>
                  <a:lnTo>
                    <a:pt x="230209" y="160664"/>
                  </a:lnTo>
                  <a:lnTo>
                    <a:pt x="224282" y="147447"/>
                  </a:lnTo>
                  <a:lnTo>
                    <a:pt x="216975" y="135443"/>
                  </a:lnTo>
                  <a:lnTo>
                    <a:pt x="214888" y="132842"/>
                  </a:lnTo>
                  <a:close/>
                </a:path>
                <a:path w="871220" h="325120">
                  <a:moveTo>
                    <a:pt x="136906" y="180467"/>
                  </a:moveTo>
                  <a:lnTo>
                    <a:pt x="0" y="180467"/>
                  </a:lnTo>
                  <a:lnTo>
                    <a:pt x="0" y="216789"/>
                  </a:lnTo>
                  <a:lnTo>
                    <a:pt x="136906" y="216789"/>
                  </a:lnTo>
                  <a:lnTo>
                    <a:pt x="136906" y="180467"/>
                  </a:lnTo>
                  <a:close/>
                </a:path>
                <a:path w="871220" h="325120">
                  <a:moveTo>
                    <a:pt x="100203" y="88773"/>
                  </a:moveTo>
                  <a:lnTo>
                    <a:pt x="27178" y="88773"/>
                  </a:lnTo>
                  <a:lnTo>
                    <a:pt x="27178" y="180467"/>
                  </a:lnTo>
                  <a:lnTo>
                    <a:pt x="86106" y="180467"/>
                  </a:lnTo>
                  <a:lnTo>
                    <a:pt x="86106" y="132842"/>
                  </a:lnTo>
                  <a:lnTo>
                    <a:pt x="214888" y="132842"/>
                  </a:lnTo>
                  <a:lnTo>
                    <a:pt x="177887" y="101770"/>
                  </a:lnTo>
                  <a:lnTo>
                    <a:pt x="135761" y="90541"/>
                  </a:lnTo>
                  <a:lnTo>
                    <a:pt x="112468" y="88965"/>
                  </a:lnTo>
                  <a:lnTo>
                    <a:pt x="100203" y="88773"/>
                  </a:lnTo>
                  <a:close/>
                </a:path>
                <a:path w="871220" h="325120">
                  <a:moveTo>
                    <a:pt x="697992" y="88773"/>
                  </a:moveTo>
                  <a:lnTo>
                    <a:pt x="629666" y="88773"/>
                  </a:lnTo>
                  <a:lnTo>
                    <a:pt x="629666" y="324739"/>
                  </a:lnTo>
                  <a:lnTo>
                    <a:pt x="685546" y="324739"/>
                  </a:lnTo>
                  <a:lnTo>
                    <a:pt x="685546" y="168275"/>
                  </a:lnTo>
                  <a:lnTo>
                    <a:pt x="733711" y="168275"/>
                  </a:lnTo>
                  <a:lnTo>
                    <a:pt x="697992" y="88773"/>
                  </a:lnTo>
                  <a:close/>
                </a:path>
                <a:path w="871220" h="325120">
                  <a:moveTo>
                    <a:pt x="870712" y="168275"/>
                  </a:moveTo>
                  <a:lnTo>
                    <a:pt x="811784" y="168275"/>
                  </a:lnTo>
                  <a:lnTo>
                    <a:pt x="811784" y="324739"/>
                  </a:lnTo>
                  <a:lnTo>
                    <a:pt x="870712" y="324739"/>
                  </a:lnTo>
                  <a:lnTo>
                    <a:pt x="870712" y="168275"/>
                  </a:lnTo>
                  <a:close/>
                </a:path>
                <a:path w="871220" h="325120">
                  <a:moveTo>
                    <a:pt x="733711" y="168275"/>
                  </a:moveTo>
                  <a:lnTo>
                    <a:pt x="685546" y="168275"/>
                  </a:lnTo>
                  <a:lnTo>
                    <a:pt x="728472" y="269240"/>
                  </a:lnTo>
                  <a:lnTo>
                    <a:pt x="768858" y="269240"/>
                  </a:lnTo>
                  <a:lnTo>
                    <a:pt x="796071" y="205232"/>
                  </a:lnTo>
                  <a:lnTo>
                    <a:pt x="750316" y="205232"/>
                  </a:lnTo>
                  <a:lnTo>
                    <a:pt x="733711" y="168275"/>
                  </a:lnTo>
                  <a:close/>
                </a:path>
                <a:path w="871220" h="325120">
                  <a:moveTo>
                    <a:pt x="870712" y="88773"/>
                  </a:moveTo>
                  <a:lnTo>
                    <a:pt x="802513" y="88773"/>
                  </a:lnTo>
                  <a:lnTo>
                    <a:pt x="750316" y="205232"/>
                  </a:lnTo>
                  <a:lnTo>
                    <a:pt x="796071" y="205232"/>
                  </a:lnTo>
                  <a:lnTo>
                    <a:pt x="811784" y="168275"/>
                  </a:lnTo>
                  <a:lnTo>
                    <a:pt x="870712" y="168275"/>
                  </a:lnTo>
                  <a:lnTo>
                    <a:pt x="870712" y="88773"/>
                  </a:lnTo>
                  <a:close/>
                </a:path>
                <a:path w="871220" h="325120">
                  <a:moveTo>
                    <a:pt x="589661" y="88773"/>
                  </a:moveTo>
                  <a:lnTo>
                    <a:pt x="430022" y="88773"/>
                  </a:lnTo>
                  <a:lnTo>
                    <a:pt x="430022" y="324739"/>
                  </a:lnTo>
                  <a:lnTo>
                    <a:pt x="589661" y="324739"/>
                  </a:lnTo>
                  <a:lnTo>
                    <a:pt x="589661" y="279781"/>
                  </a:lnTo>
                  <a:lnTo>
                    <a:pt x="488950" y="279781"/>
                  </a:lnTo>
                  <a:lnTo>
                    <a:pt x="488950" y="220091"/>
                  </a:lnTo>
                  <a:lnTo>
                    <a:pt x="581787" y="220091"/>
                  </a:lnTo>
                  <a:lnTo>
                    <a:pt x="581787" y="175133"/>
                  </a:lnTo>
                  <a:lnTo>
                    <a:pt x="488950" y="175133"/>
                  </a:lnTo>
                  <a:lnTo>
                    <a:pt x="488950" y="133731"/>
                  </a:lnTo>
                  <a:lnTo>
                    <a:pt x="589661" y="133731"/>
                  </a:lnTo>
                  <a:lnTo>
                    <a:pt x="589661" y="88773"/>
                  </a:lnTo>
                  <a:close/>
                </a:path>
                <a:path w="871220" h="325120">
                  <a:moveTo>
                    <a:pt x="390652" y="283591"/>
                  </a:moveTo>
                  <a:lnTo>
                    <a:pt x="263525" y="283591"/>
                  </a:lnTo>
                  <a:lnTo>
                    <a:pt x="263525" y="324739"/>
                  </a:lnTo>
                  <a:lnTo>
                    <a:pt x="390652" y="324739"/>
                  </a:lnTo>
                  <a:lnTo>
                    <a:pt x="390652" y="283591"/>
                  </a:lnTo>
                  <a:close/>
                </a:path>
                <a:path w="871220" h="325120">
                  <a:moveTo>
                    <a:pt x="356743" y="129921"/>
                  </a:moveTo>
                  <a:lnTo>
                    <a:pt x="297434" y="129921"/>
                  </a:lnTo>
                  <a:lnTo>
                    <a:pt x="297434" y="283591"/>
                  </a:lnTo>
                  <a:lnTo>
                    <a:pt x="356743" y="283591"/>
                  </a:lnTo>
                  <a:lnTo>
                    <a:pt x="356743" y="129921"/>
                  </a:lnTo>
                  <a:close/>
                </a:path>
                <a:path w="871220" h="325120">
                  <a:moveTo>
                    <a:pt x="390652" y="88773"/>
                  </a:moveTo>
                  <a:lnTo>
                    <a:pt x="263525" y="88773"/>
                  </a:lnTo>
                  <a:lnTo>
                    <a:pt x="263525" y="129921"/>
                  </a:lnTo>
                  <a:lnTo>
                    <a:pt x="390652" y="129921"/>
                  </a:lnTo>
                  <a:lnTo>
                    <a:pt x="390652" y="88773"/>
                  </a:lnTo>
                  <a:close/>
                </a:path>
                <a:path w="871220" h="325120">
                  <a:moveTo>
                    <a:pt x="529717" y="12700"/>
                  </a:moveTo>
                  <a:lnTo>
                    <a:pt x="491490" y="12700"/>
                  </a:lnTo>
                  <a:lnTo>
                    <a:pt x="443865" y="65151"/>
                  </a:lnTo>
                  <a:lnTo>
                    <a:pt x="484251" y="65151"/>
                  </a:lnTo>
                  <a:lnTo>
                    <a:pt x="510286" y="37973"/>
                  </a:lnTo>
                  <a:lnTo>
                    <a:pt x="552725" y="37973"/>
                  </a:lnTo>
                  <a:lnTo>
                    <a:pt x="529717" y="12700"/>
                  </a:lnTo>
                  <a:close/>
                </a:path>
                <a:path w="871220" h="325120">
                  <a:moveTo>
                    <a:pt x="552725" y="37973"/>
                  </a:moveTo>
                  <a:lnTo>
                    <a:pt x="510286" y="37973"/>
                  </a:lnTo>
                  <a:lnTo>
                    <a:pt x="536448" y="65151"/>
                  </a:lnTo>
                  <a:lnTo>
                    <a:pt x="577469" y="65151"/>
                  </a:lnTo>
                  <a:lnTo>
                    <a:pt x="552725" y="37973"/>
                  </a:lnTo>
                  <a:close/>
                </a:path>
                <a:path w="871220" h="325120">
                  <a:moveTo>
                    <a:pt x="633730" y="18161"/>
                  </a:moveTo>
                  <a:lnTo>
                    <a:pt x="591820" y="18161"/>
                  </a:lnTo>
                  <a:lnTo>
                    <a:pt x="594614" y="18923"/>
                  </a:lnTo>
                  <a:lnTo>
                    <a:pt x="598678" y="21971"/>
                  </a:lnTo>
                  <a:lnTo>
                    <a:pt x="599694" y="24003"/>
                  </a:lnTo>
                  <a:lnTo>
                    <a:pt x="599694" y="30734"/>
                  </a:lnTo>
                  <a:lnTo>
                    <a:pt x="598424" y="34036"/>
                  </a:lnTo>
                  <a:lnTo>
                    <a:pt x="593344" y="39116"/>
                  </a:lnTo>
                  <a:lnTo>
                    <a:pt x="589534" y="41021"/>
                  </a:lnTo>
                  <a:lnTo>
                    <a:pt x="584581" y="42291"/>
                  </a:lnTo>
                  <a:lnTo>
                    <a:pt x="584581" y="60071"/>
                  </a:lnTo>
                  <a:lnTo>
                    <a:pt x="612775" y="60071"/>
                  </a:lnTo>
                  <a:lnTo>
                    <a:pt x="612775" y="50673"/>
                  </a:lnTo>
                  <a:lnTo>
                    <a:pt x="618871" y="48514"/>
                  </a:lnTo>
                  <a:lnTo>
                    <a:pt x="623824" y="45593"/>
                  </a:lnTo>
                  <a:lnTo>
                    <a:pt x="627761" y="41783"/>
                  </a:lnTo>
                  <a:lnTo>
                    <a:pt x="631698" y="37846"/>
                  </a:lnTo>
                  <a:lnTo>
                    <a:pt x="633730" y="32131"/>
                  </a:lnTo>
                  <a:lnTo>
                    <a:pt x="633730" y="18161"/>
                  </a:lnTo>
                  <a:close/>
                </a:path>
                <a:path w="871220" h="325120">
                  <a:moveTo>
                    <a:pt x="595503" y="0"/>
                  </a:moveTo>
                  <a:lnTo>
                    <a:pt x="590931" y="0"/>
                  </a:lnTo>
                  <a:lnTo>
                    <a:pt x="586613" y="254"/>
                  </a:lnTo>
                  <a:lnTo>
                    <a:pt x="578358" y="1524"/>
                  </a:lnTo>
                  <a:lnTo>
                    <a:pt x="575310" y="2159"/>
                  </a:lnTo>
                  <a:lnTo>
                    <a:pt x="573278" y="2794"/>
                  </a:lnTo>
                  <a:lnTo>
                    <a:pt x="573278" y="21082"/>
                  </a:lnTo>
                  <a:lnTo>
                    <a:pt x="573786" y="21082"/>
                  </a:lnTo>
                  <a:lnTo>
                    <a:pt x="576326" y="20066"/>
                  </a:lnTo>
                  <a:lnTo>
                    <a:pt x="580517" y="18923"/>
                  </a:lnTo>
                  <a:lnTo>
                    <a:pt x="582549" y="18415"/>
                  </a:lnTo>
                  <a:lnTo>
                    <a:pt x="585089" y="18161"/>
                  </a:lnTo>
                  <a:lnTo>
                    <a:pt x="633730" y="18161"/>
                  </a:lnTo>
                  <a:lnTo>
                    <a:pt x="633730" y="17780"/>
                  </a:lnTo>
                  <a:lnTo>
                    <a:pt x="604432" y="452"/>
                  </a:lnTo>
                  <a:lnTo>
                    <a:pt x="595503" y="0"/>
                  </a:lnTo>
                  <a:close/>
                </a:path>
              </a:pathLst>
            </a:custGeom>
            <a:solidFill>
              <a:srgbClr val="FBFBFF"/>
            </a:solidFill>
          </p:spPr>
          <p:txBody>
            <a:bodyPr wrap="square" lIns="0" tIns="0" rIns="0" bIns="0" rtlCol="0"/>
            <a:lstStyle/>
            <a:p>
              <a:endParaRPr/>
            </a:p>
          </p:txBody>
        </p:sp>
        <p:sp>
          <p:nvSpPr>
            <p:cNvPr id="10" name="object 10"/>
            <p:cNvSpPr/>
            <p:nvPr/>
          </p:nvSpPr>
          <p:spPr>
            <a:xfrm>
              <a:off x="5805423" y="539622"/>
              <a:ext cx="90805" cy="147955"/>
            </a:xfrm>
            <a:custGeom>
              <a:avLst/>
              <a:gdLst/>
              <a:ahLst/>
              <a:cxnLst/>
              <a:rect l="l" t="t" r="r" b="b"/>
              <a:pathLst>
                <a:path w="90804" h="147954">
                  <a:moveTo>
                    <a:pt x="0" y="0"/>
                  </a:moveTo>
                  <a:lnTo>
                    <a:pt x="0" y="47625"/>
                  </a:lnTo>
                  <a:lnTo>
                    <a:pt x="50800" y="47625"/>
                  </a:lnTo>
                  <a:lnTo>
                    <a:pt x="50800" y="83947"/>
                  </a:lnTo>
                  <a:lnTo>
                    <a:pt x="0" y="83947"/>
                  </a:lnTo>
                  <a:lnTo>
                    <a:pt x="0" y="147700"/>
                  </a:lnTo>
                  <a:lnTo>
                    <a:pt x="1270" y="147700"/>
                  </a:lnTo>
                  <a:lnTo>
                    <a:pt x="10868" y="147653"/>
                  </a:lnTo>
                  <a:lnTo>
                    <a:pt x="54802" y="141884"/>
                  </a:lnTo>
                  <a:lnTo>
                    <a:pt x="83185" y="113156"/>
                  </a:lnTo>
                  <a:lnTo>
                    <a:pt x="90804" y="73660"/>
                  </a:lnTo>
                  <a:lnTo>
                    <a:pt x="90304" y="62446"/>
                  </a:lnTo>
                  <a:lnTo>
                    <a:pt x="78275" y="25947"/>
                  </a:lnTo>
                  <a:lnTo>
                    <a:pt x="46069" y="2730"/>
                  </a:lnTo>
                  <a:lnTo>
                    <a:pt x="1270" y="0"/>
                  </a:lnTo>
                  <a:lnTo>
                    <a:pt x="0" y="0"/>
                  </a:lnTo>
                  <a:close/>
                </a:path>
              </a:pathLst>
            </a:custGeom>
            <a:ln w="3175">
              <a:solidFill>
                <a:srgbClr val="1D7CED"/>
              </a:solidFill>
            </a:ln>
          </p:spPr>
          <p:txBody>
            <a:bodyPr wrap="square" lIns="0" tIns="0" rIns="0" bIns="0" rtlCol="0"/>
            <a:lstStyle/>
            <a:p>
              <a:endParaRPr/>
            </a:p>
          </p:txBody>
        </p:sp>
        <p:sp>
          <p:nvSpPr>
            <p:cNvPr id="11" name="object 11"/>
            <p:cNvSpPr/>
            <p:nvPr/>
          </p:nvSpPr>
          <p:spPr>
            <a:xfrm>
              <a:off x="6348095" y="494664"/>
              <a:ext cx="242824" cy="237744"/>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5719317" y="495553"/>
              <a:ext cx="589915" cy="236220"/>
            </a:xfrm>
            <a:custGeom>
              <a:avLst/>
              <a:gdLst/>
              <a:ahLst/>
              <a:cxnLst/>
              <a:rect l="l" t="t" r="r" b="b"/>
              <a:pathLst>
                <a:path w="589914" h="236220">
                  <a:moveTo>
                    <a:pt x="430022" y="0"/>
                  </a:moveTo>
                  <a:lnTo>
                    <a:pt x="589661" y="0"/>
                  </a:lnTo>
                  <a:lnTo>
                    <a:pt x="589661" y="44958"/>
                  </a:lnTo>
                  <a:lnTo>
                    <a:pt x="488950" y="44958"/>
                  </a:lnTo>
                  <a:lnTo>
                    <a:pt x="488950" y="86360"/>
                  </a:lnTo>
                  <a:lnTo>
                    <a:pt x="581787" y="86360"/>
                  </a:lnTo>
                  <a:lnTo>
                    <a:pt x="581787" y="131318"/>
                  </a:lnTo>
                  <a:lnTo>
                    <a:pt x="488950" y="131318"/>
                  </a:lnTo>
                  <a:lnTo>
                    <a:pt x="488950" y="191008"/>
                  </a:lnTo>
                  <a:lnTo>
                    <a:pt x="589661" y="191008"/>
                  </a:lnTo>
                  <a:lnTo>
                    <a:pt x="589661" y="235966"/>
                  </a:lnTo>
                  <a:lnTo>
                    <a:pt x="430022" y="235966"/>
                  </a:lnTo>
                  <a:lnTo>
                    <a:pt x="430022" y="0"/>
                  </a:lnTo>
                  <a:close/>
                </a:path>
                <a:path w="589914" h="236220">
                  <a:moveTo>
                    <a:pt x="263525" y="0"/>
                  </a:moveTo>
                  <a:lnTo>
                    <a:pt x="390652" y="0"/>
                  </a:lnTo>
                  <a:lnTo>
                    <a:pt x="390652" y="41148"/>
                  </a:lnTo>
                  <a:lnTo>
                    <a:pt x="356743" y="41148"/>
                  </a:lnTo>
                  <a:lnTo>
                    <a:pt x="356743" y="194818"/>
                  </a:lnTo>
                  <a:lnTo>
                    <a:pt x="390652" y="194818"/>
                  </a:lnTo>
                  <a:lnTo>
                    <a:pt x="390652" y="235966"/>
                  </a:lnTo>
                  <a:lnTo>
                    <a:pt x="263525" y="235966"/>
                  </a:lnTo>
                  <a:lnTo>
                    <a:pt x="263525" y="194818"/>
                  </a:lnTo>
                  <a:lnTo>
                    <a:pt x="297434" y="194818"/>
                  </a:lnTo>
                  <a:lnTo>
                    <a:pt x="297434" y="41148"/>
                  </a:lnTo>
                  <a:lnTo>
                    <a:pt x="263525" y="41148"/>
                  </a:lnTo>
                  <a:lnTo>
                    <a:pt x="263525" y="0"/>
                  </a:lnTo>
                  <a:close/>
                </a:path>
                <a:path w="589914" h="236220">
                  <a:moveTo>
                    <a:pt x="27178" y="0"/>
                  </a:moveTo>
                  <a:lnTo>
                    <a:pt x="100203" y="0"/>
                  </a:lnTo>
                  <a:lnTo>
                    <a:pt x="112468" y="192"/>
                  </a:lnTo>
                  <a:lnTo>
                    <a:pt x="157503" y="5290"/>
                  </a:lnTo>
                  <a:lnTo>
                    <a:pt x="198600" y="26616"/>
                  </a:lnTo>
                  <a:lnTo>
                    <a:pt x="224282" y="58674"/>
                  </a:lnTo>
                  <a:lnTo>
                    <a:pt x="237015" y="101661"/>
                  </a:lnTo>
                  <a:lnTo>
                    <a:pt x="237871" y="118237"/>
                  </a:lnTo>
                  <a:lnTo>
                    <a:pt x="236966" y="134286"/>
                  </a:lnTo>
                  <a:lnTo>
                    <a:pt x="223393" y="177292"/>
                  </a:lnTo>
                  <a:lnTo>
                    <a:pt x="197496" y="209563"/>
                  </a:lnTo>
                  <a:lnTo>
                    <a:pt x="157404" y="230227"/>
                  </a:lnTo>
                  <a:lnTo>
                    <a:pt x="112861" y="235751"/>
                  </a:lnTo>
                  <a:lnTo>
                    <a:pt x="100837" y="235966"/>
                  </a:lnTo>
                  <a:lnTo>
                    <a:pt x="27178" y="235966"/>
                  </a:lnTo>
                  <a:lnTo>
                    <a:pt x="27178" y="128016"/>
                  </a:lnTo>
                  <a:lnTo>
                    <a:pt x="0" y="128016"/>
                  </a:lnTo>
                  <a:lnTo>
                    <a:pt x="0" y="91694"/>
                  </a:lnTo>
                  <a:lnTo>
                    <a:pt x="27178" y="91694"/>
                  </a:lnTo>
                  <a:lnTo>
                    <a:pt x="27178" y="0"/>
                  </a:lnTo>
                  <a:close/>
                </a:path>
              </a:pathLst>
            </a:custGeom>
            <a:ln w="3175">
              <a:solidFill>
                <a:srgbClr val="1D7CED"/>
              </a:solidFill>
            </a:ln>
          </p:spPr>
          <p:txBody>
            <a:bodyPr wrap="square" lIns="0" tIns="0" rIns="0" bIns="0" rtlCol="0"/>
            <a:lstStyle/>
            <a:p>
              <a:endParaRPr/>
            </a:p>
          </p:txBody>
        </p:sp>
        <p:sp>
          <p:nvSpPr>
            <p:cNvPr id="13" name="object 13"/>
            <p:cNvSpPr/>
            <p:nvPr/>
          </p:nvSpPr>
          <p:spPr>
            <a:xfrm>
              <a:off x="6162294" y="405892"/>
              <a:ext cx="191642" cy="66929"/>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6746747" y="406781"/>
              <a:ext cx="668655" cy="330200"/>
            </a:xfrm>
            <a:custGeom>
              <a:avLst/>
              <a:gdLst/>
              <a:ahLst/>
              <a:cxnLst/>
              <a:rect l="l" t="t" r="r" b="b"/>
              <a:pathLst>
                <a:path w="668654" h="330200">
                  <a:moveTo>
                    <a:pt x="588391" y="88773"/>
                  </a:moveTo>
                  <a:lnTo>
                    <a:pt x="523748" y="88773"/>
                  </a:lnTo>
                  <a:lnTo>
                    <a:pt x="444119" y="324739"/>
                  </a:lnTo>
                  <a:lnTo>
                    <a:pt x="503554" y="324739"/>
                  </a:lnTo>
                  <a:lnTo>
                    <a:pt x="518286" y="276606"/>
                  </a:lnTo>
                  <a:lnTo>
                    <a:pt x="651878" y="276606"/>
                  </a:lnTo>
                  <a:lnTo>
                    <a:pt x="637412" y="233807"/>
                  </a:lnTo>
                  <a:lnTo>
                    <a:pt x="531241" y="233807"/>
                  </a:lnTo>
                  <a:lnTo>
                    <a:pt x="555371" y="155956"/>
                  </a:lnTo>
                  <a:lnTo>
                    <a:pt x="611098" y="155956"/>
                  </a:lnTo>
                  <a:lnTo>
                    <a:pt x="588391" y="88773"/>
                  </a:lnTo>
                  <a:close/>
                </a:path>
                <a:path w="668654" h="330200">
                  <a:moveTo>
                    <a:pt x="651878" y="276606"/>
                  </a:moveTo>
                  <a:lnTo>
                    <a:pt x="592454" y="276606"/>
                  </a:lnTo>
                  <a:lnTo>
                    <a:pt x="607186" y="324739"/>
                  </a:lnTo>
                  <a:lnTo>
                    <a:pt x="668147" y="324739"/>
                  </a:lnTo>
                  <a:lnTo>
                    <a:pt x="651878" y="276606"/>
                  </a:lnTo>
                  <a:close/>
                </a:path>
                <a:path w="668654" h="330200">
                  <a:moveTo>
                    <a:pt x="611098" y="155956"/>
                  </a:moveTo>
                  <a:lnTo>
                    <a:pt x="555371" y="155956"/>
                  </a:lnTo>
                  <a:lnTo>
                    <a:pt x="579374" y="233807"/>
                  </a:lnTo>
                  <a:lnTo>
                    <a:pt x="637412" y="233807"/>
                  </a:lnTo>
                  <a:lnTo>
                    <a:pt x="611098" y="155956"/>
                  </a:lnTo>
                  <a:close/>
                </a:path>
                <a:path w="668654" h="330200">
                  <a:moveTo>
                    <a:pt x="286130" y="88773"/>
                  </a:moveTo>
                  <a:lnTo>
                    <a:pt x="226822" y="88773"/>
                  </a:lnTo>
                  <a:lnTo>
                    <a:pt x="226822" y="239522"/>
                  </a:lnTo>
                  <a:lnTo>
                    <a:pt x="233219" y="278399"/>
                  </a:lnTo>
                  <a:lnTo>
                    <a:pt x="266620" y="316726"/>
                  </a:lnTo>
                  <a:lnTo>
                    <a:pt x="303196" y="328243"/>
                  </a:lnTo>
                  <a:lnTo>
                    <a:pt x="325627" y="329692"/>
                  </a:lnTo>
                  <a:lnTo>
                    <a:pt x="348607" y="328219"/>
                  </a:lnTo>
                  <a:lnTo>
                    <a:pt x="385564" y="316511"/>
                  </a:lnTo>
                  <a:lnTo>
                    <a:pt x="414834" y="284607"/>
                  </a:lnTo>
                  <a:lnTo>
                    <a:pt x="325627" y="284607"/>
                  </a:lnTo>
                  <a:lnTo>
                    <a:pt x="315868" y="283864"/>
                  </a:lnTo>
                  <a:lnTo>
                    <a:pt x="288432" y="257397"/>
                  </a:lnTo>
                  <a:lnTo>
                    <a:pt x="286130" y="235966"/>
                  </a:lnTo>
                  <a:lnTo>
                    <a:pt x="286130" y="88773"/>
                  </a:lnTo>
                  <a:close/>
                </a:path>
                <a:path w="668654" h="330200">
                  <a:moveTo>
                    <a:pt x="424433" y="88773"/>
                  </a:moveTo>
                  <a:lnTo>
                    <a:pt x="365251" y="88773"/>
                  </a:lnTo>
                  <a:lnTo>
                    <a:pt x="365251" y="235966"/>
                  </a:lnTo>
                  <a:lnTo>
                    <a:pt x="364636" y="247850"/>
                  </a:lnTo>
                  <a:lnTo>
                    <a:pt x="343328" y="281733"/>
                  </a:lnTo>
                  <a:lnTo>
                    <a:pt x="325627" y="284607"/>
                  </a:lnTo>
                  <a:lnTo>
                    <a:pt x="414834" y="284607"/>
                  </a:lnTo>
                  <a:lnTo>
                    <a:pt x="418226" y="277844"/>
                  </a:lnTo>
                  <a:lnTo>
                    <a:pt x="422884" y="259818"/>
                  </a:lnTo>
                  <a:lnTo>
                    <a:pt x="424414" y="239522"/>
                  </a:lnTo>
                  <a:lnTo>
                    <a:pt x="424433" y="88773"/>
                  </a:lnTo>
                  <a:close/>
                </a:path>
                <a:path w="668654" h="330200">
                  <a:moveTo>
                    <a:pt x="125095" y="84074"/>
                  </a:moveTo>
                  <a:lnTo>
                    <a:pt x="115697" y="84074"/>
                  </a:lnTo>
                  <a:lnTo>
                    <a:pt x="90481" y="86167"/>
                  </a:lnTo>
                  <a:lnTo>
                    <a:pt x="48242" y="102879"/>
                  </a:lnTo>
                  <a:lnTo>
                    <a:pt x="17573" y="135572"/>
                  </a:lnTo>
                  <a:lnTo>
                    <a:pt x="1952" y="180339"/>
                  </a:lnTo>
                  <a:lnTo>
                    <a:pt x="0" y="207010"/>
                  </a:lnTo>
                  <a:lnTo>
                    <a:pt x="1950" y="234440"/>
                  </a:lnTo>
                  <a:lnTo>
                    <a:pt x="17520" y="279536"/>
                  </a:lnTo>
                  <a:lnTo>
                    <a:pt x="48113" y="311255"/>
                  </a:lnTo>
                  <a:lnTo>
                    <a:pt x="90300" y="327308"/>
                  </a:lnTo>
                  <a:lnTo>
                    <a:pt x="115443" y="329311"/>
                  </a:lnTo>
                  <a:lnTo>
                    <a:pt x="123467" y="329211"/>
                  </a:lnTo>
                  <a:lnTo>
                    <a:pt x="162941" y="322580"/>
                  </a:lnTo>
                  <a:lnTo>
                    <a:pt x="186181" y="313309"/>
                  </a:lnTo>
                  <a:lnTo>
                    <a:pt x="191261" y="311023"/>
                  </a:lnTo>
                  <a:lnTo>
                    <a:pt x="195579" y="308991"/>
                  </a:lnTo>
                  <a:lnTo>
                    <a:pt x="195579" y="285115"/>
                  </a:lnTo>
                  <a:lnTo>
                    <a:pt x="117982" y="285115"/>
                  </a:lnTo>
                  <a:lnTo>
                    <a:pt x="110490" y="283845"/>
                  </a:lnTo>
                  <a:lnTo>
                    <a:pt x="77878" y="263346"/>
                  </a:lnTo>
                  <a:lnTo>
                    <a:pt x="62595" y="227425"/>
                  </a:lnTo>
                  <a:lnTo>
                    <a:pt x="61091" y="207010"/>
                  </a:lnTo>
                  <a:lnTo>
                    <a:pt x="61444" y="197014"/>
                  </a:lnTo>
                  <a:lnTo>
                    <a:pt x="73183" y="157003"/>
                  </a:lnTo>
                  <a:lnTo>
                    <a:pt x="108711" y="129667"/>
                  </a:lnTo>
                  <a:lnTo>
                    <a:pt x="116585" y="128397"/>
                  </a:lnTo>
                  <a:lnTo>
                    <a:pt x="195579" y="128397"/>
                  </a:lnTo>
                  <a:lnTo>
                    <a:pt x="195579" y="103759"/>
                  </a:lnTo>
                  <a:lnTo>
                    <a:pt x="155701" y="88265"/>
                  </a:lnTo>
                  <a:lnTo>
                    <a:pt x="133476" y="84709"/>
                  </a:lnTo>
                  <a:lnTo>
                    <a:pt x="125095" y="84074"/>
                  </a:lnTo>
                  <a:close/>
                </a:path>
                <a:path w="668654" h="330200">
                  <a:moveTo>
                    <a:pt x="195579" y="253619"/>
                  </a:moveTo>
                  <a:lnTo>
                    <a:pt x="190119" y="253619"/>
                  </a:lnTo>
                  <a:lnTo>
                    <a:pt x="187198" y="256159"/>
                  </a:lnTo>
                  <a:lnTo>
                    <a:pt x="183769" y="259207"/>
                  </a:lnTo>
                  <a:lnTo>
                    <a:pt x="179704" y="262636"/>
                  </a:lnTo>
                  <a:lnTo>
                    <a:pt x="175641" y="265938"/>
                  </a:lnTo>
                  <a:lnTo>
                    <a:pt x="171069" y="269367"/>
                  </a:lnTo>
                  <a:lnTo>
                    <a:pt x="165734" y="272542"/>
                  </a:lnTo>
                  <a:lnTo>
                    <a:pt x="160908" y="275717"/>
                  </a:lnTo>
                  <a:lnTo>
                    <a:pt x="154940" y="278638"/>
                  </a:lnTo>
                  <a:lnTo>
                    <a:pt x="147827" y="281178"/>
                  </a:lnTo>
                  <a:lnTo>
                    <a:pt x="140716" y="283845"/>
                  </a:lnTo>
                  <a:lnTo>
                    <a:pt x="133350" y="285115"/>
                  </a:lnTo>
                  <a:lnTo>
                    <a:pt x="195579" y="285115"/>
                  </a:lnTo>
                  <a:lnTo>
                    <a:pt x="195579" y="253619"/>
                  </a:lnTo>
                  <a:close/>
                </a:path>
                <a:path w="668654" h="330200">
                  <a:moveTo>
                    <a:pt x="195579" y="128397"/>
                  </a:moveTo>
                  <a:lnTo>
                    <a:pt x="132333" y="128397"/>
                  </a:lnTo>
                  <a:lnTo>
                    <a:pt x="139192" y="129540"/>
                  </a:lnTo>
                  <a:lnTo>
                    <a:pt x="145796" y="131953"/>
                  </a:lnTo>
                  <a:lnTo>
                    <a:pt x="152400" y="134239"/>
                  </a:lnTo>
                  <a:lnTo>
                    <a:pt x="158496" y="137160"/>
                  </a:lnTo>
                  <a:lnTo>
                    <a:pt x="163956" y="140589"/>
                  </a:lnTo>
                  <a:lnTo>
                    <a:pt x="169545" y="143891"/>
                  </a:lnTo>
                  <a:lnTo>
                    <a:pt x="174371" y="147447"/>
                  </a:lnTo>
                  <a:lnTo>
                    <a:pt x="178688" y="151003"/>
                  </a:lnTo>
                  <a:lnTo>
                    <a:pt x="183133" y="154432"/>
                  </a:lnTo>
                  <a:lnTo>
                    <a:pt x="186690" y="157480"/>
                  </a:lnTo>
                  <a:lnTo>
                    <a:pt x="189483" y="160020"/>
                  </a:lnTo>
                  <a:lnTo>
                    <a:pt x="195579" y="160020"/>
                  </a:lnTo>
                  <a:lnTo>
                    <a:pt x="195579" y="128397"/>
                  </a:lnTo>
                  <a:close/>
                </a:path>
                <a:path w="668654" h="330200">
                  <a:moveTo>
                    <a:pt x="358012" y="18161"/>
                  </a:moveTo>
                  <a:lnTo>
                    <a:pt x="316229" y="18161"/>
                  </a:lnTo>
                  <a:lnTo>
                    <a:pt x="319024" y="18923"/>
                  </a:lnTo>
                  <a:lnTo>
                    <a:pt x="320928" y="20447"/>
                  </a:lnTo>
                  <a:lnTo>
                    <a:pt x="322960" y="21971"/>
                  </a:lnTo>
                  <a:lnTo>
                    <a:pt x="323976" y="24003"/>
                  </a:lnTo>
                  <a:lnTo>
                    <a:pt x="323976" y="30734"/>
                  </a:lnTo>
                  <a:lnTo>
                    <a:pt x="322706" y="34036"/>
                  </a:lnTo>
                  <a:lnTo>
                    <a:pt x="317626" y="39116"/>
                  </a:lnTo>
                  <a:lnTo>
                    <a:pt x="313944" y="41021"/>
                  </a:lnTo>
                  <a:lnTo>
                    <a:pt x="308863" y="42291"/>
                  </a:lnTo>
                  <a:lnTo>
                    <a:pt x="308863" y="60071"/>
                  </a:lnTo>
                  <a:lnTo>
                    <a:pt x="337184" y="60071"/>
                  </a:lnTo>
                  <a:lnTo>
                    <a:pt x="337184" y="50673"/>
                  </a:lnTo>
                  <a:lnTo>
                    <a:pt x="343153" y="48514"/>
                  </a:lnTo>
                  <a:lnTo>
                    <a:pt x="348106" y="45593"/>
                  </a:lnTo>
                  <a:lnTo>
                    <a:pt x="352171" y="41783"/>
                  </a:lnTo>
                  <a:lnTo>
                    <a:pt x="356107" y="37846"/>
                  </a:lnTo>
                  <a:lnTo>
                    <a:pt x="358012" y="32131"/>
                  </a:lnTo>
                  <a:lnTo>
                    <a:pt x="358012" y="18161"/>
                  </a:lnTo>
                  <a:close/>
                </a:path>
                <a:path w="668654" h="330200">
                  <a:moveTo>
                    <a:pt x="319912" y="0"/>
                  </a:moveTo>
                  <a:lnTo>
                    <a:pt x="315341" y="0"/>
                  </a:lnTo>
                  <a:lnTo>
                    <a:pt x="311023" y="254"/>
                  </a:lnTo>
                  <a:lnTo>
                    <a:pt x="302768" y="1524"/>
                  </a:lnTo>
                  <a:lnTo>
                    <a:pt x="299720" y="2159"/>
                  </a:lnTo>
                  <a:lnTo>
                    <a:pt x="297687" y="2794"/>
                  </a:lnTo>
                  <a:lnTo>
                    <a:pt x="297687" y="21082"/>
                  </a:lnTo>
                  <a:lnTo>
                    <a:pt x="298196" y="21082"/>
                  </a:lnTo>
                  <a:lnTo>
                    <a:pt x="300735" y="20066"/>
                  </a:lnTo>
                  <a:lnTo>
                    <a:pt x="302895" y="19431"/>
                  </a:lnTo>
                  <a:lnTo>
                    <a:pt x="304926" y="18923"/>
                  </a:lnTo>
                  <a:lnTo>
                    <a:pt x="306831" y="18415"/>
                  </a:lnTo>
                  <a:lnTo>
                    <a:pt x="309499" y="18161"/>
                  </a:lnTo>
                  <a:lnTo>
                    <a:pt x="358012" y="18161"/>
                  </a:lnTo>
                  <a:lnTo>
                    <a:pt x="358012" y="17780"/>
                  </a:lnTo>
                  <a:lnTo>
                    <a:pt x="328789" y="452"/>
                  </a:lnTo>
                  <a:lnTo>
                    <a:pt x="319912" y="0"/>
                  </a:lnTo>
                  <a:close/>
                </a:path>
              </a:pathLst>
            </a:custGeom>
            <a:solidFill>
              <a:srgbClr val="FBFBFF"/>
            </a:solidFill>
          </p:spPr>
          <p:txBody>
            <a:bodyPr wrap="square" lIns="0" tIns="0" rIns="0" bIns="0" rtlCol="0"/>
            <a:lstStyle/>
            <a:p>
              <a:endParaRPr/>
            </a:p>
          </p:txBody>
        </p:sp>
        <p:sp>
          <p:nvSpPr>
            <p:cNvPr id="15" name="object 15"/>
            <p:cNvSpPr/>
            <p:nvPr/>
          </p:nvSpPr>
          <p:spPr>
            <a:xfrm>
              <a:off x="6972681" y="494664"/>
              <a:ext cx="443103" cy="242697"/>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6745858" y="489965"/>
              <a:ext cx="197358" cy="247014"/>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7044435" y="406781"/>
              <a:ext cx="60325" cy="60325"/>
            </a:xfrm>
            <a:custGeom>
              <a:avLst/>
              <a:gdLst/>
              <a:ahLst/>
              <a:cxnLst/>
              <a:rect l="l" t="t" r="r" b="b"/>
              <a:pathLst>
                <a:path w="60325" h="60325">
                  <a:moveTo>
                    <a:pt x="22225" y="0"/>
                  </a:moveTo>
                  <a:lnTo>
                    <a:pt x="60325" y="17780"/>
                  </a:lnTo>
                  <a:lnTo>
                    <a:pt x="60325" y="24384"/>
                  </a:lnTo>
                  <a:lnTo>
                    <a:pt x="60325" y="32131"/>
                  </a:lnTo>
                  <a:lnTo>
                    <a:pt x="39497" y="50673"/>
                  </a:lnTo>
                  <a:lnTo>
                    <a:pt x="39497" y="60071"/>
                  </a:lnTo>
                  <a:lnTo>
                    <a:pt x="11175" y="60071"/>
                  </a:lnTo>
                  <a:lnTo>
                    <a:pt x="11175" y="42291"/>
                  </a:lnTo>
                  <a:lnTo>
                    <a:pt x="16256" y="41021"/>
                  </a:lnTo>
                  <a:lnTo>
                    <a:pt x="19939" y="39116"/>
                  </a:lnTo>
                  <a:lnTo>
                    <a:pt x="22479" y="36576"/>
                  </a:lnTo>
                  <a:lnTo>
                    <a:pt x="25019" y="34036"/>
                  </a:lnTo>
                  <a:lnTo>
                    <a:pt x="26289" y="30734"/>
                  </a:lnTo>
                  <a:lnTo>
                    <a:pt x="26289" y="26543"/>
                  </a:lnTo>
                  <a:lnTo>
                    <a:pt x="26289" y="24003"/>
                  </a:lnTo>
                  <a:lnTo>
                    <a:pt x="25273" y="21971"/>
                  </a:lnTo>
                  <a:lnTo>
                    <a:pt x="23241" y="20447"/>
                  </a:lnTo>
                  <a:lnTo>
                    <a:pt x="21336" y="18923"/>
                  </a:lnTo>
                  <a:lnTo>
                    <a:pt x="18542" y="18161"/>
                  </a:lnTo>
                  <a:lnTo>
                    <a:pt x="14986" y="18161"/>
                  </a:lnTo>
                  <a:lnTo>
                    <a:pt x="11811" y="18161"/>
                  </a:lnTo>
                  <a:lnTo>
                    <a:pt x="9144" y="18415"/>
                  </a:lnTo>
                  <a:lnTo>
                    <a:pt x="7239" y="18923"/>
                  </a:lnTo>
                  <a:lnTo>
                    <a:pt x="5207" y="19431"/>
                  </a:lnTo>
                  <a:lnTo>
                    <a:pt x="3048" y="20066"/>
                  </a:lnTo>
                  <a:lnTo>
                    <a:pt x="508" y="21082"/>
                  </a:lnTo>
                  <a:lnTo>
                    <a:pt x="0" y="21082"/>
                  </a:lnTo>
                  <a:lnTo>
                    <a:pt x="0" y="2794"/>
                  </a:lnTo>
                  <a:lnTo>
                    <a:pt x="2032" y="2159"/>
                  </a:lnTo>
                  <a:lnTo>
                    <a:pt x="5080" y="1524"/>
                  </a:lnTo>
                  <a:lnTo>
                    <a:pt x="9144" y="889"/>
                  </a:lnTo>
                  <a:lnTo>
                    <a:pt x="13335" y="254"/>
                  </a:lnTo>
                  <a:lnTo>
                    <a:pt x="17653" y="0"/>
                  </a:lnTo>
                  <a:lnTo>
                    <a:pt x="22225" y="0"/>
                  </a:lnTo>
                  <a:close/>
                </a:path>
              </a:pathLst>
            </a:custGeom>
            <a:ln w="3175">
              <a:solidFill>
                <a:srgbClr val="1D7CED"/>
              </a:solidFill>
            </a:ln>
          </p:spPr>
          <p:txBody>
            <a:bodyPr wrap="square" lIns="0" tIns="0" rIns="0" bIns="0" rtlCol="0"/>
            <a:lstStyle/>
            <a:p>
              <a:endParaRPr/>
            </a:p>
          </p:txBody>
        </p:sp>
        <p:sp>
          <p:nvSpPr>
            <p:cNvPr id="18" name="object 18"/>
            <p:cNvSpPr/>
            <p:nvPr/>
          </p:nvSpPr>
          <p:spPr>
            <a:xfrm>
              <a:off x="7565263" y="429895"/>
              <a:ext cx="1238885" cy="307975"/>
            </a:xfrm>
            <a:custGeom>
              <a:avLst/>
              <a:gdLst/>
              <a:ahLst/>
              <a:cxnLst/>
              <a:rect l="l" t="t" r="r" b="b"/>
              <a:pathLst>
                <a:path w="1238884" h="307975">
                  <a:moveTo>
                    <a:pt x="1028700" y="225297"/>
                  </a:moveTo>
                  <a:lnTo>
                    <a:pt x="1021968" y="225297"/>
                  </a:lnTo>
                  <a:lnTo>
                    <a:pt x="1021968" y="289940"/>
                  </a:lnTo>
                  <a:lnTo>
                    <a:pt x="1061211" y="302132"/>
                  </a:lnTo>
                  <a:lnTo>
                    <a:pt x="1101949" y="307312"/>
                  </a:lnTo>
                  <a:lnTo>
                    <a:pt x="1117853" y="307720"/>
                  </a:lnTo>
                  <a:lnTo>
                    <a:pt x="1132855" y="307242"/>
                  </a:lnTo>
                  <a:lnTo>
                    <a:pt x="1170431" y="299974"/>
                  </a:lnTo>
                  <a:lnTo>
                    <a:pt x="1207261" y="278129"/>
                  </a:lnTo>
                  <a:lnTo>
                    <a:pt x="1228050" y="250316"/>
                  </a:lnTo>
                  <a:lnTo>
                    <a:pt x="1096136" y="250316"/>
                  </a:lnTo>
                  <a:lnTo>
                    <a:pt x="1088008" y="249427"/>
                  </a:lnTo>
                  <a:lnTo>
                    <a:pt x="1045844" y="235076"/>
                  </a:lnTo>
                  <a:lnTo>
                    <a:pt x="1041145" y="232537"/>
                  </a:lnTo>
                  <a:lnTo>
                    <a:pt x="1028700" y="225297"/>
                  </a:lnTo>
                  <a:close/>
                </a:path>
                <a:path w="1238884" h="307975">
                  <a:moveTo>
                    <a:pt x="1232318" y="163702"/>
                  </a:moveTo>
                  <a:lnTo>
                    <a:pt x="1106296" y="163702"/>
                  </a:lnTo>
                  <a:lnTo>
                    <a:pt x="1114552" y="164337"/>
                  </a:lnTo>
                  <a:lnTo>
                    <a:pt x="1124077" y="165607"/>
                  </a:lnTo>
                  <a:lnTo>
                    <a:pt x="1159763" y="186308"/>
                  </a:lnTo>
                  <a:lnTo>
                    <a:pt x="1163954" y="197230"/>
                  </a:lnTo>
                  <a:lnTo>
                    <a:pt x="1163873" y="212806"/>
                  </a:lnTo>
                  <a:lnTo>
                    <a:pt x="1138681" y="245617"/>
                  </a:lnTo>
                  <a:lnTo>
                    <a:pt x="1112646" y="250316"/>
                  </a:lnTo>
                  <a:lnTo>
                    <a:pt x="1228050" y="250316"/>
                  </a:lnTo>
                  <a:lnTo>
                    <a:pt x="1238259" y="212806"/>
                  </a:lnTo>
                  <a:lnTo>
                    <a:pt x="1238757" y="201549"/>
                  </a:lnTo>
                  <a:lnTo>
                    <a:pt x="1238164" y="188811"/>
                  </a:lnTo>
                  <a:lnTo>
                    <a:pt x="1236392" y="177085"/>
                  </a:lnTo>
                  <a:lnTo>
                    <a:pt x="1233447" y="166369"/>
                  </a:lnTo>
                  <a:lnTo>
                    <a:pt x="1232318" y="163702"/>
                  </a:lnTo>
                  <a:close/>
                </a:path>
                <a:path w="1238884" h="307975">
                  <a:moveTo>
                    <a:pt x="1230502" y="5841"/>
                  </a:moveTo>
                  <a:lnTo>
                    <a:pt x="1034668" y="5841"/>
                  </a:lnTo>
                  <a:lnTo>
                    <a:pt x="1034668" y="171830"/>
                  </a:lnTo>
                  <a:lnTo>
                    <a:pt x="1041018" y="171830"/>
                  </a:lnTo>
                  <a:lnTo>
                    <a:pt x="1046918" y="170406"/>
                  </a:lnTo>
                  <a:lnTo>
                    <a:pt x="1053353" y="169005"/>
                  </a:lnTo>
                  <a:lnTo>
                    <a:pt x="1091316" y="163869"/>
                  </a:lnTo>
                  <a:lnTo>
                    <a:pt x="1099438" y="163702"/>
                  </a:lnTo>
                  <a:lnTo>
                    <a:pt x="1232318" y="163702"/>
                  </a:lnTo>
                  <a:lnTo>
                    <a:pt x="1229359" y="156717"/>
                  </a:lnTo>
                  <a:lnTo>
                    <a:pt x="1203197" y="127380"/>
                  </a:lnTo>
                  <a:lnTo>
                    <a:pt x="1161934" y="112319"/>
                  </a:lnTo>
                  <a:lnTo>
                    <a:pt x="1151117" y="110870"/>
                  </a:lnTo>
                  <a:lnTo>
                    <a:pt x="1104772" y="110870"/>
                  </a:lnTo>
                  <a:lnTo>
                    <a:pt x="1104772" y="61594"/>
                  </a:lnTo>
                  <a:lnTo>
                    <a:pt x="1230502" y="61594"/>
                  </a:lnTo>
                  <a:lnTo>
                    <a:pt x="1230502" y="5841"/>
                  </a:lnTo>
                  <a:close/>
                </a:path>
                <a:path w="1238884" h="307975">
                  <a:moveTo>
                    <a:pt x="1131823" y="109854"/>
                  </a:moveTo>
                  <a:lnTo>
                    <a:pt x="1128776" y="109854"/>
                  </a:lnTo>
                  <a:lnTo>
                    <a:pt x="1124457" y="109981"/>
                  </a:lnTo>
                  <a:lnTo>
                    <a:pt x="1118996" y="110235"/>
                  </a:lnTo>
                  <a:lnTo>
                    <a:pt x="1113535" y="110362"/>
                  </a:lnTo>
                  <a:lnTo>
                    <a:pt x="1108709" y="110616"/>
                  </a:lnTo>
                  <a:lnTo>
                    <a:pt x="1104772" y="110870"/>
                  </a:lnTo>
                  <a:lnTo>
                    <a:pt x="1151117" y="110870"/>
                  </a:lnTo>
                  <a:lnTo>
                    <a:pt x="1142226" y="110136"/>
                  </a:lnTo>
                  <a:lnTo>
                    <a:pt x="1131823" y="109854"/>
                  </a:lnTo>
                  <a:close/>
                </a:path>
                <a:path w="1238884" h="307975">
                  <a:moveTo>
                    <a:pt x="406018" y="5841"/>
                  </a:moveTo>
                  <a:lnTo>
                    <a:pt x="328929" y="5841"/>
                  </a:lnTo>
                  <a:lnTo>
                    <a:pt x="430656" y="301625"/>
                  </a:lnTo>
                  <a:lnTo>
                    <a:pt x="508126" y="301625"/>
                  </a:lnTo>
                  <a:lnTo>
                    <a:pt x="540929" y="206247"/>
                  </a:lnTo>
                  <a:lnTo>
                    <a:pt x="470407" y="206247"/>
                  </a:lnTo>
                  <a:lnTo>
                    <a:pt x="406018" y="5841"/>
                  </a:lnTo>
                  <a:close/>
                </a:path>
                <a:path w="1238884" h="307975">
                  <a:moveTo>
                    <a:pt x="609853" y="5841"/>
                  </a:moveTo>
                  <a:lnTo>
                    <a:pt x="534796" y="5841"/>
                  </a:lnTo>
                  <a:lnTo>
                    <a:pt x="470407" y="206247"/>
                  </a:lnTo>
                  <a:lnTo>
                    <a:pt x="540929" y="206247"/>
                  </a:lnTo>
                  <a:lnTo>
                    <a:pt x="609853" y="5841"/>
                  </a:lnTo>
                  <a:close/>
                </a:path>
                <a:path w="1238884" h="307975">
                  <a:moveTo>
                    <a:pt x="85597" y="5841"/>
                  </a:moveTo>
                  <a:lnTo>
                    <a:pt x="0" y="5841"/>
                  </a:lnTo>
                  <a:lnTo>
                    <a:pt x="0" y="301625"/>
                  </a:lnTo>
                  <a:lnTo>
                    <a:pt x="69976" y="301625"/>
                  </a:lnTo>
                  <a:lnTo>
                    <a:pt x="69976" y="105537"/>
                  </a:lnTo>
                  <a:lnTo>
                    <a:pt x="130369" y="105537"/>
                  </a:lnTo>
                  <a:lnTo>
                    <a:pt x="85597" y="5841"/>
                  </a:lnTo>
                  <a:close/>
                </a:path>
                <a:path w="1238884" h="307975">
                  <a:moveTo>
                    <a:pt x="302132" y="105537"/>
                  </a:moveTo>
                  <a:lnTo>
                    <a:pt x="228218" y="105537"/>
                  </a:lnTo>
                  <a:lnTo>
                    <a:pt x="228218" y="301625"/>
                  </a:lnTo>
                  <a:lnTo>
                    <a:pt x="302132" y="301625"/>
                  </a:lnTo>
                  <a:lnTo>
                    <a:pt x="302132" y="105537"/>
                  </a:lnTo>
                  <a:close/>
                </a:path>
                <a:path w="1238884" h="307975">
                  <a:moveTo>
                    <a:pt x="130369" y="105537"/>
                  </a:moveTo>
                  <a:lnTo>
                    <a:pt x="69976" y="105537"/>
                  </a:lnTo>
                  <a:lnTo>
                    <a:pt x="123825" y="232028"/>
                  </a:lnTo>
                  <a:lnTo>
                    <a:pt x="174497" y="232028"/>
                  </a:lnTo>
                  <a:lnTo>
                    <a:pt x="208586" y="151764"/>
                  </a:lnTo>
                  <a:lnTo>
                    <a:pt x="151129" y="151764"/>
                  </a:lnTo>
                  <a:lnTo>
                    <a:pt x="130369" y="105537"/>
                  </a:lnTo>
                  <a:close/>
                </a:path>
                <a:path w="1238884" h="307975">
                  <a:moveTo>
                    <a:pt x="302132" y="5841"/>
                  </a:moveTo>
                  <a:lnTo>
                    <a:pt x="216534" y="5841"/>
                  </a:lnTo>
                  <a:lnTo>
                    <a:pt x="151129" y="151764"/>
                  </a:lnTo>
                  <a:lnTo>
                    <a:pt x="208586" y="151764"/>
                  </a:lnTo>
                  <a:lnTo>
                    <a:pt x="228218" y="105537"/>
                  </a:lnTo>
                  <a:lnTo>
                    <a:pt x="302132" y="105537"/>
                  </a:lnTo>
                  <a:lnTo>
                    <a:pt x="302132" y="5841"/>
                  </a:lnTo>
                  <a:close/>
                </a:path>
                <a:path w="1238884" h="307975">
                  <a:moveTo>
                    <a:pt x="764793" y="0"/>
                  </a:moveTo>
                  <a:lnTo>
                    <a:pt x="705040" y="10461"/>
                  </a:lnTo>
                  <a:lnTo>
                    <a:pt x="659002" y="41782"/>
                  </a:lnTo>
                  <a:lnTo>
                    <a:pt x="629570" y="90773"/>
                  </a:lnTo>
                  <a:lnTo>
                    <a:pt x="619759" y="154050"/>
                  </a:lnTo>
                  <a:lnTo>
                    <a:pt x="622210" y="188412"/>
                  </a:lnTo>
                  <a:lnTo>
                    <a:pt x="641780" y="244990"/>
                  </a:lnTo>
                  <a:lnTo>
                    <a:pt x="680136" y="284783"/>
                  </a:lnTo>
                  <a:lnTo>
                    <a:pt x="732992" y="304837"/>
                  </a:lnTo>
                  <a:lnTo>
                    <a:pt x="764539" y="307339"/>
                  </a:lnTo>
                  <a:lnTo>
                    <a:pt x="774634" y="307216"/>
                  </a:lnTo>
                  <a:lnTo>
                    <a:pt x="817139" y="300805"/>
                  </a:lnTo>
                  <a:lnTo>
                    <a:pt x="859535" y="284479"/>
                  </a:lnTo>
                  <a:lnTo>
                    <a:pt x="864869" y="281939"/>
                  </a:lnTo>
                  <a:lnTo>
                    <a:pt x="864869" y="251967"/>
                  </a:lnTo>
                  <a:lnTo>
                    <a:pt x="777112" y="251967"/>
                  </a:lnTo>
                  <a:lnTo>
                    <a:pt x="770062" y="251658"/>
                  </a:lnTo>
                  <a:lnTo>
                    <a:pt x="728968" y="236049"/>
                  </a:lnTo>
                  <a:lnTo>
                    <a:pt x="703833" y="200532"/>
                  </a:lnTo>
                  <a:lnTo>
                    <a:pt x="696472" y="154050"/>
                  </a:lnTo>
                  <a:lnTo>
                    <a:pt x="696898" y="141537"/>
                  </a:lnTo>
                  <a:lnTo>
                    <a:pt x="707237" y="99571"/>
                  </a:lnTo>
                  <a:lnTo>
                    <a:pt x="734091" y="67437"/>
                  </a:lnTo>
                  <a:lnTo>
                    <a:pt x="776731" y="55499"/>
                  </a:lnTo>
                  <a:lnTo>
                    <a:pt x="864869" y="55499"/>
                  </a:lnTo>
                  <a:lnTo>
                    <a:pt x="864869" y="24637"/>
                  </a:lnTo>
                  <a:lnTo>
                    <a:pt x="823594" y="7619"/>
                  </a:lnTo>
                  <a:lnTo>
                    <a:pt x="781573" y="492"/>
                  </a:lnTo>
                  <a:lnTo>
                    <a:pt x="773416" y="121"/>
                  </a:lnTo>
                  <a:lnTo>
                    <a:pt x="764793" y="0"/>
                  </a:lnTo>
                  <a:close/>
                </a:path>
                <a:path w="1238884" h="307975">
                  <a:moveTo>
                    <a:pt x="864869" y="212470"/>
                  </a:moveTo>
                  <a:lnTo>
                    <a:pt x="858138" y="212470"/>
                  </a:lnTo>
                  <a:lnTo>
                    <a:pt x="854455" y="215772"/>
                  </a:lnTo>
                  <a:lnTo>
                    <a:pt x="845057" y="223774"/>
                  </a:lnTo>
                  <a:lnTo>
                    <a:pt x="839977" y="227964"/>
                  </a:lnTo>
                  <a:lnTo>
                    <a:pt x="834135" y="232155"/>
                  </a:lnTo>
                  <a:lnTo>
                    <a:pt x="827531" y="236219"/>
                  </a:lnTo>
                  <a:lnTo>
                    <a:pt x="821435" y="240283"/>
                  </a:lnTo>
                  <a:lnTo>
                    <a:pt x="784371" y="251660"/>
                  </a:lnTo>
                  <a:lnTo>
                    <a:pt x="777112" y="251967"/>
                  </a:lnTo>
                  <a:lnTo>
                    <a:pt x="864869" y="251967"/>
                  </a:lnTo>
                  <a:lnTo>
                    <a:pt x="864869" y="212470"/>
                  </a:lnTo>
                  <a:close/>
                </a:path>
                <a:path w="1238884" h="307975">
                  <a:moveTo>
                    <a:pt x="864869" y="55499"/>
                  </a:moveTo>
                  <a:lnTo>
                    <a:pt x="776731" y="55499"/>
                  </a:lnTo>
                  <a:lnTo>
                    <a:pt x="783423" y="55764"/>
                  </a:lnTo>
                  <a:lnTo>
                    <a:pt x="789971" y="56578"/>
                  </a:lnTo>
                  <a:lnTo>
                    <a:pt x="832230" y="74929"/>
                  </a:lnTo>
                  <a:lnTo>
                    <a:pt x="857376" y="95250"/>
                  </a:lnTo>
                  <a:lnTo>
                    <a:pt x="864869" y="95250"/>
                  </a:lnTo>
                  <a:lnTo>
                    <a:pt x="864869" y="55499"/>
                  </a:lnTo>
                  <a:close/>
                </a:path>
              </a:pathLst>
            </a:custGeom>
            <a:solidFill>
              <a:srgbClr val="FBFBFF"/>
            </a:solidFill>
          </p:spPr>
          <p:txBody>
            <a:bodyPr wrap="square" lIns="0" tIns="0" rIns="0" bIns="0" rtlCol="0"/>
            <a:lstStyle/>
            <a:p>
              <a:endParaRPr/>
            </a:p>
          </p:txBody>
        </p:sp>
        <p:sp>
          <p:nvSpPr>
            <p:cNvPr id="19" name="object 19"/>
            <p:cNvSpPr/>
            <p:nvPr/>
          </p:nvSpPr>
          <p:spPr>
            <a:xfrm>
              <a:off x="7565263" y="429895"/>
              <a:ext cx="1238885" cy="307975"/>
            </a:xfrm>
            <a:custGeom>
              <a:avLst/>
              <a:gdLst/>
              <a:ahLst/>
              <a:cxnLst/>
              <a:rect l="l" t="t" r="r" b="b"/>
              <a:pathLst>
                <a:path w="1238884" h="307975">
                  <a:moveTo>
                    <a:pt x="1034668" y="5841"/>
                  </a:moveTo>
                  <a:lnTo>
                    <a:pt x="1230502" y="5841"/>
                  </a:lnTo>
                  <a:lnTo>
                    <a:pt x="1230502" y="61594"/>
                  </a:lnTo>
                  <a:lnTo>
                    <a:pt x="1104772" y="61594"/>
                  </a:lnTo>
                  <a:lnTo>
                    <a:pt x="1104772" y="110870"/>
                  </a:lnTo>
                  <a:lnTo>
                    <a:pt x="1108709" y="110616"/>
                  </a:lnTo>
                  <a:lnTo>
                    <a:pt x="1113535" y="110362"/>
                  </a:lnTo>
                  <a:lnTo>
                    <a:pt x="1118996" y="110235"/>
                  </a:lnTo>
                  <a:lnTo>
                    <a:pt x="1124457" y="109981"/>
                  </a:lnTo>
                  <a:lnTo>
                    <a:pt x="1128776" y="109854"/>
                  </a:lnTo>
                  <a:lnTo>
                    <a:pt x="1131823" y="109854"/>
                  </a:lnTo>
                  <a:lnTo>
                    <a:pt x="1171193" y="114172"/>
                  </a:lnTo>
                  <a:lnTo>
                    <a:pt x="1211125" y="133286"/>
                  </a:lnTo>
                  <a:lnTo>
                    <a:pt x="1233453" y="166383"/>
                  </a:lnTo>
                  <a:lnTo>
                    <a:pt x="1238757" y="201549"/>
                  </a:lnTo>
                  <a:lnTo>
                    <a:pt x="1238259" y="212806"/>
                  </a:lnTo>
                  <a:lnTo>
                    <a:pt x="1226478" y="253698"/>
                  </a:lnTo>
                  <a:lnTo>
                    <a:pt x="1199167" y="284793"/>
                  </a:lnTo>
                  <a:lnTo>
                    <a:pt x="1159144" y="303381"/>
                  </a:lnTo>
                  <a:lnTo>
                    <a:pt x="1117853" y="307720"/>
                  </a:lnTo>
                  <a:lnTo>
                    <a:pt x="1101949" y="307312"/>
                  </a:lnTo>
                  <a:lnTo>
                    <a:pt x="1061211" y="302132"/>
                  </a:lnTo>
                  <a:lnTo>
                    <a:pt x="1021968" y="289940"/>
                  </a:lnTo>
                  <a:lnTo>
                    <a:pt x="1021968" y="225297"/>
                  </a:lnTo>
                  <a:lnTo>
                    <a:pt x="1028700" y="225297"/>
                  </a:lnTo>
                  <a:lnTo>
                    <a:pt x="1032382" y="227456"/>
                  </a:lnTo>
                  <a:lnTo>
                    <a:pt x="1036573" y="229869"/>
                  </a:lnTo>
                  <a:lnTo>
                    <a:pt x="1041145" y="232537"/>
                  </a:lnTo>
                  <a:lnTo>
                    <a:pt x="1045844" y="235076"/>
                  </a:lnTo>
                  <a:lnTo>
                    <a:pt x="1051940" y="237870"/>
                  </a:lnTo>
                  <a:lnTo>
                    <a:pt x="1059433" y="240791"/>
                  </a:lnTo>
                  <a:lnTo>
                    <a:pt x="1066545" y="243585"/>
                  </a:lnTo>
                  <a:lnTo>
                    <a:pt x="1073657" y="245871"/>
                  </a:lnTo>
                  <a:lnTo>
                    <a:pt x="1080896" y="247650"/>
                  </a:lnTo>
                  <a:lnTo>
                    <a:pt x="1088008" y="249427"/>
                  </a:lnTo>
                  <a:lnTo>
                    <a:pt x="1096136" y="250316"/>
                  </a:lnTo>
                  <a:lnTo>
                    <a:pt x="1105027" y="250316"/>
                  </a:lnTo>
                  <a:lnTo>
                    <a:pt x="1112646" y="250316"/>
                  </a:lnTo>
                  <a:lnTo>
                    <a:pt x="1120902" y="249427"/>
                  </a:lnTo>
                  <a:lnTo>
                    <a:pt x="1129791" y="247522"/>
                  </a:lnTo>
                  <a:lnTo>
                    <a:pt x="1138681" y="245617"/>
                  </a:lnTo>
                  <a:lnTo>
                    <a:pt x="1163954" y="212343"/>
                  </a:lnTo>
                  <a:lnTo>
                    <a:pt x="1163954" y="204088"/>
                  </a:lnTo>
                  <a:lnTo>
                    <a:pt x="1163954" y="197230"/>
                  </a:lnTo>
                  <a:lnTo>
                    <a:pt x="1137316" y="168735"/>
                  </a:lnTo>
                  <a:lnTo>
                    <a:pt x="1106296" y="163702"/>
                  </a:lnTo>
                  <a:lnTo>
                    <a:pt x="1099438" y="163702"/>
                  </a:lnTo>
                  <a:lnTo>
                    <a:pt x="1060289" y="167651"/>
                  </a:lnTo>
                  <a:lnTo>
                    <a:pt x="1041018" y="171830"/>
                  </a:lnTo>
                  <a:lnTo>
                    <a:pt x="1034668" y="171830"/>
                  </a:lnTo>
                  <a:lnTo>
                    <a:pt x="1034668" y="5841"/>
                  </a:lnTo>
                  <a:close/>
                </a:path>
                <a:path w="1238884" h="307975">
                  <a:moveTo>
                    <a:pt x="328929" y="5841"/>
                  </a:moveTo>
                  <a:lnTo>
                    <a:pt x="406018" y="5841"/>
                  </a:lnTo>
                  <a:lnTo>
                    <a:pt x="470407" y="206247"/>
                  </a:lnTo>
                  <a:lnTo>
                    <a:pt x="534796" y="5841"/>
                  </a:lnTo>
                  <a:lnTo>
                    <a:pt x="609853" y="5841"/>
                  </a:lnTo>
                  <a:lnTo>
                    <a:pt x="508126" y="301625"/>
                  </a:lnTo>
                  <a:lnTo>
                    <a:pt x="430656" y="301625"/>
                  </a:lnTo>
                  <a:lnTo>
                    <a:pt x="328929" y="5841"/>
                  </a:lnTo>
                  <a:close/>
                </a:path>
                <a:path w="1238884" h="307975">
                  <a:moveTo>
                    <a:pt x="0" y="5841"/>
                  </a:moveTo>
                  <a:lnTo>
                    <a:pt x="85597" y="5841"/>
                  </a:lnTo>
                  <a:lnTo>
                    <a:pt x="151129" y="151764"/>
                  </a:lnTo>
                  <a:lnTo>
                    <a:pt x="216534" y="5841"/>
                  </a:lnTo>
                  <a:lnTo>
                    <a:pt x="302132" y="5841"/>
                  </a:lnTo>
                  <a:lnTo>
                    <a:pt x="302132" y="301625"/>
                  </a:lnTo>
                  <a:lnTo>
                    <a:pt x="228218" y="301625"/>
                  </a:lnTo>
                  <a:lnTo>
                    <a:pt x="228218" y="105537"/>
                  </a:lnTo>
                  <a:lnTo>
                    <a:pt x="174497" y="232028"/>
                  </a:lnTo>
                  <a:lnTo>
                    <a:pt x="123825" y="232028"/>
                  </a:lnTo>
                  <a:lnTo>
                    <a:pt x="69976" y="105537"/>
                  </a:lnTo>
                  <a:lnTo>
                    <a:pt x="69976" y="301625"/>
                  </a:lnTo>
                  <a:lnTo>
                    <a:pt x="0" y="301625"/>
                  </a:lnTo>
                  <a:lnTo>
                    <a:pt x="0" y="5841"/>
                  </a:lnTo>
                  <a:close/>
                </a:path>
                <a:path w="1238884" h="307975">
                  <a:moveTo>
                    <a:pt x="764793" y="0"/>
                  </a:moveTo>
                  <a:lnTo>
                    <a:pt x="803521" y="3101"/>
                  </a:lnTo>
                  <a:lnTo>
                    <a:pt x="845692" y="15747"/>
                  </a:lnTo>
                  <a:lnTo>
                    <a:pt x="864869" y="24637"/>
                  </a:lnTo>
                  <a:lnTo>
                    <a:pt x="864869" y="95250"/>
                  </a:lnTo>
                  <a:lnTo>
                    <a:pt x="857376" y="95250"/>
                  </a:lnTo>
                  <a:lnTo>
                    <a:pt x="853820" y="92075"/>
                  </a:lnTo>
                  <a:lnTo>
                    <a:pt x="849248" y="88264"/>
                  </a:lnTo>
                  <a:lnTo>
                    <a:pt x="843914" y="83819"/>
                  </a:lnTo>
                  <a:lnTo>
                    <a:pt x="838453" y="79375"/>
                  </a:lnTo>
                  <a:lnTo>
                    <a:pt x="832230" y="74929"/>
                  </a:lnTo>
                  <a:lnTo>
                    <a:pt x="825372" y="70738"/>
                  </a:lnTo>
                  <a:lnTo>
                    <a:pt x="818514" y="66547"/>
                  </a:lnTo>
                  <a:lnTo>
                    <a:pt x="776731" y="55499"/>
                  </a:lnTo>
                  <a:lnTo>
                    <a:pt x="768822" y="55810"/>
                  </a:lnTo>
                  <a:lnTo>
                    <a:pt x="727781" y="72294"/>
                  </a:lnTo>
                  <a:lnTo>
                    <a:pt x="703452" y="108712"/>
                  </a:lnTo>
                  <a:lnTo>
                    <a:pt x="696467" y="154177"/>
                  </a:lnTo>
                  <a:lnTo>
                    <a:pt x="696922" y="167439"/>
                  </a:lnTo>
                  <a:lnTo>
                    <a:pt x="707759" y="209508"/>
                  </a:lnTo>
                  <a:lnTo>
                    <a:pt x="735234" y="240474"/>
                  </a:lnTo>
                  <a:lnTo>
                    <a:pt x="777112" y="251967"/>
                  </a:lnTo>
                  <a:lnTo>
                    <a:pt x="784371" y="251660"/>
                  </a:lnTo>
                  <a:lnTo>
                    <a:pt x="821435" y="240283"/>
                  </a:lnTo>
                  <a:lnTo>
                    <a:pt x="827531" y="236219"/>
                  </a:lnTo>
                  <a:lnTo>
                    <a:pt x="834135" y="232155"/>
                  </a:lnTo>
                  <a:lnTo>
                    <a:pt x="858138" y="212470"/>
                  </a:lnTo>
                  <a:lnTo>
                    <a:pt x="864869" y="212470"/>
                  </a:lnTo>
                  <a:lnTo>
                    <a:pt x="864869" y="281939"/>
                  </a:lnTo>
                  <a:lnTo>
                    <a:pt x="859535" y="284479"/>
                  </a:lnTo>
                  <a:lnTo>
                    <a:pt x="853185" y="287400"/>
                  </a:lnTo>
                  <a:lnTo>
                    <a:pt x="846073" y="290575"/>
                  </a:lnTo>
                  <a:lnTo>
                    <a:pt x="838834" y="293877"/>
                  </a:lnTo>
                  <a:lnTo>
                    <a:pt x="797940" y="305180"/>
                  </a:lnTo>
                  <a:lnTo>
                    <a:pt x="764539" y="307339"/>
                  </a:lnTo>
                  <a:lnTo>
                    <a:pt x="732992" y="304837"/>
                  </a:lnTo>
                  <a:lnTo>
                    <a:pt x="680136" y="284783"/>
                  </a:lnTo>
                  <a:lnTo>
                    <a:pt x="641780" y="244990"/>
                  </a:lnTo>
                  <a:lnTo>
                    <a:pt x="622210" y="188412"/>
                  </a:lnTo>
                  <a:lnTo>
                    <a:pt x="619759" y="154050"/>
                  </a:lnTo>
                  <a:lnTo>
                    <a:pt x="622212" y="120614"/>
                  </a:lnTo>
                  <a:lnTo>
                    <a:pt x="641834" y="64504"/>
                  </a:lnTo>
                  <a:lnTo>
                    <a:pt x="680319" y="23520"/>
                  </a:lnTo>
                  <a:lnTo>
                    <a:pt x="733190" y="2617"/>
                  </a:lnTo>
                  <a:lnTo>
                    <a:pt x="764793" y="0"/>
                  </a:lnTo>
                  <a:close/>
                </a:path>
              </a:pathLst>
            </a:custGeom>
            <a:ln w="3175">
              <a:solidFill>
                <a:srgbClr val="1D7CED"/>
              </a:solidFill>
            </a:ln>
          </p:spPr>
          <p:txBody>
            <a:bodyPr wrap="square" lIns="0" tIns="0" rIns="0" bIns="0" rtlCol="0"/>
            <a:lstStyle/>
            <a:p>
              <a:endParaRPr/>
            </a:p>
          </p:txBody>
        </p:sp>
        <p:sp>
          <p:nvSpPr>
            <p:cNvPr id="20" name="object 20"/>
            <p:cNvSpPr/>
            <p:nvPr/>
          </p:nvSpPr>
          <p:spPr>
            <a:xfrm>
              <a:off x="4599432" y="204215"/>
              <a:ext cx="806196" cy="612647"/>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4963667" y="309372"/>
              <a:ext cx="832103" cy="507491"/>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5519928" y="309372"/>
              <a:ext cx="1290827" cy="507491"/>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6539484" y="309372"/>
              <a:ext cx="1071372" cy="507491"/>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7289292" y="204215"/>
              <a:ext cx="1778507" cy="612647"/>
            </a:xfrm>
            <a:prstGeom prst="rect">
              <a:avLst/>
            </a:prstGeom>
            <a:blipFill>
              <a:blip r:embed="rId12" cstate="print"/>
              <a:stretch>
                <a:fillRect/>
              </a:stretch>
            </a:blipFill>
          </p:spPr>
          <p:txBody>
            <a:bodyPr wrap="square" lIns="0" tIns="0" rIns="0" bIns="0" rtlCol="0"/>
            <a:lstStyle/>
            <a:p>
              <a:endParaRPr/>
            </a:p>
          </p:txBody>
        </p:sp>
      </p:grpSp>
      <p:sp>
        <p:nvSpPr>
          <p:cNvPr id="25" name="object 25"/>
          <p:cNvSpPr txBox="1"/>
          <p:nvPr/>
        </p:nvSpPr>
        <p:spPr>
          <a:xfrm>
            <a:off x="307340" y="1078738"/>
            <a:ext cx="8399145" cy="4203074"/>
          </a:xfrm>
          <a:prstGeom prst="rect">
            <a:avLst/>
          </a:prstGeom>
        </p:spPr>
        <p:txBody>
          <a:bodyPr vert="horz" wrap="square" lIns="0" tIns="47625" rIns="0" bIns="0" rtlCol="0">
            <a:spAutoFit/>
          </a:bodyPr>
          <a:lstStyle/>
          <a:p>
            <a:pPr marL="355600" indent="-342900">
              <a:lnSpc>
                <a:spcPct val="100000"/>
              </a:lnSpc>
              <a:buClr>
                <a:srgbClr val="006FC0"/>
              </a:buClr>
              <a:buSzPct val="79629"/>
              <a:buFont typeface="Wingdings"/>
              <a:buChar char=""/>
              <a:tabLst>
                <a:tab pos="355600" algn="l"/>
              </a:tabLst>
            </a:pPr>
            <a:r>
              <a:rPr sz="2700" dirty="0">
                <a:latin typeface="Arial"/>
                <a:cs typeface="Arial"/>
              </a:rPr>
              <a:t>MVC: </a:t>
            </a:r>
            <a:r>
              <a:rPr sz="2700" dirty="0" err="1">
                <a:latin typeface="Arial"/>
                <a:cs typeface="Arial"/>
              </a:rPr>
              <a:t>Tách</a:t>
            </a:r>
            <a:r>
              <a:rPr sz="2700" dirty="0">
                <a:latin typeface="Arial"/>
                <a:cs typeface="Arial"/>
              </a:rPr>
              <a:t> </a:t>
            </a:r>
            <a:r>
              <a:rPr lang="en-US" sz="2700" dirty="0" err="1">
                <a:latin typeface="Arial"/>
                <a:cs typeface="Arial"/>
              </a:rPr>
              <a:t>biệt</a:t>
            </a:r>
            <a:r>
              <a:rPr lang="en-US" sz="2700" dirty="0">
                <a:latin typeface="Arial"/>
                <a:cs typeface="Arial"/>
              </a:rPr>
              <a:t> </a:t>
            </a:r>
            <a:r>
              <a:rPr sz="2700" dirty="0" err="1">
                <a:latin typeface="Arial"/>
                <a:cs typeface="Arial"/>
              </a:rPr>
              <a:t>các</a:t>
            </a:r>
            <a:r>
              <a:rPr sz="2700" dirty="0">
                <a:latin typeface="Arial"/>
                <a:cs typeface="Arial"/>
              </a:rPr>
              <a:t> phần việc trong xử lý yêu cầu.</a:t>
            </a:r>
          </a:p>
          <a:p>
            <a:pPr marL="355600" indent="-342900">
              <a:lnSpc>
                <a:spcPct val="100000"/>
              </a:lnSpc>
              <a:buClr>
                <a:srgbClr val="006FC0"/>
              </a:buClr>
              <a:buSzPct val="79629"/>
              <a:buFont typeface="Wingdings"/>
              <a:buChar char=""/>
              <a:tabLst>
                <a:tab pos="355600" algn="l"/>
              </a:tabLst>
            </a:pPr>
            <a:r>
              <a:rPr sz="2700" dirty="0" err="1">
                <a:latin typeface="Arial"/>
                <a:cs typeface="Arial"/>
              </a:rPr>
              <a:t>Tự</a:t>
            </a:r>
            <a:r>
              <a:rPr sz="2700" dirty="0">
                <a:latin typeface="Arial"/>
                <a:cs typeface="Arial"/>
              </a:rPr>
              <a:t> động nhận diện thiết bị: Tự lựa chọn view phù hợp.</a:t>
            </a:r>
          </a:p>
          <a:p>
            <a:pPr marL="355600" indent="-342900">
              <a:lnSpc>
                <a:spcPct val="100000"/>
              </a:lnSpc>
              <a:buClr>
                <a:srgbClr val="006FC0"/>
              </a:buClr>
              <a:buSzPct val="79629"/>
              <a:buFont typeface="Wingdings"/>
              <a:buChar char=""/>
              <a:tabLst>
                <a:tab pos="355600" algn="l"/>
              </a:tabLst>
            </a:pPr>
            <a:r>
              <a:rPr sz="2700" dirty="0">
                <a:latin typeface="Arial"/>
                <a:cs typeface="Arial"/>
              </a:rPr>
              <a:t>Razor: sinh giao diện.</a:t>
            </a:r>
          </a:p>
          <a:p>
            <a:pPr marL="355600" indent="-342900">
              <a:lnSpc>
                <a:spcPct val="100000"/>
              </a:lnSpc>
              <a:buClr>
                <a:srgbClr val="006FC0"/>
              </a:buClr>
              <a:buSzPct val="79629"/>
              <a:buFont typeface="Wingdings"/>
              <a:buChar char=""/>
              <a:tabLst>
                <a:tab pos="355600" algn="l"/>
              </a:tabLst>
            </a:pPr>
            <a:r>
              <a:rPr sz="2700" dirty="0" err="1">
                <a:latin typeface="Arial"/>
                <a:cs typeface="Arial"/>
              </a:rPr>
              <a:t>Cải</a:t>
            </a:r>
            <a:r>
              <a:rPr sz="2700" dirty="0">
                <a:latin typeface="Arial"/>
                <a:cs typeface="Arial"/>
              </a:rPr>
              <a:t> thiện Ajax: Jquery + Helper Ajax.</a:t>
            </a:r>
          </a:p>
          <a:p>
            <a:pPr marL="355600" indent="-342900">
              <a:lnSpc>
                <a:spcPct val="100000"/>
              </a:lnSpc>
              <a:buClr>
                <a:srgbClr val="006FC0"/>
              </a:buClr>
              <a:buSzPct val="79629"/>
              <a:buFont typeface="Wingdings"/>
              <a:buChar char=""/>
              <a:tabLst>
                <a:tab pos="355600" algn="l"/>
              </a:tabLst>
            </a:pPr>
            <a:r>
              <a:rPr sz="2700" dirty="0">
                <a:latin typeface="Arial"/>
                <a:cs typeface="Arial"/>
              </a:rPr>
              <a:t>Kiểm lỗi: lập trình 1 lần áp dụng cho cả 2 client và server.</a:t>
            </a:r>
          </a:p>
          <a:p>
            <a:pPr marL="355600" indent="-342900">
              <a:lnSpc>
                <a:spcPct val="100000"/>
              </a:lnSpc>
              <a:buClr>
                <a:srgbClr val="006FC0"/>
              </a:buClr>
              <a:buSzPct val="79629"/>
              <a:buFont typeface="Wingdings"/>
              <a:buChar char=""/>
              <a:tabLst>
                <a:tab pos="355600" algn="l"/>
              </a:tabLst>
            </a:pPr>
            <a:r>
              <a:rPr sz="2700" dirty="0">
                <a:latin typeface="Arial"/>
                <a:cs typeface="Arial"/>
              </a:rPr>
              <a:t>Web API: thư viện web dùng cho nhiều loại thiết bị</a:t>
            </a:r>
          </a:p>
          <a:p>
            <a:pPr marL="355600" indent="-342900">
              <a:lnSpc>
                <a:spcPct val="100000"/>
              </a:lnSpc>
              <a:buClr>
                <a:srgbClr val="006FC0"/>
              </a:buClr>
              <a:buSzPct val="79629"/>
              <a:buFont typeface="Wingdings"/>
              <a:buChar char=""/>
              <a:tabLst>
                <a:tab pos="355600" algn="l"/>
              </a:tabLst>
            </a:pPr>
            <a:r>
              <a:rPr sz="2700" dirty="0">
                <a:latin typeface="Arial"/>
                <a:cs typeface="Arial"/>
              </a:rPr>
              <a:t>Action Filter: kiểm soát các Action.</a:t>
            </a:r>
          </a:p>
          <a:p>
            <a:pPr marL="355600" indent="-342900">
              <a:lnSpc>
                <a:spcPct val="100000"/>
              </a:lnSpc>
              <a:buClr>
                <a:srgbClr val="006FC0"/>
              </a:buClr>
              <a:buSzPct val="79629"/>
              <a:buFont typeface="Wingdings"/>
              <a:buChar char=""/>
              <a:tabLst>
                <a:tab pos="355600" algn="l"/>
              </a:tabLst>
            </a:pPr>
            <a:r>
              <a:rPr sz="2700" dirty="0">
                <a:latin typeface="Arial"/>
                <a:cs typeface="Arial"/>
              </a:rPr>
              <a:t>Dễ test: dễ dàng test các Action của </a:t>
            </a:r>
            <a:r>
              <a:rPr sz="2700" dirty="0" err="1">
                <a:latin typeface="Arial"/>
                <a:cs typeface="Arial"/>
              </a:rPr>
              <a:t>các</a:t>
            </a:r>
            <a:r>
              <a:rPr sz="2700" dirty="0">
                <a:latin typeface="Arial"/>
                <a:cs typeface="Arial"/>
              </a:rPr>
              <a:t> Controller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204215"/>
            <a:ext cx="8734425" cy="6425185"/>
            <a:chOff x="228600" y="204215"/>
            <a:chExt cx="8734425" cy="6425185"/>
          </a:xfrm>
        </p:grpSpPr>
        <p:sp>
          <p:nvSpPr>
            <p:cNvPr id="3" name="object 3"/>
            <p:cNvSpPr/>
            <p:nvPr/>
          </p:nvSpPr>
          <p:spPr>
            <a:xfrm>
              <a:off x="5621020" y="435736"/>
              <a:ext cx="298450" cy="295910"/>
            </a:xfrm>
            <a:custGeom>
              <a:avLst/>
              <a:gdLst/>
              <a:ahLst/>
              <a:cxnLst/>
              <a:rect l="l" t="t" r="r" b="b"/>
              <a:pathLst>
                <a:path w="298450" h="295909">
                  <a:moveTo>
                    <a:pt x="107950" y="160527"/>
                  </a:moveTo>
                  <a:lnTo>
                    <a:pt x="34035" y="160527"/>
                  </a:lnTo>
                  <a:lnTo>
                    <a:pt x="34035" y="295783"/>
                  </a:lnTo>
                  <a:lnTo>
                    <a:pt x="126364" y="295783"/>
                  </a:lnTo>
                  <a:lnTo>
                    <a:pt x="141464" y="295519"/>
                  </a:lnTo>
                  <a:lnTo>
                    <a:pt x="184022" y="291464"/>
                  </a:lnTo>
                  <a:lnTo>
                    <a:pt x="222456" y="279052"/>
                  </a:lnTo>
                  <a:lnTo>
                    <a:pt x="259540" y="251063"/>
                  </a:lnTo>
                  <a:lnTo>
                    <a:pt x="268052" y="240411"/>
                  </a:lnTo>
                  <a:lnTo>
                    <a:pt x="107950" y="240411"/>
                  </a:lnTo>
                  <a:lnTo>
                    <a:pt x="107950" y="160527"/>
                  </a:lnTo>
                  <a:close/>
                </a:path>
                <a:path w="298450" h="295909">
                  <a:moveTo>
                    <a:pt x="269193" y="55117"/>
                  </a:moveTo>
                  <a:lnTo>
                    <a:pt x="109474" y="55117"/>
                  </a:lnTo>
                  <a:lnTo>
                    <a:pt x="120616" y="55185"/>
                  </a:lnTo>
                  <a:lnTo>
                    <a:pt x="130984" y="55371"/>
                  </a:lnTo>
                  <a:lnTo>
                    <a:pt x="173372" y="61436"/>
                  </a:lnTo>
                  <a:lnTo>
                    <a:pt x="205993" y="87725"/>
                  </a:lnTo>
                  <a:lnTo>
                    <a:pt x="221120" y="133504"/>
                  </a:lnTo>
                  <a:lnTo>
                    <a:pt x="221741" y="147574"/>
                  </a:lnTo>
                  <a:lnTo>
                    <a:pt x="221146" y="161597"/>
                  </a:lnTo>
                  <a:lnTo>
                    <a:pt x="206906" y="206601"/>
                  </a:lnTo>
                  <a:lnTo>
                    <a:pt x="176571" y="233162"/>
                  </a:lnTo>
                  <a:lnTo>
                    <a:pt x="132572" y="240141"/>
                  </a:lnTo>
                  <a:lnTo>
                    <a:pt x="107950" y="240411"/>
                  </a:lnTo>
                  <a:lnTo>
                    <a:pt x="268052" y="240411"/>
                  </a:lnTo>
                  <a:lnTo>
                    <a:pt x="287835" y="205287"/>
                  </a:lnTo>
                  <a:lnTo>
                    <a:pt x="298068" y="148209"/>
                  </a:lnTo>
                  <a:lnTo>
                    <a:pt x="297019" y="127414"/>
                  </a:lnTo>
                  <a:lnTo>
                    <a:pt x="293862" y="108061"/>
                  </a:lnTo>
                  <a:lnTo>
                    <a:pt x="288585" y="90112"/>
                  </a:lnTo>
                  <a:lnTo>
                    <a:pt x="281177" y="73533"/>
                  </a:lnTo>
                  <a:lnTo>
                    <a:pt x="271938" y="58531"/>
                  </a:lnTo>
                  <a:lnTo>
                    <a:pt x="269193" y="55117"/>
                  </a:lnTo>
                  <a:close/>
                </a:path>
                <a:path w="298450" h="295909">
                  <a:moveTo>
                    <a:pt x="171450" y="114935"/>
                  </a:moveTo>
                  <a:lnTo>
                    <a:pt x="0" y="114935"/>
                  </a:lnTo>
                  <a:lnTo>
                    <a:pt x="0" y="160527"/>
                  </a:lnTo>
                  <a:lnTo>
                    <a:pt x="171450" y="160527"/>
                  </a:lnTo>
                  <a:lnTo>
                    <a:pt x="171450" y="114935"/>
                  </a:lnTo>
                  <a:close/>
                </a:path>
                <a:path w="298450" h="295909">
                  <a:moveTo>
                    <a:pt x="125602" y="0"/>
                  </a:moveTo>
                  <a:lnTo>
                    <a:pt x="34035" y="0"/>
                  </a:lnTo>
                  <a:lnTo>
                    <a:pt x="34035" y="114935"/>
                  </a:lnTo>
                  <a:lnTo>
                    <a:pt x="107950" y="114935"/>
                  </a:lnTo>
                  <a:lnTo>
                    <a:pt x="107950" y="55117"/>
                  </a:lnTo>
                  <a:lnTo>
                    <a:pt x="269193" y="55117"/>
                  </a:lnTo>
                  <a:lnTo>
                    <a:pt x="235076" y="23240"/>
                  </a:lnTo>
                  <a:lnTo>
                    <a:pt x="197429" y="6631"/>
                  </a:lnTo>
                  <a:lnTo>
                    <a:pt x="155813" y="968"/>
                  </a:lnTo>
                  <a:lnTo>
                    <a:pt x="140964" y="240"/>
                  </a:lnTo>
                  <a:lnTo>
                    <a:pt x="125602" y="0"/>
                  </a:lnTo>
                  <a:close/>
                </a:path>
              </a:pathLst>
            </a:custGeom>
            <a:solidFill>
              <a:srgbClr val="FBFBFF"/>
            </a:solidFill>
          </p:spPr>
          <p:txBody>
            <a:bodyPr wrap="square" lIns="0" tIns="0" rIns="0" bIns="0" rtlCol="0"/>
            <a:lstStyle/>
            <a:p>
              <a:endParaRPr/>
            </a:p>
          </p:txBody>
        </p:sp>
        <p:sp>
          <p:nvSpPr>
            <p:cNvPr id="4" name="object 4"/>
            <p:cNvSpPr/>
            <p:nvPr/>
          </p:nvSpPr>
          <p:spPr>
            <a:xfrm>
              <a:off x="5728080" y="489965"/>
              <a:ext cx="115569" cy="18707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621020" y="435736"/>
              <a:ext cx="298450" cy="295910"/>
            </a:xfrm>
            <a:custGeom>
              <a:avLst/>
              <a:gdLst/>
              <a:ahLst/>
              <a:cxnLst/>
              <a:rect l="l" t="t" r="r" b="b"/>
              <a:pathLst>
                <a:path w="298450" h="295909">
                  <a:moveTo>
                    <a:pt x="34035" y="0"/>
                  </a:moveTo>
                  <a:lnTo>
                    <a:pt x="125602" y="0"/>
                  </a:lnTo>
                  <a:lnTo>
                    <a:pt x="140964" y="240"/>
                  </a:lnTo>
                  <a:lnTo>
                    <a:pt x="184022" y="3937"/>
                  </a:lnTo>
                  <a:lnTo>
                    <a:pt x="222956" y="16259"/>
                  </a:lnTo>
                  <a:lnTo>
                    <a:pt x="261175" y="45148"/>
                  </a:lnTo>
                  <a:lnTo>
                    <a:pt x="288585" y="90112"/>
                  </a:lnTo>
                  <a:lnTo>
                    <a:pt x="297019" y="127414"/>
                  </a:lnTo>
                  <a:lnTo>
                    <a:pt x="298068" y="148209"/>
                  </a:lnTo>
                  <a:lnTo>
                    <a:pt x="296927" y="168330"/>
                  </a:lnTo>
                  <a:lnTo>
                    <a:pt x="279907" y="222123"/>
                  </a:lnTo>
                  <a:lnTo>
                    <a:pt x="247528" y="262645"/>
                  </a:lnTo>
                  <a:lnTo>
                    <a:pt x="210121" y="284495"/>
                  </a:lnTo>
                  <a:lnTo>
                    <a:pt x="170281" y="293371"/>
                  </a:lnTo>
                  <a:lnTo>
                    <a:pt x="126364" y="295783"/>
                  </a:lnTo>
                  <a:lnTo>
                    <a:pt x="34035" y="295783"/>
                  </a:lnTo>
                  <a:lnTo>
                    <a:pt x="34035" y="160527"/>
                  </a:lnTo>
                  <a:lnTo>
                    <a:pt x="0" y="160527"/>
                  </a:lnTo>
                  <a:lnTo>
                    <a:pt x="0" y="114935"/>
                  </a:lnTo>
                  <a:lnTo>
                    <a:pt x="34035" y="114935"/>
                  </a:lnTo>
                  <a:lnTo>
                    <a:pt x="34035" y="0"/>
                  </a:lnTo>
                  <a:close/>
                </a:path>
              </a:pathLst>
            </a:custGeom>
            <a:ln w="3175">
              <a:solidFill>
                <a:srgbClr val="1D7CED"/>
              </a:solidFill>
            </a:ln>
          </p:spPr>
          <p:txBody>
            <a:bodyPr wrap="square" lIns="0" tIns="0" rIns="0" bIns="0" rtlCol="0"/>
            <a:lstStyle/>
            <a:p>
              <a:endParaRPr/>
            </a:p>
          </p:txBody>
        </p:sp>
        <p:sp>
          <p:nvSpPr>
            <p:cNvPr id="6" name="object 6"/>
            <p:cNvSpPr/>
            <p:nvPr/>
          </p:nvSpPr>
          <p:spPr>
            <a:xfrm>
              <a:off x="5934455" y="406781"/>
              <a:ext cx="238125" cy="330200"/>
            </a:xfrm>
            <a:custGeom>
              <a:avLst/>
              <a:gdLst/>
              <a:ahLst/>
              <a:cxnLst/>
              <a:rect l="l" t="t" r="r" b="b"/>
              <a:pathLst>
                <a:path w="238125" h="330200">
                  <a:moveTo>
                    <a:pt x="123317" y="83820"/>
                  </a:moveTo>
                  <a:lnTo>
                    <a:pt x="75692" y="92090"/>
                  </a:lnTo>
                  <a:lnTo>
                    <a:pt x="39497" y="116840"/>
                  </a:lnTo>
                  <a:lnTo>
                    <a:pt x="16700" y="155892"/>
                  </a:lnTo>
                  <a:lnTo>
                    <a:pt x="9144" y="206756"/>
                  </a:lnTo>
                  <a:lnTo>
                    <a:pt x="11029" y="233570"/>
                  </a:lnTo>
                  <a:lnTo>
                    <a:pt x="26181" y="278389"/>
                  </a:lnTo>
                  <a:lnTo>
                    <a:pt x="56165" y="310993"/>
                  </a:lnTo>
                  <a:lnTo>
                    <a:pt x="98075" y="327618"/>
                  </a:lnTo>
                  <a:lnTo>
                    <a:pt x="123317" y="329692"/>
                  </a:lnTo>
                  <a:lnTo>
                    <a:pt x="148560" y="327642"/>
                  </a:lnTo>
                  <a:lnTo>
                    <a:pt x="170957" y="321484"/>
                  </a:lnTo>
                  <a:lnTo>
                    <a:pt x="190521" y="311207"/>
                  </a:lnTo>
                  <a:lnTo>
                    <a:pt x="207264" y="296799"/>
                  </a:lnTo>
                  <a:lnTo>
                    <a:pt x="215976" y="285115"/>
                  </a:lnTo>
                  <a:lnTo>
                    <a:pt x="116713" y="285115"/>
                  </a:lnTo>
                  <a:lnTo>
                    <a:pt x="109982" y="283718"/>
                  </a:lnTo>
                  <a:lnTo>
                    <a:pt x="79629" y="256063"/>
                  </a:lnTo>
                  <a:lnTo>
                    <a:pt x="70512" y="217160"/>
                  </a:lnTo>
                  <a:lnTo>
                    <a:pt x="70234" y="206629"/>
                  </a:lnTo>
                  <a:lnTo>
                    <a:pt x="70527" y="196514"/>
                  </a:lnTo>
                  <a:lnTo>
                    <a:pt x="80041" y="156829"/>
                  </a:lnTo>
                  <a:lnTo>
                    <a:pt x="109601" y="129667"/>
                  </a:lnTo>
                  <a:lnTo>
                    <a:pt x="116205" y="128397"/>
                  </a:lnTo>
                  <a:lnTo>
                    <a:pt x="215942" y="128397"/>
                  </a:lnTo>
                  <a:lnTo>
                    <a:pt x="207264" y="116713"/>
                  </a:lnTo>
                  <a:lnTo>
                    <a:pt x="190521" y="102304"/>
                  </a:lnTo>
                  <a:lnTo>
                    <a:pt x="170957" y="92027"/>
                  </a:lnTo>
                  <a:lnTo>
                    <a:pt x="148560" y="85869"/>
                  </a:lnTo>
                  <a:lnTo>
                    <a:pt x="123317" y="83820"/>
                  </a:lnTo>
                  <a:close/>
                </a:path>
                <a:path w="238125" h="330200">
                  <a:moveTo>
                    <a:pt x="215942" y="128397"/>
                  </a:moveTo>
                  <a:lnTo>
                    <a:pt x="130429" y="128397"/>
                  </a:lnTo>
                  <a:lnTo>
                    <a:pt x="137033" y="129794"/>
                  </a:lnTo>
                  <a:lnTo>
                    <a:pt x="149860" y="135382"/>
                  </a:lnTo>
                  <a:lnTo>
                    <a:pt x="172212" y="170815"/>
                  </a:lnTo>
                  <a:lnTo>
                    <a:pt x="176653" y="206756"/>
                  </a:lnTo>
                  <a:lnTo>
                    <a:pt x="176395" y="217227"/>
                  </a:lnTo>
                  <a:lnTo>
                    <a:pt x="167528" y="255428"/>
                  </a:lnTo>
                  <a:lnTo>
                    <a:pt x="143764" y="280543"/>
                  </a:lnTo>
                  <a:lnTo>
                    <a:pt x="137287" y="283591"/>
                  </a:lnTo>
                  <a:lnTo>
                    <a:pt x="130556" y="285115"/>
                  </a:lnTo>
                  <a:lnTo>
                    <a:pt x="215976" y="285115"/>
                  </a:lnTo>
                  <a:lnTo>
                    <a:pt x="220618" y="278890"/>
                  </a:lnTo>
                  <a:lnTo>
                    <a:pt x="230187" y="257921"/>
                  </a:lnTo>
                  <a:lnTo>
                    <a:pt x="235946" y="233880"/>
                  </a:lnTo>
                  <a:lnTo>
                    <a:pt x="237871" y="206756"/>
                  </a:lnTo>
                  <a:lnTo>
                    <a:pt x="235946" y="179703"/>
                  </a:lnTo>
                  <a:lnTo>
                    <a:pt x="230187" y="155686"/>
                  </a:lnTo>
                  <a:lnTo>
                    <a:pt x="220618" y="134693"/>
                  </a:lnTo>
                  <a:lnTo>
                    <a:pt x="215942" y="128397"/>
                  </a:lnTo>
                  <a:close/>
                </a:path>
                <a:path w="238125" h="330200">
                  <a:moveTo>
                    <a:pt x="142494" y="0"/>
                  </a:moveTo>
                  <a:lnTo>
                    <a:pt x="104394" y="0"/>
                  </a:lnTo>
                  <a:lnTo>
                    <a:pt x="56642" y="62230"/>
                  </a:lnTo>
                  <a:lnTo>
                    <a:pt x="97028" y="62230"/>
                  </a:lnTo>
                  <a:lnTo>
                    <a:pt x="123063" y="28448"/>
                  </a:lnTo>
                  <a:lnTo>
                    <a:pt x="164323" y="28448"/>
                  </a:lnTo>
                  <a:lnTo>
                    <a:pt x="142494" y="0"/>
                  </a:lnTo>
                  <a:close/>
                </a:path>
                <a:path w="238125" h="330200">
                  <a:moveTo>
                    <a:pt x="164323" y="28448"/>
                  </a:moveTo>
                  <a:lnTo>
                    <a:pt x="123063" y="28448"/>
                  </a:lnTo>
                  <a:lnTo>
                    <a:pt x="149225" y="62230"/>
                  </a:lnTo>
                  <a:lnTo>
                    <a:pt x="190246" y="62230"/>
                  </a:lnTo>
                  <a:lnTo>
                    <a:pt x="164323" y="28448"/>
                  </a:lnTo>
                  <a:close/>
                </a:path>
                <a:path w="238125" h="330200">
                  <a:moveTo>
                    <a:pt x="40132" y="0"/>
                  </a:moveTo>
                  <a:lnTo>
                    <a:pt x="0" y="0"/>
                  </a:lnTo>
                  <a:lnTo>
                    <a:pt x="33020" y="42164"/>
                  </a:lnTo>
                  <a:lnTo>
                    <a:pt x="59817" y="42164"/>
                  </a:lnTo>
                  <a:lnTo>
                    <a:pt x="40132" y="0"/>
                  </a:lnTo>
                  <a:close/>
                </a:path>
              </a:pathLst>
            </a:custGeom>
            <a:solidFill>
              <a:srgbClr val="FBFBFF"/>
            </a:solidFill>
          </p:spPr>
          <p:txBody>
            <a:bodyPr wrap="square" lIns="0" tIns="0" rIns="0" bIns="0" rtlCol="0"/>
            <a:lstStyle/>
            <a:p>
              <a:endParaRPr/>
            </a:p>
          </p:txBody>
        </p:sp>
        <p:sp>
          <p:nvSpPr>
            <p:cNvPr id="7" name="object 7"/>
            <p:cNvSpPr/>
            <p:nvPr/>
          </p:nvSpPr>
          <p:spPr>
            <a:xfrm>
              <a:off x="5942710" y="489711"/>
              <a:ext cx="230504" cy="24765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5933566" y="405892"/>
              <a:ext cx="192024" cy="64008"/>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299327" y="406781"/>
              <a:ext cx="450215" cy="325120"/>
            </a:xfrm>
            <a:custGeom>
              <a:avLst/>
              <a:gdLst/>
              <a:ahLst/>
              <a:cxnLst/>
              <a:rect l="l" t="t" r="r" b="b"/>
              <a:pathLst>
                <a:path w="450215" h="325120">
                  <a:moveTo>
                    <a:pt x="144272" y="88773"/>
                  </a:moveTo>
                  <a:lnTo>
                    <a:pt x="79628" y="88773"/>
                  </a:lnTo>
                  <a:lnTo>
                    <a:pt x="0" y="324739"/>
                  </a:lnTo>
                  <a:lnTo>
                    <a:pt x="59436" y="324739"/>
                  </a:lnTo>
                  <a:lnTo>
                    <a:pt x="74168" y="276606"/>
                  </a:lnTo>
                  <a:lnTo>
                    <a:pt x="207759" y="276606"/>
                  </a:lnTo>
                  <a:lnTo>
                    <a:pt x="193293" y="233807"/>
                  </a:lnTo>
                  <a:lnTo>
                    <a:pt x="87122" y="233807"/>
                  </a:lnTo>
                  <a:lnTo>
                    <a:pt x="111251" y="155956"/>
                  </a:lnTo>
                  <a:lnTo>
                    <a:pt x="166979" y="155956"/>
                  </a:lnTo>
                  <a:lnTo>
                    <a:pt x="144272" y="88773"/>
                  </a:lnTo>
                  <a:close/>
                </a:path>
                <a:path w="450215" h="325120">
                  <a:moveTo>
                    <a:pt x="207759" y="276606"/>
                  </a:moveTo>
                  <a:lnTo>
                    <a:pt x="148336" y="276606"/>
                  </a:lnTo>
                  <a:lnTo>
                    <a:pt x="163068" y="324739"/>
                  </a:lnTo>
                  <a:lnTo>
                    <a:pt x="224027" y="324739"/>
                  </a:lnTo>
                  <a:lnTo>
                    <a:pt x="207759" y="276606"/>
                  </a:lnTo>
                  <a:close/>
                </a:path>
                <a:path w="450215" h="325120">
                  <a:moveTo>
                    <a:pt x="166979" y="155956"/>
                  </a:moveTo>
                  <a:lnTo>
                    <a:pt x="111251" y="155956"/>
                  </a:lnTo>
                  <a:lnTo>
                    <a:pt x="135255" y="233807"/>
                  </a:lnTo>
                  <a:lnTo>
                    <a:pt x="193293" y="233807"/>
                  </a:lnTo>
                  <a:lnTo>
                    <a:pt x="166979" y="155956"/>
                  </a:lnTo>
                  <a:close/>
                </a:path>
                <a:path w="450215" h="325120">
                  <a:moveTo>
                    <a:pt x="320548" y="88773"/>
                  </a:moveTo>
                  <a:lnTo>
                    <a:pt x="247776" y="88773"/>
                  </a:lnTo>
                  <a:lnTo>
                    <a:pt x="247776" y="324739"/>
                  </a:lnTo>
                  <a:lnTo>
                    <a:pt x="302005" y="324739"/>
                  </a:lnTo>
                  <a:lnTo>
                    <a:pt x="302005" y="160274"/>
                  </a:lnTo>
                  <a:lnTo>
                    <a:pt x="360397" y="160274"/>
                  </a:lnTo>
                  <a:lnTo>
                    <a:pt x="320548" y="88773"/>
                  </a:lnTo>
                  <a:close/>
                </a:path>
                <a:path w="450215" h="325120">
                  <a:moveTo>
                    <a:pt x="360397" y="160274"/>
                  </a:moveTo>
                  <a:lnTo>
                    <a:pt x="302005" y="160274"/>
                  </a:lnTo>
                  <a:lnTo>
                    <a:pt x="392938" y="324739"/>
                  </a:lnTo>
                  <a:lnTo>
                    <a:pt x="450088" y="324739"/>
                  </a:lnTo>
                  <a:lnTo>
                    <a:pt x="450088" y="223901"/>
                  </a:lnTo>
                  <a:lnTo>
                    <a:pt x="395858" y="223901"/>
                  </a:lnTo>
                  <a:lnTo>
                    <a:pt x="360397" y="160274"/>
                  </a:lnTo>
                  <a:close/>
                </a:path>
                <a:path w="450215" h="325120">
                  <a:moveTo>
                    <a:pt x="450088" y="88773"/>
                  </a:moveTo>
                  <a:lnTo>
                    <a:pt x="395858" y="88773"/>
                  </a:lnTo>
                  <a:lnTo>
                    <a:pt x="395858" y="223901"/>
                  </a:lnTo>
                  <a:lnTo>
                    <a:pt x="450088" y="223901"/>
                  </a:lnTo>
                  <a:lnTo>
                    <a:pt x="450088" y="88773"/>
                  </a:lnTo>
                  <a:close/>
                </a:path>
                <a:path w="450215" h="325120">
                  <a:moveTo>
                    <a:pt x="161162" y="0"/>
                  </a:moveTo>
                  <a:lnTo>
                    <a:pt x="108712" y="0"/>
                  </a:lnTo>
                  <a:lnTo>
                    <a:pt x="75819" y="62230"/>
                  </a:lnTo>
                  <a:lnTo>
                    <a:pt x="113537" y="62230"/>
                  </a:lnTo>
                  <a:lnTo>
                    <a:pt x="161162" y="0"/>
                  </a:lnTo>
                  <a:close/>
                </a:path>
              </a:pathLst>
            </a:custGeom>
            <a:solidFill>
              <a:srgbClr val="FBFBFF"/>
            </a:solidFill>
          </p:spPr>
          <p:txBody>
            <a:bodyPr wrap="square" lIns="0" tIns="0" rIns="0" bIns="0" rtlCol="0"/>
            <a:lstStyle/>
            <a:p>
              <a:endParaRPr/>
            </a:p>
          </p:txBody>
        </p:sp>
        <p:sp>
          <p:nvSpPr>
            <p:cNvPr id="10" name="object 10"/>
            <p:cNvSpPr/>
            <p:nvPr/>
          </p:nvSpPr>
          <p:spPr>
            <a:xfrm>
              <a:off x="6386448" y="562736"/>
              <a:ext cx="48260" cy="78105"/>
            </a:xfrm>
            <a:custGeom>
              <a:avLst/>
              <a:gdLst/>
              <a:ahLst/>
              <a:cxnLst/>
              <a:rect l="l" t="t" r="r" b="b"/>
              <a:pathLst>
                <a:path w="48260" h="78104">
                  <a:moveTo>
                    <a:pt x="24129" y="0"/>
                  </a:moveTo>
                  <a:lnTo>
                    <a:pt x="0" y="77850"/>
                  </a:lnTo>
                  <a:lnTo>
                    <a:pt x="48133" y="77850"/>
                  </a:lnTo>
                  <a:lnTo>
                    <a:pt x="24129" y="0"/>
                  </a:lnTo>
                  <a:close/>
                </a:path>
              </a:pathLst>
            </a:custGeom>
            <a:ln w="3175">
              <a:solidFill>
                <a:srgbClr val="1D7CED"/>
              </a:solidFill>
            </a:ln>
          </p:spPr>
          <p:txBody>
            <a:bodyPr wrap="square" lIns="0" tIns="0" rIns="0" bIns="0" rtlCol="0"/>
            <a:lstStyle/>
            <a:p>
              <a:endParaRPr/>
            </a:p>
          </p:txBody>
        </p:sp>
        <p:sp>
          <p:nvSpPr>
            <p:cNvPr id="11" name="object 11"/>
            <p:cNvSpPr/>
            <p:nvPr/>
          </p:nvSpPr>
          <p:spPr>
            <a:xfrm>
              <a:off x="6546215" y="494664"/>
              <a:ext cx="204089" cy="237744"/>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6299327" y="406781"/>
              <a:ext cx="224154" cy="325120"/>
            </a:xfrm>
            <a:custGeom>
              <a:avLst/>
              <a:gdLst/>
              <a:ahLst/>
              <a:cxnLst/>
              <a:rect l="l" t="t" r="r" b="b"/>
              <a:pathLst>
                <a:path w="224154" h="325120">
                  <a:moveTo>
                    <a:pt x="79628" y="88773"/>
                  </a:moveTo>
                  <a:lnTo>
                    <a:pt x="144272" y="88773"/>
                  </a:lnTo>
                  <a:lnTo>
                    <a:pt x="224027" y="324739"/>
                  </a:lnTo>
                  <a:lnTo>
                    <a:pt x="163068" y="324739"/>
                  </a:lnTo>
                  <a:lnTo>
                    <a:pt x="148336" y="276606"/>
                  </a:lnTo>
                  <a:lnTo>
                    <a:pt x="74168" y="276606"/>
                  </a:lnTo>
                  <a:lnTo>
                    <a:pt x="59436" y="324739"/>
                  </a:lnTo>
                  <a:lnTo>
                    <a:pt x="0" y="324739"/>
                  </a:lnTo>
                  <a:lnTo>
                    <a:pt x="79628" y="88773"/>
                  </a:lnTo>
                  <a:close/>
                </a:path>
                <a:path w="224154" h="325120">
                  <a:moveTo>
                    <a:pt x="108712" y="0"/>
                  </a:moveTo>
                  <a:lnTo>
                    <a:pt x="161162" y="0"/>
                  </a:lnTo>
                  <a:lnTo>
                    <a:pt x="113537" y="62230"/>
                  </a:lnTo>
                  <a:lnTo>
                    <a:pt x="75819" y="62230"/>
                  </a:lnTo>
                  <a:lnTo>
                    <a:pt x="108712" y="0"/>
                  </a:lnTo>
                  <a:close/>
                </a:path>
              </a:pathLst>
            </a:custGeom>
            <a:ln w="3175">
              <a:solidFill>
                <a:srgbClr val="1D7CED"/>
              </a:solidFill>
            </a:ln>
          </p:spPr>
          <p:txBody>
            <a:bodyPr wrap="square" lIns="0" tIns="0" rIns="0" bIns="0" rtlCol="0"/>
            <a:lstStyle/>
            <a:p>
              <a:endParaRPr/>
            </a:p>
          </p:txBody>
        </p:sp>
        <p:sp>
          <p:nvSpPr>
            <p:cNvPr id="19" name="object 19"/>
            <p:cNvSpPr/>
            <p:nvPr/>
          </p:nvSpPr>
          <p:spPr>
            <a:xfrm>
              <a:off x="7900416" y="406781"/>
              <a:ext cx="922655" cy="330200"/>
            </a:xfrm>
            <a:custGeom>
              <a:avLst/>
              <a:gdLst/>
              <a:ahLst/>
              <a:cxnLst/>
              <a:rect l="l" t="t" r="r" b="b"/>
              <a:pathLst>
                <a:path w="922654" h="330200">
                  <a:moveTo>
                    <a:pt x="842899" y="88773"/>
                  </a:moveTo>
                  <a:lnTo>
                    <a:pt x="778255" y="88773"/>
                  </a:lnTo>
                  <a:lnTo>
                    <a:pt x="698626" y="324739"/>
                  </a:lnTo>
                  <a:lnTo>
                    <a:pt x="758062" y="324739"/>
                  </a:lnTo>
                  <a:lnTo>
                    <a:pt x="772794" y="276606"/>
                  </a:lnTo>
                  <a:lnTo>
                    <a:pt x="906386" y="276606"/>
                  </a:lnTo>
                  <a:lnTo>
                    <a:pt x="891920" y="233807"/>
                  </a:lnTo>
                  <a:lnTo>
                    <a:pt x="785749" y="233807"/>
                  </a:lnTo>
                  <a:lnTo>
                    <a:pt x="809878" y="155956"/>
                  </a:lnTo>
                  <a:lnTo>
                    <a:pt x="865606" y="155956"/>
                  </a:lnTo>
                  <a:lnTo>
                    <a:pt x="842899" y="88773"/>
                  </a:lnTo>
                  <a:close/>
                </a:path>
                <a:path w="922654" h="330200">
                  <a:moveTo>
                    <a:pt x="906386" y="276606"/>
                  </a:moveTo>
                  <a:lnTo>
                    <a:pt x="846962" y="276606"/>
                  </a:lnTo>
                  <a:lnTo>
                    <a:pt x="861694" y="324739"/>
                  </a:lnTo>
                  <a:lnTo>
                    <a:pt x="922654" y="324739"/>
                  </a:lnTo>
                  <a:lnTo>
                    <a:pt x="906386" y="276606"/>
                  </a:lnTo>
                  <a:close/>
                </a:path>
                <a:path w="922654" h="330200">
                  <a:moveTo>
                    <a:pt x="865606" y="155956"/>
                  </a:moveTo>
                  <a:lnTo>
                    <a:pt x="809878" y="155956"/>
                  </a:lnTo>
                  <a:lnTo>
                    <a:pt x="833881" y="233807"/>
                  </a:lnTo>
                  <a:lnTo>
                    <a:pt x="891920" y="233807"/>
                  </a:lnTo>
                  <a:lnTo>
                    <a:pt x="865606" y="155956"/>
                  </a:lnTo>
                  <a:close/>
                </a:path>
                <a:path w="922654" h="330200">
                  <a:moveTo>
                    <a:pt x="574420" y="83820"/>
                  </a:moveTo>
                  <a:lnTo>
                    <a:pt x="526796" y="92090"/>
                  </a:lnTo>
                  <a:lnTo>
                    <a:pt x="490600" y="116840"/>
                  </a:lnTo>
                  <a:lnTo>
                    <a:pt x="467804" y="155892"/>
                  </a:lnTo>
                  <a:lnTo>
                    <a:pt x="460248" y="206756"/>
                  </a:lnTo>
                  <a:lnTo>
                    <a:pt x="462133" y="233570"/>
                  </a:lnTo>
                  <a:lnTo>
                    <a:pt x="477285" y="278389"/>
                  </a:lnTo>
                  <a:lnTo>
                    <a:pt x="507269" y="310993"/>
                  </a:lnTo>
                  <a:lnTo>
                    <a:pt x="549179" y="327618"/>
                  </a:lnTo>
                  <a:lnTo>
                    <a:pt x="574420" y="329692"/>
                  </a:lnTo>
                  <a:lnTo>
                    <a:pt x="599664" y="327642"/>
                  </a:lnTo>
                  <a:lnTo>
                    <a:pt x="622061" y="321484"/>
                  </a:lnTo>
                  <a:lnTo>
                    <a:pt x="641625" y="311207"/>
                  </a:lnTo>
                  <a:lnTo>
                    <a:pt x="658367" y="296799"/>
                  </a:lnTo>
                  <a:lnTo>
                    <a:pt x="667080" y="285115"/>
                  </a:lnTo>
                  <a:lnTo>
                    <a:pt x="567816" y="285115"/>
                  </a:lnTo>
                  <a:lnTo>
                    <a:pt x="561085" y="283718"/>
                  </a:lnTo>
                  <a:lnTo>
                    <a:pt x="530732" y="256063"/>
                  </a:lnTo>
                  <a:lnTo>
                    <a:pt x="521616" y="217160"/>
                  </a:lnTo>
                  <a:lnTo>
                    <a:pt x="521338" y="206629"/>
                  </a:lnTo>
                  <a:lnTo>
                    <a:pt x="521631" y="196514"/>
                  </a:lnTo>
                  <a:lnTo>
                    <a:pt x="531145" y="156829"/>
                  </a:lnTo>
                  <a:lnTo>
                    <a:pt x="560704" y="129667"/>
                  </a:lnTo>
                  <a:lnTo>
                    <a:pt x="567308" y="128397"/>
                  </a:lnTo>
                  <a:lnTo>
                    <a:pt x="667046" y="128397"/>
                  </a:lnTo>
                  <a:lnTo>
                    <a:pt x="658367" y="116713"/>
                  </a:lnTo>
                  <a:lnTo>
                    <a:pt x="641625" y="102304"/>
                  </a:lnTo>
                  <a:lnTo>
                    <a:pt x="622061" y="92027"/>
                  </a:lnTo>
                  <a:lnTo>
                    <a:pt x="599664" y="85869"/>
                  </a:lnTo>
                  <a:lnTo>
                    <a:pt x="574420" y="83820"/>
                  </a:lnTo>
                  <a:close/>
                </a:path>
                <a:path w="922654" h="330200">
                  <a:moveTo>
                    <a:pt x="667046" y="128397"/>
                  </a:moveTo>
                  <a:lnTo>
                    <a:pt x="581532" y="128397"/>
                  </a:lnTo>
                  <a:lnTo>
                    <a:pt x="588136" y="129794"/>
                  </a:lnTo>
                  <a:lnTo>
                    <a:pt x="600963" y="135382"/>
                  </a:lnTo>
                  <a:lnTo>
                    <a:pt x="623315" y="170815"/>
                  </a:lnTo>
                  <a:lnTo>
                    <a:pt x="627757" y="206756"/>
                  </a:lnTo>
                  <a:lnTo>
                    <a:pt x="627499" y="217227"/>
                  </a:lnTo>
                  <a:lnTo>
                    <a:pt x="618632" y="255428"/>
                  </a:lnTo>
                  <a:lnTo>
                    <a:pt x="594867" y="280543"/>
                  </a:lnTo>
                  <a:lnTo>
                    <a:pt x="588390" y="283591"/>
                  </a:lnTo>
                  <a:lnTo>
                    <a:pt x="581659" y="285115"/>
                  </a:lnTo>
                  <a:lnTo>
                    <a:pt x="667080" y="285115"/>
                  </a:lnTo>
                  <a:lnTo>
                    <a:pt x="671722" y="278890"/>
                  </a:lnTo>
                  <a:lnTo>
                    <a:pt x="681291" y="257921"/>
                  </a:lnTo>
                  <a:lnTo>
                    <a:pt x="687050" y="233880"/>
                  </a:lnTo>
                  <a:lnTo>
                    <a:pt x="688975" y="206756"/>
                  </a:lnTo>
                  <a:lnTo>
                    <a:pt x="687050" y="179703"/>
                  </a:lnTo>
                  <a:lnTo>
                    <a:pt x="681291" y="155686"/>
                  </a:lnTo>
                  <a:lnTo>
                    <a:pt x="671722" y="134693"/>
                  </a:lnTo>
                  <a:lnTo>
                    <a:pt x="667046" y="128397"/>
                  </a:lnTo>
                  <a:close/>
                </a:path>
                <a:path w="922654" h="330200">
                  <a:moveTo>
                    <a:pt x="284860" y="88773"/>
                  </a:moveTo>
                  <a:lnTo>
                    <a:pt x="225551" y="88773"/>
                  </a:lnTo>
                  <a:lnTo>
                    <a:pt x="225551" y="324739"/>
                  </a:lnTo>
                  <a:lnTo>
                    <a:pt x="284860" y="324739"/>
                  </a:lnTo>
                  <a:lnTo>
                    <a:pt x="284860" y="220091"/>
                  </a:lnTo>
                  <a:lnTo>
                    <a:pt x="424814" y="220091"/>
                  </a:lnTo>
                  <a:lnTo>
                    <a:pt x="424814" y="175133"/>
                  </a:lnTo>
                  <a:lnTo>
                    <a:pt x="284860" y="175133"/>
                  </a:lnTo>
                  <a:lnTo>
                    <a:pt x="284860" y="88773"/>
                  </a:lnTo>
                  <a:close/>
                </a:path>
                <a:path w="922654" h="330200">
                  <a:moveTo>
                    <a:pt x="424814" y="220091"/>
                  </a:moveTo>
                  <a:lnTo>
                    <a:pt x="365505" y="220091"/>
                  </a:lnTo>
                  <a:lnTo>
                    <a:pt x="365505" y="324739"/>
                  </a:lnTo>
                  <a:lnTo>
                    <a:pt x="424814" y="324739"/>
                  </a:lnTo>
                  <a:lnTo>
                    <a:pt x="424814" y="220091"/>
                  </a:lnTo>
                  <a:close/>
                </a:path>
                <a:path w="922654" h="330200">
                  <a:moveTo>
                    <a:pt x="424814" y="88773"/>
                  </a:moveTo>
                  <a:lnTo>
                    <a:pt x="365505" y="88773"/>
                  </a:lnTo>
                  <a:lnTo>
                    <a:pt x="365505" y="175133"/>
                  </a:lnTo>
                  <a:lnTo>
                    <a:pt x="424814" y="175133"/>
                  </a:lnTo>
                  <a:lnTo>
                    <a:pt x="424814" y="88773"/>
                  </a:lnTo>
                  <a:close/>
                </a:path>
                <a:path w="922654" h="330200">
                  <a:moveTo>
                    <a:pt x="59308" y="88773"/>
                  </a:moveTo>
                  <a:lnTo>
                    <a:pt x="0" y="88773"/>
                  </a:lnTo>
                  <a:lnTo>
                    <a:pt x="0" y="324739"/>
                  </a:lnTo>
                  <a:lnTo>
                    <a:pt x="59308" y="324739"/>
                  </a:lnTo>
                  <a:lnTo>
                    <a:pt x="59308" y="244983"/>
                  </a:lnTo>
                  <a:lnTo>
                    <a:pt x="70865" y="228854"/>
                  </a:lnTo>
                  <a:lnTo>
                    <a:pt x="140456" y="228854"/>
                  </a:lnTo>
                  <a:lnTo>
                    <a:pt x="119252" y="198247"/>
                  </a:lnTo>
                  <a:lnTo>
                    <a:pt x="122861" y="193548"/>
                  </a:lnTo>
                  <a:lnTo>
                    <a:pt x="59308" y="193548"/>
                  </a:lnTo>
                  <a:lnTo>
                    <a:pt x="59308" y="88773"/>
                  </a:lnTo>
                  <a:close/>
                </a:path>
                <a:path w="922654" h="330200">
                  <a:moveTo>
                    <a:pt x="140456" y="228854"/>
                  </a:moveTo>
                  <a:lnTo>
                    <a:pt x="70865" y="228854"/>
                  </a:lnTo>
                  <a:lnTo>
                    <a:pt x="135254" y="324739"/>
                  </a:lnTo>
                  <a:lnTo>
                    <a:pt x="206882" y="324739"/>
                  </a:lnTo>
                  <a:lnTo>
                    <a:pt x="140456" y="228854"/>
                  </a:lnTo>
                  <a:close/>
                </a:path>
                <a:path w="922654" h="330200">
                  <a:moveTo>
                    <a:pt x="203326" y="88773"/>
                  </a:moveTo>
                  <a:lnTo>
                    <a:pt x="134747" y="88773"/>
                  </a:lnTo>
                  <a:lnTo>
                    <a:pt x="59308" y="193548"/>
                  </a:lnTo>
                  <a:lnTo>
                    <a:pt x="122861" y="193548"/>
                  </a:lnTo>
                  <a:lnTo>
                    <a:pt x="203326" y="88773"/>
                  </a:lnTo>
                  <a:close/>
                </a:path>
                <a:path w="922654" h="330200">
                  <a:moveTo>
                    <a:pt x="623315" y="0"/>
                  </a:moveTo>
                  <a:lnTo>
                    <a:pt x="570864" y="0"/>
                  </a:lnTo>
                  <a:lnTo>
                    <a:pt x="537972" y="62230"/>
                  </a:lnTo>
                  <a:lnTo>
                    <a:pt x="575690" y="62230"/>
                  </a:lnTo>
                  <a:lnTo>
                    <a:pt x="623315" y="0"/>
                  </a:lnTo>
                  <a:close/>
                </a:path>
              </a:pathLst>
            </a:custGeom>
            <a:solidFill>
              <a:srgbClr val="FBFBFF"/>
            </a:solidFill>
          </p:spPr>
          <p:txBody>
            <a:bodyPr wrap="square" lIns="0" tIns="0" rIns="0" bIns="0" rtlCol="0"/>
            <a:lstStyle/>
            <a:p>
              <a:endParaRPr/>
            </a:p>
          </p:txBody>
        </p:sp>
        <p:sp>
          <p:nvSpPr>
            <p:cNvPr id="21" name="object 21"/>
            <p:cNvSpPr/>
            <p:nvPr/>
          </p:nvSpPr>
          <p:spPr>
            <a:xfrm>
              <a:off x="5372100" y="204215"/>
              <a:ext cx="806196" cy="612647"/>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5736335" y="309372"/>
              <a:ext cx="643127" cy="507491"/>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6103620" y="309372"/>
              <a:ext cx="865631" cy="507491"/>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228600" y="1219200"/>
              <a:ext cx="8734425" cy="5410200"/>
            </a:xfrm>
            <a:prstGeom prst="rect">
              <a:avLst/>
            </a:prstGeom>
            <a:blipFill>
              <a:blip r:embed="rId9" cstate="print"/>
              <a:stretch>
                <a:fillRect/>
              </a:stretch>
            </a:blipFill>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25211" y="204215"/>
            <a:ext cx="3687065" cy="612648"/>
            <a:chOff x="5125211" y="204215"/>
            <a:chExt cx="3687065" cy="612648"/>
          </a:xfrm>
        </p:grpSpPr>
        <p:sp>
          <p:nvSpPr>
            <p:cNvPr id="3" name="object 3"/>
            <p:cNvSpPr/>
            <p:nvPr/>
          </p:nvSpPr>
          <p:spPr>
            <a:xfrm>
              <a:off x="5401183" y="435736"/>
              <a:ext cx="254000" cy="295910"/>
            </a:xfrm>
            <a:custGeom>
              <a:avLst/>
              <a:gdLst/>
              <a:ahLst/>
              <a:cxnLst/>
              <a:rect l="l" t="t" r="r" b="b"/>
              <a:pathLst>
                <a:path w="254000" h="295909">
                  <a:moveTo>
                    <a:pt x="253491" y="0"/>
                  </a:moveTo>
                  <a:lnTo>
                    <a:pt x="185546" y="0"/>
                  </a:lnTo>
                  <a:lnTo>
                    <a:pt x="185546" y="169417"/>
                  </a:lnTo>
                  <a:lnTo>
                    <a:pt x="91186" y="0"/>
                  </a:lnTo>
                  <a:lnTo>
                    <a:pt x="0" y="0"/>
                  </a:lnTo>
                  <a:lnTo>
                    <a:pt x="0" y="295783"/>
                  </a:lnTo>
                  <a:lnTo>
                    <a:pt x="67944" y="295783"/>
                  </a:lnTo>
                  <a:lnTo>
                    <a:pt x="67944" y="89535"/>
                  </a:lnTo>
                  <a:lnTo>
                    <a:pt x="181990" y="295783"/>
                  </a:lnTo>
                  <a:lnTo>
                    <a:pt x="253491" y="295783"/>
                  </a:lnTo>
                  <a:lnTo>
                    <a:pt x="253491" y="0"/>
                  </a:lnTo>
                  <a:close/>
                </a:path>
              </a:pathLst>
            </a:custGeom>
            <a:solidFill>
              <a:srgbClr val="FBFBFF"/>
            </a:solidFill>
          </p:spPr>
          <p:txBody>
            <a:bodyPr wrap="square" lIns="0" tIns="0" rIns="0" bIns="0" rtlCol="0"/>
            <a:lstStyle/>
            <a:p>
              <a:endParaRPr/>
            </a:p>
          </p:txBody>
        </p:sp>
        <p:sp>
          <p:nvSpPr>
            <p:cNvPr id="4" name="object 4"/>
            <p:cNvSpPr/>
            <p:nvPr/>
          </p:nvSpPr>
          <p:spPr>
            <a:xfrm>
              <a:off x="5401183" y="435736"/>
              <a:ext cx="254000" cy="295910"/>
            </a:xfrm>
            <a:custGeom>
              <a:avLst/>
              <a:gdLst/>
              <a:ahLst/>
              <a:cxnLst/>
              <a:rect l="l" t="t" r="r" b="b"/>
              <a:pathLst>
                <a:path w="254000" h="295909">
                  <a:moveTo>
                    <a:pt x="0" y="0"/>
                  </a:moveTo>
                  <a:lnTo>
                    <a:pt x="91186" y="0"/>
                  </a:lnTo>
                  <a:lnTo>
                    <a:pt x="185546" y="169417"/>
                  </a:lnTo>
                  <a:lnTo>
                    <a:pt x="185546" y="0"/>
                  </a:lnTo>
                  <a:lnTo>
                    <a:pt x="253491" y="0"/>
                  </a:lnTo>
                  <a:lnTo>
                    <a:pt x="253491" y="295783"/>
                  </a:lnTo>
                  <a:lnTo>
                    <a:pt x="181990" y="295783"/>
                  </a:lnTo>
                  <a:lnTo>
                    <a:pt x="67944" y="89535"/>
                  </a:lnTo>
                  <a:lnTo>
                    <a:pt x="67944" y="295783"/>
                  </a:lnTo>
                  <a:lnTo>
                    <a:pt x="0" y="295783"/>
                  </a:lnTo>
                  <a:lnTo>
                    <a:pt x="0" y="0"/>
                  </a:lnTo>
                  <a:close/>
                </a:path>
              </a:pathLst>
            </a:custGeom>
            <a:ln w="3175">
              <a:solidFill>
                <a:srgbClr val="1D7CED"/>
              </a:solidFill>
            </a:ln>
          </p:spPr>
          <p:txBody>
            <a:bodyPr wrap="square" lIns="0" tIns="0" rIns="0" bIns="0" rtlCol="0"/>
            <a:lstStyle/>
            <a:p>
              <a:endParaRPr/>
            </a:p>
          </p:txBody>
        </p:sp>
        <p:sp>
          <p:nvSpPr>
            <p:cNvPr id="5" name="object 5"/>
            <p:cNvSpPr/>
            <p:nvPr/>
          </p:nvSpPr>
          <p:spPr>
            <a:xfrm>
              <a:off x="5695188" y="406781"/>
              <a:ext cx="381635" cy="391795"/>
            </a:xfrm>
            <a:custGeom>
              <a:avLst/>
              <a:gdLst/>
              <a:ahLst/>
              <a:cxnLst/>
              <a:rect l="l" t="t" r="r" b="b"/>
              <a:pathLst>
                <a:path w="381635" h="391795">
                  <a:moveTo>
                    <a:pt x="142494" y="348488"/>
                  </a:moveTo>
                  <a:lnTo>
                    <a:pt x="85344" y="348488"/>
                  </a:lnTo>
                  <a:lnTo>
                    <a:pt x="85344" y="391795"/>
                  </a:lnTo>
                  <a:lnTo>
                    <a:pt x="142494" y="391795"/>
                  </a:lnTo>
                  <a:lnTo>
                    <a:pt x="142494" y="348488"/>
                  </a:lnTo>
                  <a:close/>
                </a:path>
                <a:path w="381635" h="391795">
                  <a:moveTo>
                    <a:pt x="114173" y="83820"/>
                  </a:moveTo>
                  <a:lnTo>
                    <a:pt x="66548" y="92090"/>
                  </a:lnTo>
                  <a:lnTo>
                    <a:pt x="30352" y="116840"/>
                  </a:lnTo>
                  <a:lnTo>
                    <a:pt x="7556" y="155892"/>
                  </a:lnTo>
                  <a:lnTo>
                    <a:pt x="0" y="206756"/>
                  </a:lnTo>
                  <a:lnTo>
                    <a:pt x="1885" y="233570"/>
                  </a:lnTo>
                  <a:lnTo>
                    <a:pt x="17037" y="278389"/>
                  </a:lnTo>
                  <a:lnTo>
                    <a:pt x="47021" y="310993"/>
                  </a:lnTo>
                  <a:lnTo>
                    <a:pt x="88931" y="327618"/>
                  </a:lnTo>
                  <a:lnTo>
                    <a:pt x="114173" y="329692"/>
                  </a:lnTo>
                  <a:lnTo>
                    <a:pt x="139416" y="327642"/>
                  </a:lnTo>
                  <a:lnTo>
                    <a:pt x="161813" y="321484"/>
                  </a:lnTo>
                  <a:lnTo>
                    <a:pt x="181377" y="311207"/>
                  </a:lnTo>
                  <a:lnTo>
                    <a:pt x="198120" y="296799"/>
                  </a:lnTo>
                  <a:lnTo>
                    <a:pt x="206832" y="285115"/>
                  </a:lnTo>
                  <a:lnTo>
                    <a:pt x="107569" y="285115"/>
                  </a:lnTo>
                  <a:lnTo>
                    <a:pt x="100837" y="283718"/>
                  </a:lnTo>
                  <a:lnTo>
                    <a:pt x="70485" y="256063"/>
                  </a:lnTo>
                  <a:lnTo>
                    <a:pt x="61368" y="217160"/>
                  </a:lnTo>
                  <a:lnTo>
                    <a:pt x="61090" y="206629"/>
                  </a:lnTo>
                  <a:lnTo>
                    <a:pt x="61383" y="196514"/>
                  </a:lnTo>
                  <a:lnTo>
                    <a:pt x="70897" y="156829"/>
                  </a:lnTo>
                  <a:lnTo>
                    <a:pt x="100457" y="129667"/>
                  </a:lnTo>
                  <a:lnTo>
                    <a:pt x="107061" y="128397"/>
                  </a:lnTo>
                  <a:lnTo>
                    <a:pt x="206798" y="128397"/>
                  </a:lnTo>
                  <a:lnTo>
                    <a:pt x="198120" y="116713"/>
                  </a:lnTo>
                  <a:lnTo>
                    <a:pt x="181377" y="102304"/>
                  </a:lnTo>
                  <a:lnTo>
                    <a:pt x="161813" y="92027"/>
                  </a:lnTo>
                  <a:lnTo>
                    <a:pt x="139416" y="85869"/>
                  </a:lnTo>
                  <a:lnTo>
                    <a:pt x="114173" y="83820"/>
                  </a:lnTo>
                  <a:close/>
                </a:path>
                <a:path w="381635" h="391795">
                  <a:moveTo>
                    <a:pt x="206798" y="128397"/>
                  </a:moveTo>
                  <a:lnTo>
                    <a:pt x="121285" y="128397"/>
                  </a:lnTo>
                  <a:lnTo>
                    <a:pt x="127888" y="129794"/>
                  </a:lnTo>
                  <a:lnTo>
                    <a:pt x="140715" y="135382"/>
                  </a:lnTo>
                  <a:lnTo>
                    <a:pt x="163067" y="170815"/>
                  </a:lnTo>
                  <a:lnTo>
                    <a:pt x="167509" y="206756"/>
                  </a:lnTo>
                  <a:lnTo>
                    <a:pt x="167251" y="217227"/>
                  </a:lnTo>
                  <a:lnTo>
                    <a:pt x="158384" y="255428"/>
                  </a:lnTo>
                  <a:lnTo>
                    <a:pt x="134620" y="280543"/>
                  </a:lnTo>
                  <a:lnTo>
                    <a:pt x="128142" y="283591"/>
                  </a:lnTo>
                  <a:lnTo>
                    <a:pt x="121412" y="285115"/>
                  </a:lnTo>
                  <a:lnTo>
                    <a:pt x="206832" y="285115"/>
                  </a:lnTo>
                  <a:lnTo>
                    <a:pt x="211474" y="278890"/>
                  </a:lnTo>
                  <a:lnTo>
                    <a:pt x="221043" y="257921"/>
                  </a:lnTo>
                  <a:lnTo>
                    <a:pt x="226802" y="233880"/>
                  </a:lnTo>
                  <a:lnTo>
                    <a:pt x="228726" y="206756"/>
                  </a:lnTo>
                  <a:lnTo>
                    <a:pt x="226802" y="179703"/>
                  </a:lnTo>
                  <a:lnTo>
                    <a:pt x="221043" y="155686"/>
                  </a:lnTo>
                  <a:lnTo>
                    <a:pt x="211474" y="134693"/>
                  </a:lnTo>
                  <a:lnTo>
                    <a:pt x="206798" y="128397"/>
                  </a:lnTo>
                  <a:close/>
                </a:path>
                <a:path w="381635" h="391795">
                  <a:moveTo>
                    <a:pt x="381253" y="283591"/>
                  </a:moveTo>
                  <a:lnTo>
                    <a:pt x="254126" y="283591"/>
                  </a:lnTo>
                  <a:lnTo>
                    <a:pt x="254126" y="324739"/>
                  </a:lnTo>
                  <a:lnTo>
                    <a:pt x="381253" y="324739"/>
                  </a:lnTo>
                  <a:lnTo>
                    <a:pt x="381253" y="283591"/>
                  </a:lnTo>
                  <a:close/>
                </a:path>
                <a:path w="381635" h="391795">
                  <a:moveTo>
                    <a:pt x="347345" y="129921"/>
                  </a:moveTo>
                  <a:lnTo>
                    <a:pt x="288036" y="129921"/>
                  </a:lnTo>
                  <a:lnTo>
                    <a:pt x="288036" y="283591"/>
                  </a:lnTo>
                  <a:lnTo>
                    <a:pt x="347345" y="283591"/>
                  </a:lnTo>
                  <a:lnTo>
                    <a:pt x="347345" y="129921"/>
                  </a:lnTo>
                  <a:close/>
                </a:path>
                <a:path w="381635" h="391795">
                  <a:moveTo>
                    <a:pt x="381253" y="88773"/>
                  </a:moveTo>
                  <a:lnTo>
                    <a:pt x="254126" y="88773"/>
                  </a:lnTo>
                  <a:lnTo>
                    <a:pt x="254126" y="129921"/>
                  </a:lnTo>
                  <a:lnTo>
                    <a:pt x="381253" y="129921"/>
                  </a:lnTo>
                  <a:lnTo>
                    <a:pt x="381253" y="88773"/>
                  </a:lnTo>
                  <a:close/>
                </a:path>
                <a:path w="381635" h="391795">
                  <a:moveTo>
                    <a:pt x="133350" y="0"/>
                  </a:moveTo>
                  <a:lnTo>
                    <a:pt x="95250" y="0"/>
                  </a:lnTo>
                  <a:lnTo>
                    <a:pt x="47498" y="62230"/>
                  </a:lnTo>
                  <a:lnTo>
                    <a:pt x="87884" y="62230"/>
                  </a:lnTo>
                  <a:lnTo>
                    <a:pt x="113919" y="28448"/>
                  </a:lnTo>
                  <a:lnTo>
                    <a:pt x="155179" y="28448"/>
                  </a:lnTo>
                  <a:lnTo>
                    <a:pt x="133350" y="0"/>
                  </a:lnTo>
                  <a:close/>
                </a:path>
                <a:path w="381635" h="391795">
                  <a:moveTo>
                    <a:pt x="155179" y="28448"/>
                  </a:moveTo>
                  <a:lnTo>
                    <a:pt x="113919" y="28448"/>
                  </a:lnTo>
                  <a:lnTo>
                    <a:pt x="140081" y="62230"/>
                  </a:lnTo>
                  <a:lnTo>
                    <a:pt x="181101" y="62230"/>
                  </a:lnTo>
                  <a:lnTo>
                    <a:pt x="155179" y="28448"/>
                  </a:lnTo>
                  <a:close/>
                </a:path>
              </a:pathLst>
            </a:custGeom>
            <a:solidFill>
              <a:srgbClr val="FBFBFF"/>
            </a:solidFill>
          </p:spPr>
          <p:txBody>
            <a:bodyPr wrap="square" lIns="0" tIns="0" rIns="0" bIns="0" rtlCol="0"/>
            <a:lstStyle/>
            <a:p>
              <a:endParaRPr/>
            </a:p>
          </p:txBody>
        </p:sp>
        <p:sp>
          <p:nvSpPr>
            <p:cNvPr id="6" name="object 6"/>
            <p:cNvSpPr/>
            <p:nvPr/>
          </p:nvSpPr>
          <p:spPr>
            <a:xfrm>
              <a:off x="5695188" y="490600"/>
              <a:ext cx="381635" cy="307975"/>
            </a:xfrm>
            <a:custGeom>
              <a:avLst/>
              <a:gdLst/>
              <a:ahLst/>
              <a:cxnLst/>
              <a:rect l="l" t="t" r="r" b="b"/>
              <a:pathLst>
                <a:path w="381635" h="307975">
                  <a:moveTo>
                    <a:pt x="85344" y="264668"/>
                  </a:moveTo>
                  <a:lnTo>
                    <a:pt x="142494" y="264668"/>
                  </a:lnTo>
                  <a:lnTo>
                    <a:pt x="142494" y="307975"/>
                  </a:lnTo>
                  <a:lnTo>
                    <a:pt x="85344" y="307975"/>
                  </a:lnTo>
                  <a:lnTo>
                    <a:pt x="85344" y="264668"/>
                  </a:lnTo>
                  <a:close/>
                </a:path>
                <a:path w="381635" h="307975">
                  <a:moveTo>
                    <a:pt x="114426" y="44576"/>
                  </a:moveTo>
                  <a:lnTo>
                    <a:pt x="107061" y="44576"/>
                  </a:lnTo>
                  <a:lnTo>
                    <a:pt x="100457" y="45847"/>
                  </a:lnTo>
                  <a:lnTo>
                    <a:pt x="70897" y="73009"/>
                  </a:lnTo>
                  <a:lnTo>
                    <a:pt x="61372" y="112815"/>
                  </a:lnTo>
                  <a:lnTo>
                    <a:pt x="61087" y="122936"/>
                  </a:lnTo>
                  <a:lnTo>
                    <a:pt x="61368" y="133340"/>
                  </a:lnTo>
                  <a:lnTo>
                    <a:pt x="70485" y="172243"/>
                  </a:lnTo>
                  <a:lnTo>
                    <a:pt x="100837" y="199898"/>
                  </a:lnTo>
                  <a:lnTo>
                    <a:pt x="107569" y="201295"/>
                  </a:lnTo>
                  <a:lnTo>
                    <a:pt x="114426" y="201295"/>
                  </a:lnTo>
                  <a:lnTo>
                    <a:pt x="121412" y="201295"/>
                  </a:lnTo>
                  <a:lnTo>
                    <a:pt x="128142" y="199771"/>
                  </a:lnTo>
                  <a:lnTo>
                    <a:pt x="134620" y="196723"/>
                  </a:lnTo>
                  <a:lnTo>
                    <a:pt x="141224" y="193801"/>
                  </a:lnTo>
                  <a:lnTo>
                    <a:pt x="163322" y="158750"/>
                  </a:lnTo>
                  <a:lnTo>
                    <a:pt x="167512" y="122809"/>
                  </a:lnTo>
                  <a:lnTo>
                    <a:pt x="167229" y="112694"/>
                  </a:lnTo>
                  <a:lnTo>
                    <a:pt x="158051" y="73469"/>
                  </a:lnTo>
                  <a:lnTo>
                    <a:pt x="134238" y="48768"/>
                  </a:lnTo>
                  <a:lnTo>
                    <a:pt x="127888" y="45974"/>
                  </a:lnTo>
                  <a:lnTo>
                    <a:pt x="121285" y="44576"/>
                  </a:lnTo>
                  <a:lnTo>
                    <a:pt x="114426" y="44576"/>
                  </a:lnTo>
                  <a:close/>
                </a:path>
                <a:path w="381635" h="307975">
                  <a:moveTo>
                    <a:pt x="254126" y="4952"/>
                  </a:moveTo>
                  <a:lnTo>
                    <a:pt x="381253" y="4952"/>
                  </a:lnTo>
                  <a:lnTo>
                    <a:pt x="381253" y="46100"/>
                  </a:lnTo>
                  <a:lnTo>
                    <a:pt x="347345" y="46100"/>
                  </a:lnTo>
                  <a:lnTo>
                    <a:pt x="347345" y="199771"/>
                  </a:lnTo>
                  <a:lnTo>
                    <a:pt x="381253" y="199771"/>
                  </a:lnTo>
                  <a:lnTo>
                    <a:pt x="381253" y="240919"/>
                  </a:lnTo>
                  <a:lnTo>
                    <a:pt x="254126" y="240919"/>
                  </a:lnTo>
                  <a:lnTo>
                    <a:pt x="254126" y="199771"/>
                  </a:lnTo>
                  <a:lnTo>
                    <a:pt x="288036" y="199771"/>
                  </a:lnTo>
                  <a:lnTo>
                    <a:pt x="288036" y="46100"/>
                  </a:lnTo>
                  <a:lnTo>
                    <a:pt x="254126" y="46100"/>
                  </a:lnTo>
                  <a:lnTo>
                    <a:pt x="254126" y="4952"/>
                  </a:lnTo>
                  <a:close/>
                </a:path>
                <a:path w="381635" h="307975">
                  <a:moveTo>
                    <a:pt x="114173" y="0"/>
                  </a:moveTo>
                  <a:lnTo>
                    <a:pt x="161813" y="8207"/>
                  </a:lnTo>
                  <a:lnTo>
                    <a:pt x="198120" y="32893"/>
                  </a:lnTo>
                  <a:lnTo>
                    <a:pt x="221043" y="71866"/>
                  </a:lnTo>
                  <a:lnTo>
                    <a:pt x="228726" y="122936"/>
                  </a:lnTo>
                  <a:lnTo>
                    <a:pt x="226802" y="150060"/>
                  </a:lnTo>
                  <a:lnTo>
                    <a:pt x="211474" y="195070"/>
                  </a:lnTo>
                  <a:lnTo>
                    <a:pt x="181377" y="227387"/>
                  </a:lnTo>
                  <a:lnTo>
                    <a:pt x="139416" y="243822"/>
                  </a:lnTo>
                  <a:lnTo>
                    <a:pt x="114173" y="245872"/>
                  </a:lnTo>
                  <a:lnTo>
                    <a:pt x="88931" y="243798"/>
                  </a:lnTo>
                  <a:lnTo>
                    <a:pt x="47021" y="227173"/>
                  </a:lnTo>
                  <a:lnTo>
                    <a:pt x="17037" y="194569"/>
                  </a:lnTo>
                  <a:lnTo>
                    <a:pt x="1885" y="149750"/>
                  </a:lnTo>
                  <a:lnTo>
                    <a:pt x="0" y="122936"/>
                  </a:lnTo>
                  <a:lnTo>
                    <a:pt x="1885" y="96027"/>
                  </a:lnTo>
                  <a:lnTo>
                    <a:pt x="17037" y="51069"/>
                  </a:lnTo>
                  <a:lnTo>
                    <a:pt x="47021" y="18591"/>
                  </a:lnTo>
                  <a:lnTo>
                    <a:pt x="88931" y="2069"/>
                  </a:lnTo>
                  <a:lnTo>
                    <a:pt x="114173" y="0"/>
                  </a:lnTo>
                  <a:close/>
                </a:path>
              </a:pathLst>
            </a:custGeom>
            <a:ln w="3175">
              <a:solidFill>
                <a:srgbClr val="1D7CED"/>
              </a:solidFill>
            </a:ln>
          </p:spPr>
          <p:txBody>
            <a:bodyPr wrap="square" lIns="0" tIns="0" rIns="0" bIns="0" rtlCol="0"/>
            <a:lstStyle/>
            <a:p>
              <a:endParaRPr/>
            </a:p>
          </p:txBody>
        </p:sp>
        <p:sp>
          <p:nvSpPr>
            <p:cNvPr id="7" name="object 7"/>
            <p:cNvSpPr/>
            <p:nvPr/>
          </p:nvSpPr>
          <p:spPr>
            <a:xfrm>
              <a:off x="5741796" y="405892"/>
              <a:ext cx="135381" cy="64008"/>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233159" y="490854"/>
              <a:ext cx="932180" cy="245745"/>
            </a:xfrm>
            <a:custGeom>
              <a:avLst/>
              <a:gdLst/>
              <a:ahLst/>
              <a:cxnLst/>
              <a:rect l="l" t="t" r="r" b="b"/>
              <a:pathLst>
                <a:path w="932179" h="245745">
                  <a:moveTo>
                    <a:pt x="73278" y="4699"/>
                  </a:moveTo>
                  <a:lnTo>
                    <a:pt x="0" y="4699"/>
                  </a:lnTo>
                  <a:lnTo>
                    <a:pt x="0" y="240665"/>
                  </a:lnTo>
                  <a:lnTo>
                    <a:pt x="73913" y="240665"/>
                  </a:lnTo>
                  <a:lnTo>
                    <a:pt x="85937" y="240450"/>
                  </a:lnTo>
                  <a:lnTo>
                    <a:pt x="130532" y="234997"/>
                  </a:lnTo>
                  <a:lnTo>
                    <a:pt x="170465" y="214262"/>
                  </a:lnTo>
                  <a:lnTo>
                    <a:pt x="186947" y="196469"/>
                  </a:lnTo>
                  <a:lnTo>
                    <a:pt x="59309" y="196469"/>
                  </a:lnTo>
                  <a:lnTo>
                    <a:pt x="59309" y="48768"/>
                  </a:lnTo>
                  <a:lnTo>
                    <a:pt x="187907" y="48768"/>
                  </a:lnTo>
                  <a:lnTo>
                    <a:pt x="181419" y="40687"/>
                  </a:lnTo>
                  <a:lnTo>
                    <a:pt x="150909" y="17696"/>
                  </a:lnTo>
                  <a:lnTo>
                    <a:pt x="108819" y="6467"/>
                  </a:lnTo>
                  <a:lnTo>
                    <a:pt x="85490" y="4891"/>
                  </a:lnTo>
                  <a:lnTo>
                    <a:pt x="73278" y="4699"/>
                  </a:lnTo>
                  <a:close/>
                </a:path>
                <a:path w="932179" h="245745">
                  <a:moveTo>
                    <a:pt x="187907" y="48768"/>
                  </a:moveTo>
                  <a:lnTo>
                    <a:pt x="60451" y="48768"/>
                  </a:lnTo>
                  <a:lnTo>
                    <a:pt x="77501" y="48895"/>
                  </a:lnTo>
                  <a:lnTo>
                    <a:pt x="85097" y="49089"/>
                  </a:lnTo>
                  <a:lnTo>
                    <a:pt x="125108" y="61761"/>
                  </a:lnTo>
                  <a:lnTo>
                    <a:pt x="147986" y="100822"/>
                  </a:lnTo>
                  <a:lnTo>
                    <a:pt x="149987" y="122428"/>
                  </a:lnTo>
                  <a:lnTo>
                    <a:pt x="149510" y="133617"/>
                  </a:lnTo>
                  <a:lnTo>
                    <a:pt x="133016" y="176323"/>
                  </a:lnTo>
                  <a:lnTo>
                    <a:pt x="94106" y="195707"/>
                  </a:lnTo>
                  <a:lnTo>
                    <a:pt x="59309" y="196469"/>
                  </a:lnTo>
                  <a:lnTo>
                    <a:pt x="186947" y="196469"/>
                  </a:lnTo>
                  <a:lnTo>
                    <a:pt x="207216" y="154178"/>
                  </a:lnTo>
                  <a:lnTo>
                    <a:pt x="210819" y="122936"/>
                  </a:lnTo>
                  <a:lnTo>
                    <a:pt x="209984" y="106360"/>
                  </a:lnTo>
                  <a:lnTo>
                    <a:pt x="207470" y="90916"/>
                  </a:lnTo>
                  <a:lnTo>
                    <a:pt x="203265" y="76590"/>
                  </a:lnTo>
                  <a:lnTo>
                    <a:pt x="197357" y="63373"/>
                  </a:lnTo>
                  <a:lnTo>
                    <a:pt x="189995" y="51369"/>
                  </a:lnTo>
                  <a:lnTo>
                    <a:pt x="187907" y="48768"/>
                  </a:lnTo>
                  <a:close/>
                </a:path>
                <a:path w="932179" h="245745">
                  <a:moveTo>
                    <a:pt x="557403" y="4699"/>
                  </a:moveTo>
                  <a:lnTo>
                    <a:pt x="484632" y="4699"/>
                  </a:lnTo>
                  <a:lnTo>
                    <a:pt x="484632" y="240665"/>
                  </a:lnTo>
                  <a:lnTo>
                    <a:pt x="538861" y="240665"/>
                  </a:lnTo>
                  <a:lnTo>
                    <a:pt x="538861" y="76200"/>
                  </a:lnTo>
                  <a:lnTo>
                    <a:pt x="597252" y="76200"/>
                  </a:lnTo>
                  <a:lnTo>
                    <a:pt x="557403" y="4699"/>
                  </a:lnTo>
                  <a:close/>
                </a:path>
                <a:path w="932179" h="245745">
                  <a:moveTo>
                    <a:pt x="597252" y="76200"/>
                  </a:moveTo>
                  <a:lnTo>
                    <a:pt x="538861" y="76200"/>
                  </a:lnTo>
                  <a:lnTo>
                    <a:pt x="629792" y="240665"/>
                  </a:lnTo>
                  <a:lnTo>
                    <a:pt x="686942" y="240665"/>
                  </a:lnTo>
                  <a:lnTo>
                    <a:pt x="686942" y="139827"/>
                  </a:lnTo>
                  <a:lnTo>
                    <a:pt x="632713" y="139827"/>
                  </a:lnTo>
                  <a:lnTo>
                    <a:pt x="597252" y="76200"/>
                  </a:lnTo>
                  <a:close/>
                </a:path>
                <a:path w="932179" h="245745">
                  <a:moveTo>
                    <a:pt x="686942" y="4699"/>
                  </a:moveTo>
                  <a:lnTo>
                    <a:pt x="632713" y="4699"/>
                  </a:lnTo>
                  <a:lnTo>
                    <a:pt x="632713" y="139827"/>
                  </a:lnTo>
                  <a:lnTo>
                    <a:pt x="686942" y="139827"/>
                  </a:lnTo>
                  <a:lnTo>
                    <a:pt x="686942" y="4699"/>
                  </a:lnTo>
                  <a:close/>
                </a:path>
                <a:path w="932179" h="245745">
                  <a:moveTo>
                    <a:pt x="301370" y="4699"/>
                  </a:moveTo>
                  <a:lnTo>
                    <a:pt x="242062" y="4699"/>
                  </a:lnTo>
                  <a:lnTo>
                    <a:pt x="242062" y="155448"/>
                  </a:lnTo>
                  <a:lnTo>
                    <a:pt x="248459" y="194325"/>
                  </a:lnTo>
                  <a:lnTo>
                    <a:pt x="281860" y="232652"/>
                  </a:lnTo>
                  <a:lnTo>
                    <a:pt x="318436" y="244169"/>
                  </a:lnTo>
                  <a:lnTo>
                    <a:pt x="340867" y="245618"/>
                  </a:lnTo>
                  <a:lnTo>
                    <a:pt x="363847" y="244145"/>
                  </a:lnTo>
                  <a:lnTo>
                    <a:pt x="400804" y="232437"/>
                  </a:lnTo>
                  <a:lnTo>
                    <a:pt x="430074" y="200533"/>
                  </a:lnTo>
                  <a:lnTo>
                    <a:pt x="340867" y="200533"/>
                  </a:lnTo>
                  <a:lnTo>
                    <a:pt x="331108" y="199790"/>
                  </a:lnTo>
                  <a:lnTo>
                    <a:pt x="303672" y="173323"/>
                  </a:lnTo>
                  <a:lnTo>
                    <a:pt x="301370" y="151892"/>
                  </a:lnTo>
                  <a:lnTo>
                    <a:pt x="301370" y="4699"/>
                  </a:lnTo>
                  <a:close/>
                </a:path>
                <a:path w="932179" h="245745">
                  <a:moveTo>
                    <a:pt x="439673" y="4699"/>
                  </a:moveTo>
                  <a:lnTo>
                    <a:pt x="380491" y="4699"/>
                  </a:lnTo>
                  <a:lnTo>
                    <a:pt x="380491" y="151892"/>
                  </a:lnTo>
                  <a:lnTo>
                    <a:pt x="379876" y="163776"/>
                  </a:lnTo>
                  <a:lnTo>
                    <a:pt x="358568" y="197659"/>
                  </a:lnTo>
                  <a:lnTo>
                    <a:pt x="340867" y="200533"/>
                  </a:lnTo>
                  <a:lnTo>
                    <a:pt x="430074" y="200533"/>
                  </a:lnTo>
                  <a:lnTo>
                    <a:pt x="433466" y="193770"/>
                  </a:lnTo>
                  <a:lnTo>
                    <a:pt x="438124" y="175744"/>
                  </a:lnTo>
                  <a:lnTo>
                    <a:pt x="439654" y="155448"/>
                  </a:lnTo>
                  <a:lnTo>
                    <a:pt x="439673" y="4699"/>
                  </a:lnTo>
                  <a:close/>
                </a:path>
                <a:path w="932179" h="245745">
                  <a:moveTo>
                    <a:pt x="844295" y="0"/>
                  </a:moveTo>
                  <a:lnTo>
                    <a:pt x="792988" y="8382"/>
                  </a:lnTo>
                  <a:lnTo>
                    <a:pt x="753871" y="33528"/>
                  </a:lnTo>
                  <a:lnTo>
                    <a:pt x="729075" y="72453"/>
                  </a:lnTo>
                  <a:lnTo>
                    <a:pt x="720851" y="122428"/>
                  </a:lnTo>
                  <a:lnTo>
                    <a:pt x="722903" y="150193"/>
                  </a:lnTo>
                  <a:lnTo>
                    <a:pt x="739390" y="195722"/>
                  </a:lnTo>
                  <a:lnTo>
                    <a:pt x="771777" y="227508"/>
                  </a:lnTo>
                  <a:lnTo>
                    <a:pt x="816111" y="243597"/>
                  </a:lnTo>
                  <a:lnTo>
                    <a:pt x="842517" y="245618"/>
                  </a:lnTo>
                  <a:lnTo>
                    <a:pt x="854640" y="245237"/>
                  </a:lnTo>
                  <a:lnTo>
                    <a:pt x="903223" y="236525"/>
                  </a:lnTo>
                  <a:lnTo>
                    <a:pt x="931798" y="227203"/>
                  </a:lnTo>
                  <a:lnTo>
                    <a:pt x="931798" y="202184"/>
                  </a:lnTo>
                  <a:lnTo>
                    <a:pt x="859536" y="202184"/>
                  </a:lnTo>
                  <a:lnTo>
                    <a:pt x="842486" y="200947"/>
                  </a:lnTo>
                  <a:lnTo>
                    <a:pt x="802766" y="182499"/>
                  </a:lnTo>
                  <a:lnTo>
                    <a:pt x="783246" y="140797"/>
                  </a:lnTo>
                  <a:lnTo>
                    <a:pt x="781938" y="121412"/>
                  </a:lnTo>
                  <a:lnTo>
                    <a:pt x="782292" y="112077"/>
                  </a:lnTo>
                  <a:lnTo>
                    <a:pt x="793877" y="74263"/>
                  </a:lnTo>
                  <a:lnTo>
                    <a:pt x="824611" y="48895"/>
                  </a:lnTo>
                  <a:lnTo>
                    <a:pt x="852296" y="44069"/>
                  </a:lnTo>
                  <a:lnTo>
                    <a:pt x="930783" y="44069"/>
                  </a:lnTo>
                  <a:lnTo>
                    <a:pt x="930783" y="20955"/>
                  </a:lnTo>
                  <a:lnTo>
                    <a:pt x="892429" y="5715"/>
                  </a:lnTo>
                  <a:lnTo>
                    <a:pt x="858389" y="357"/>
                  </a:lnTo>
                  <a:lnTo>
                    <a:pt x="844295" y="0"/>
                  </a:lnTo>
                  <a:close/>
                </a:path>
                <a:path w="932179" h="245745">
                  <a:moveTo>
                    <a:pt x="931798" y="110998"/>
                  </a:moveTo>
                  <a:lnTo>
                    <a:pt x="828547" y="110998"/>
                  </a:lnTo>
                  <a:lnTo>
                    <a:pt x="828547" y="155194"/>
                  </a:lnTo>
                  <a:lnTo>
                    <a:pt x="874394" y="155194"/>
                  </a:lnTo>
                  <a:lnTo>
                    <a:pt x="874394" y="201549"/>
                  </a:lnTo>
                  <a:lnTo>
                    <a:pt x="872236" y="201675"/>
                  </a:lnTo>
                  <a:lnTo>
                    <a:pt x="869822" y="201930"/>
                  </a:lnTo>
                  <a:lnTo>
                    <a:pt x="866901" y="201930"/>
                  </a:lnTo>
                  <a:lnTo>
                    <a:pt x="861567" y="202184"/>
                  </a:lnTo>
                  <a:lnTo>
                    <a:pt x="931798" y="202184"/>
                  </a:lnTo>
                  <a:lnTo>
                    <a:pt x="931798" y="110998"/>
                  </a:lnTo>
                  <a:close/>
                </a:path>
                <a:path w="932179" h="245745">
                  <a:moveTo>
                    <a:pt x="930783" y="44069"/>
                  </a:moveTo>
                  <a:lnTo>
                    <a:pt x="861060" y="44069"/>
                  </a:lnTo>
                  <a:lnTo>
                    <a:pt x="869188" y="45339"/>
                  </a:lnTo>
                  <a:lnTo>
                    <a:pt x="884809" y="50165"/>
                  </a:lnTo>
                  <a:lnTo>
                    <a:pt x="891666" y="53086"/>
                  </a:lnTo>
                  <a:lnTo>
                    <a:pt x="897509" y="56515"/>
                  </a:lnTo>
                  <a:lnTo>
                    <a:pt x="902588" y="59309"/>
                  </a:lnTo>
                  <a:lnTo>
                    <a:pt x="907795" y="62737"/>
                  </a:lnTo>
                  <a:lnTo>
                    <a:pt x="913130" y="66929"/>
                  </a:lnTo>
                  <a:lnTo>
                    <a:pt x="918463" y="70993"/>
                  </a:lnTo>
                  <a:lnTo>
                    <a:pt x="922528" y="74041"/>
                  </a:lnTo>
                  <a:lnTo>
                    <a:pt x="925448" y="76327"/>
                  </a:lnTo>
                  <a:lnTo>
                    <a:pt x="930783" y="76327"/>
                  </a:lnTo>
                  <a:lnTo>
                    <a:pt x="930783" y="44069"/>
                  </a:lnTo>
                  <a:close/>
                </a:path>
              </a:pathLst>
            </a:custGeom>
            <a:solidFill>
              <a:srgbClr val="FBFBFF"/>
            </a:solidFill>
          </p:spPr>
          <p:txBody>
            <a:bodyPr wrap="square" lIns="0" tIns="0" rIns="0" bIns="0" rtlCol="0"/>
            <a:lstStyle/>
            <a:p>
              <a:endParaRPr/>
            </a:p>
          </p:txBody>
        </p:sp>
        <p:sp>
          <p:nvSpPr>
            <p:cNvPr id="9" name="object 9"/>
            <p:cNvSpPr/>
            <p:nvPr/>
          </p:nvSpPr>
          <p:spPr>
            <a:xfrm>
              <a:off x="6292469" y="539622"/>
              <a:ext cx="90805" cy="147955"/>
            </a:xfrm>
            <a:custGeom>
              <a:avLst/>
              <a:gdLst/>
              <a:ahLst/>
              <a:cxnLst/>
              <a:rect l="l" t="t" r="r" b="b"/>
              <a:pathLst>
                <a:path w="90804" h="147954">
                  <a:moveTo>
                    <a:pt x="0" y="0"/>
                  </a:moveTo>
                  <a:lnTo>
                    <a:pt x="0" y="147700"/>
                  </a:lnTo>
                  <a:lnTo>
                    <a:pt x="1142" y="147700"/>
                  </a:lnTo>
                  <a:lnTo>
                    <a:pt x="41562" y="146127"/>
                  </a:lnTo>
                  <a:lnTo>
                    <a:pt x="78817" y="120802"/>
                  </a:lnTo>
                  <a:lnTo>
                    <a:pt x="90677" y="73660"/>
                  </a:lnTo>
                  <a:lnTo>
                    <a:pt x="90177" y="62446"/>
                  </a:lnTo>
                  <a:lnTo>
                    <a:pt x="78130" y="25947"/>
                  </a:lnTo>
                  <a:lnTo>
                    <a:pt x="45688" y="2730"/>
                  </a:lnTo>
                  <a:lnTo>
                    <a:pt x="1142" y="0"/>
                  </a:lnTo>
                  <a:lnTo>
                    <a:pt x="0" y="0"/>
                  </a:lnTo>
                  <a:close/>
                </a:path>
              </a:pathLst>
            </a:custGeom>
            <a:ln w="3175">
              <a:solidFill>
                <a:srgbClr val="1D7CED"/>
              </a:solidFill>
            </a:ln>
          </p:spPr>
          <p:txBody>
            <a:bodyPr wrap="square" lIns="0" tIns="0" rIns="0" bIns="0" rtlCol="0"/>
            <a:lstStyle/>
            <a:p>
              <a:endParaRPr/>
            </a:p>
          </p:txBody>
        </p:sp>
        <p:sp>
          <p:nvSpPr>
            <p:cNvPr id="10" name="object 10"/>
            <p:cNvSpPr/>
            <p:nvPr/>
          </p:nvSpPr>
          <p:spPr>
            <a:xfrm>
              <a:off x="6716903" y="494664"/>
              <a:ext cx="204089" cy="237744"/>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6474333" y="494664"/>
              <a:ext cx="199389" cy="242697"/>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6233159" y="495553"/>
              <a:ext cx="210820" cy="236220"/>
            </a:xfrm>
            <a:custGeom>
              <a:avLst/>
              <a:gdLst/>
              <a:ahLst/>
              <a:cxnLst/>
              <a:rect l="l" t="t" r="r" b="b"/>
              <a:pathLst>
                <a:path w="210820" h="236220">
                  <a:moveTo>
                    <a:pt x="0" y="0"/>
                  </a:moveTo>
                  <a:lnTo>
                    <a:pt x="73278" y="0"/>
                  </a:lnTo>
                  <a:lnTo>
                    <a:pt x="85490" y="192"/>
                  </a:lnTo>
                  <a:lnTo>
                    <a:pt x="130577" y="5290"/>
                  </a:lnTo>
                  <a:lnTo>
                    <a:pt x="171604" y="26616"/>
                  </a:lnTo>
                  <a:lnTo>
                    <a:pt x="197357" y="58674"/>
                  </a:lnTo>
                  <a:lnTo>
                    <a:pt x="209984" y="101661"/>
                  </a:lnTo>
                  <a:lnTo>
                    <a:pt x="210819" y="118237"/>
                  </a:lnTo>
                  <a:lnTo>
                    <a:pt x="209917" y="134286"/>
                  </a:lnTo>
                  <a:lnTo>
                    <a:pt x="196468" y="177292"/>
                  </a:lnTo>
                  <a:lnTo>
                    <a:pt x="170465" y="209563"/>
                  </a:lnTo>
                  <a:lnTo>
                    <a:pt x="130532" y="230298"/>
                  </a:lnTo>
                  <a:lnTo>
                    <a:pt x="85937" y="235751"/>
                  </a:lnTo>
                  <a:lnTo>
                    <a:pt x="73913" y="235966"/>
                  </a:lnTo>
                  <a:lnTo>
                    <a:pt x="0" y="235966"/>
                  </a:lnTo>
                  <a:lnTo>
                    <a:pt x="0" y="0"/>
                  </a:lnTo>
                  <a:close/>
                </a:path>
              </a:pathLst>
            </a:custGeom>
            <a:ln w="3175">
              <a:solidFill>
                <a:srgbClr val="1D7CED"/>
              </a:solidFill>
            </a:ln>
          </p:spPr>
          <p:txBody>
            <a:bodyPr wrap="square" lIns="0" tIns="0" rIns="0" bIns="0" rtlCol="0"/>
            <a:lstStyle/>
            <a:p>
              <a:endParaRPr/>
            </a:p>
          </p:txBody>
        </p:sp>
        <p:sp>
          <p:nvSpPr>
            <p:cNvPr id="13" name="object 13"/>
            <p:cNvSpPr/>
            <p:nvPr/>
          </p:nvSpPr>
          <p:spPr>
            <a:xfrm>
              <a:off x="6953122" y="489965"/>
              <a:ext cx="212725" cy="247396"/>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7310373" y="406781"/>
              <a:ext cx="710565" cy="330200"/>
            </a:xfrm>
            <a:custGeom>
              <a:avLst/>
              <a:gdLst/>
              <a:ahLst/>
              <a:cxnLst/>
              <a:rect l="l" t="t" r="r" b="b"/>
              <a:pathLst>
                <a:path w="710565" h="330200">
                  <a:moveTo>
                    <a:pt x="392049" y="88773"/>
                  </a:moveTo>
                  <a:lnTo>
                    <a:pt x="327405" y="88773"/>
                  </a:lnTo>
                  <a:lnTo>
                    <a:pt x="247776" y="324739"/>
                  </a:lnTo>
                  <a:lnTo>
                    <a:pt x="307212" y="324739"/>
                  </a:lnTo>
                  <a:lnTo>
                    <a:pt x="321945" y="276606"/>
                  </a:lnTo>
                  <a:lnTo>
                    <a:pt x="455536" y="276606"/>
                  </a:lnTo>
                  <a:lnTo>
                    <a:pt x="441070" y="233807"/>
                  </a:lnTo>
                  <a:lnTo>
                    <a:pt x="334899" y="233807"/>
                  </a:lnTo>
                  <a:lnTo>
                    <a:pt x="359028" y="155956"/>
                  </a:lnTo>
                  <a:lnTo>
                    <a:pt x="414756" y="155956"/>
                  </a:lnTo>
                  <a:lnTo>
                    <a:pt x="392049" y="88773"/>
                  </a:lnTo>
                  <a:close/>
                </a:path>
                <a:path w="710565" h="330200">
                  <a:moveTo>
                    <a:pt x="455536" y="276606"/>
                  </a:moveTo>
                  <a:lnTo>
                    <a:pt x="396112" y="276606"/>
                  </a:lnTo>
                  <a:lnTo>
                    <a:pt x="410845" y="324739"/>
                  </a:lnTo>
                  <a:lnTo>
                    <a:pt x="471804" y="324739"/>
                  </a:lnTo>
                  <a:lnTo>
                    <a:pt x="455536" y="276606"/>
                  </a:lnTo>
                  <a:close/>
                </a:path>
                <a:path w="710565" h="330200">
                  <a:moveTo>
                    <a:pt x="414756" y="155956"/>
                  </a:moveTo>
                  <a:lnTo>
                    <a:pt x="359028" y="155956"/>
                  </a:lnTo>
                  <a:lnTo>
                    <a:pt x="383031" y="233807"/>
                  </a:lnTo>
                  <a:lnTo>
                    <a:pt x="441070" y="233807"/>
                  </a:lnTo>
                  <a:lnTo>
                    <a:pt x="414756" y="155956"/>
                  </a:lnTo>
                  <a:close/>
                </a:path>
                <a:path w="710565" h="330200">
                  <a:moveTo>
                    <a:pt x="86105" y="216789"/>
                  </a:moveTo>
                  <a:lnTo>
                    <a:pt x="27177" y="216789"/>
                  </a:lnTo>
                  <a:lnTo>
                    <a:pt x="27177" y="324739"/>
                  </a:lnTo>
                  <a:lnTo>
                    <a:pt x="100837" y="324739"/>
                  </a:lnTo>
                  <a:lnTo>
                    <a:pt x="112861" y="324524"/>
                  </a:lnTo>
                  <a:lnTo>
                    <a:pt x="157404" y="319000"/>
                  </a:lnTo>
                  <a:lnTo>
                    <a:pt x="197496" y="298336"/>
                  </a:lnTo>
                  <a:lnTo>
                    <a:pt x="213900" y="280543"/>
                  </a:lnTo>
                  <a:lnTo>
                    <a:pt x="86105" y="280543"/>
                  </a:lnTo>
                  <a:lnTo>
                    <a:pt x="86105" y="216789"/>
                  </a:lnTo>
                  <a:close/>
                </a:path>
                <a:path w="710565" h="330200">
                  <a:moveTo>
                    <a:pt x="214888" y="132842"/>
                  </a:moveTo>
                  <a:lnTo>
                    <a:pt x="87375" y="132842"/>
                  </a:lnTo>
                  <a:lnTo>
                    <a:pt x="104536" y="132969"/>
                  </a:lnTo>
                  <a:lnTo>
                    <a:pt x="112146" y="133163"/>
                  </a:lnTo>
                  <a:lnTo>
                    <a:pt x="152086" y="145835"/>
                  </a:lnTo>
                  <a:lnTo>
                    <a:pt x="174910" y="184896"/>
                  </a:lnTo>
                  <a:lnTo>
                    <a:pt x="176910" y="206502"/>
                  </a:lnTo>
                  <a:lnTo>
                    <a:pt x="176434" y="217691"/>
                  </a:lnTo>
                  <a:lnTo>
                    <a:pt x="159956" y="260397"/>
                  </a:lnTo>
                  <a:lnTo>
                    <a:pt x="121030" y="279781"/>
                  </a:lnTo>
                  <a:lnTo>
                    <a:pt x="86105" y="280543"/>
                  </a:lnTo>
                  <a:lnTo>
                    <a:pt x="213900" y="280543"/>
                  </a:lnTo>
                  <a:lnTo>
                    <a:pt x="234251" y="238252"/>
                  </a:lnTo>
                  <a:lnTo>
                    <a:pt x="237871" y="207010"/>
                  </a:lnTo>
                  <a:lnTo>
                    <a:pt x="237015" y="190434"/>
                  </a:lnTo>
                  <a:lnTo>
                    <a:pt x="234457" y="174990"/>
                  </a:lnTo>
                  <a:lnTo>
                    <a:pt x="230209" y="160664"/>
                  </a:lnTo>
                  <a:lnTo>
                    <a:pt x="224281" y="147447"/>
                  </a:lnTo>
                  <a:lnTo>
                    <a:pt x="216975" y="135443"/>
                  </a:lnTo>
                  <a:lnTo>
                    <a:pt x="214888" y="132842"/>
                  </a:lnTo>
                  <a:close/>
                </a:path>
                <a:path w="710565" h="330200">
                  <a:moveTo>
                    <a:pt x="136905" y="180467"/>
                  </a:moveTo>
                  <a:lnTo>
                    <a:pt x="0" y="180467"/>
                  </a:lnTo>
                  <a:lnTo>
                    <a:pt x="0" y="216789"/>
                  </a:lnTo>
                  <a:lnTo>
                    <a:pt x="136905" y="216789"/>
                  </a:lnTo>
                  <a:lnTo>
                    <a:pt x="136905" y="180467"/>
                  </a:lnTo>
                  <a:close/>
                </a:path>
                <a:path w="710565" h="330200">
                  <a:moveTo>
                    <a:pt x="100202" y="88773"/>
                  </a:moveTo>
                  <a:lnTo>
                    <a:pt x="27177" y="88773"/>
                  </a:lnTo>
                  <a:lnTo>
                    <a:pt x="27177" y="180467"/>
                  </a:lnTo>
                  <a:lnTo>
                    <a:pt x="86105" y="180467"/>
                  </a:lnTo>
                  <a:lnTo>
                    <a:pt x="86105" y="132842"/>
                  </a:lnTo>
                  <a:lnTo>
                    <a:pt x="214888" y="132842"/>
                  </a:lnTo>
                  <a:lnTo>
                    <a:pt x="177887" y="101770"/>
                  </a:lnTo>
                  <a:lnTo>
                    <a:pt x="135761" y="90541"/>
                  </a:lnTo>
                  <a:lnTo>
                    <a:pt x="112468" y="88965"/>
                  </a:lnTo>
                  <a:lnTo>
                    <a:pt x="100202" y="88773"/>
                  </a:lnTo>
                  <a:close/>
                </a:path>
                <a:path w="710565" h="330200">
                  <a:moveTo>
                    <a:pt x="596010" y="83820"/>
                  </a:moveTo>
                  <a:lnTo>
                    <a:pt x="548386" y="92090"/>
                  </a:lnTo>
                  <a:lnTo>
                    <a:pt x="512191" y="116840"/>
                  </a:lnTo>
                  <a:lnTo>
                    <a:pt x="489394" y="155892"/>
                  </a:lnTo>
                  <a:lnTo>
                    <a:pt x="481837" y="206756"/>
                  </a:lnTo>
                  <a:lnTo>
                    <a:pt x="483723" y="233570"/>
                  </a:lnTo>
                  <a:lnTo>
                    <a:pt x="498875" y="278389"/>
                  </a:lnTo>
                  <a:lnTo>
                    <a:pt x="528859" y="310993"/>
                  </a:lnTo>
                  <a:lnTo>
                    <a:pt x="570769" y="327618"/>
                  </a:lnTo>
                  <a:lnTo>
                    <a:pt x="596010" y="329692"/>
                  </a:lnTo>
                  <a:lnTo>
                    <a:pt x="621254" y="327642"/>
                  </a:lnTo>
                  <a:lnTo>
                    <a:pt x="643651" y="321484"/>
                  </a:lnTo>
                  <a:lnTo>
                    <a:pt x="663215" y="311207"/>
                  </a:lnTo>
                  <a:lnTo>
                    <a:pt x="679957" y="296799"/>
                  </a:lnTo>
                  <a:lnTo>
                    <a:pt x="688670" y="285115"/>
                  </a:lnTo>
                  <a:lnTo>
                    <a:pt x="589406" y="285115"/>
                  </a:lnTo>
                  <a:lnTo>
                    <a:pt x="582676" y="283718"/>
                  </a:lnTo>
                  <a:lnTo>
                    <a:pt x="552323" y="256063"/>
                  </a:lnTo>
                  <a:lnTo>
                    <a:pt x="543206" y="217160"/>
                  </a:lnTo>
                  <a:lnTo>
                    <a:pt x="542928" y="206629"/>
                  </a:lnTo>
                  <a:lnTo>
                    <a:pt x="543221" y="196514"/>
                  </a:lnTo>
                  <a:lnTo>
                    <a:pt x="552735" y="156829"/>
                  </a:lnTo>
                  <a:lnTo>
                    <a:pt x="582295" y="129667"/>
                  </a:lnTo>
                  <a:lnTo>
                    <a:pt x="588899" y="128397"/>
                  </a:lnTo>
                  <a:lnTo>
                    <a:pt x="688636" y="128397"/>
                  </a:lnTo>
                  <a:lnTo>
                    <a:pt x="679957" y="116713"/>
                  </a:lnTo>
                  <a:lnTo>
                    <a:pt x="663215" y="102304"/>
                  </a:lnTo>
                  <a:lnTo>
                    <a:pt x="643651" y="92027"/>
                  </a:lnTo>
                  <a:lnTo>
                    <a:pt x="621254" y="85869"/>
                  </a:lnTo>
                  <a:lnTo>
                    <a:pt x="596010" y="83820"/>
                  </a:lnTo>
                  <a:close/>
                </a:path>
                <a:path w="710565" h="330200">
                  <a:moveTo>
                    <a:pt x="688636" y="128397"/>
                  </a:moveTo>
                  <a:lnTo>
                    <a:pt x="603123" y="128397"/>
                  </a:lnTo>
                  <a:lnTo>
                    <a:pt x="609726" y="129794"/>
                  </a:lnTo>
                  <a:lnTo>
                    <a:pt x="622553" y="135382"/>
                  </a:lnTo>
                  <a:lnTo>
                    <a:pt x="644905" y="170815"/>
                  </a:lnTo>
                  <a:lnTo>
                    <a:pt x="649347" y="206756"/>
                  </a:lnTo>
                  <a:lnTo>
                    <a:pt x="649089" y="217227"/>
                  </a:lnTo>
                  <a:lnTo>
                    <a:pt x="640222" y="255428"/>
                  </a:lnTo>
                  <a:lnTo>
                    <a:pt x="616457" y="280543"/>
                  </a:lnTo>
                  <a:lnTo>
                    <a:pt x="609980" y="283591"/>
                  </a:lnTo>
                  <a:lnTo>
                    <a:pt x="603250" y="285115"/>
                  </a:lnTo>
                  <a:lnTo>
                    <a:pt x="688670" y="285115"/>
                  </a:lnTo>
                  <a:lnTo>
                    <a:pt x="693312" y="278890"/>
                  </a:lnTo>
                  <a:lnTo>
                    <a:pt x="702881" y="257921"/>
                  </a:lnTo>
                  <a:lnTo>
                    <a:pt x="708640" y="233880"/>
                  </a:lnTo>
                  <a:lnTo>
                    <a:pt x="710565" y="206756"/>
                  </a:lnTo>
                  <a:lnTo>
                    <a:pt x="708640" y="179703"/>
                  </a:lnTo>
                  <a:lnTo>
                    <a:pt x="702881" y="155686"/>
                  </a:lnTo>
                  <a:lnTo>
                    <a:pt x="693312" y="134693"/>
                  </a:lnTo>
                  <a:lnTo>
                    <a:pt x="688636" y="128397"/>
                  </a:lnTo>
                  <a:close/>
                </a:path>
                <a:path w="710565" h="330200">
                  <a:moveTo>
                    <a:pt x="361187" y="0"/>
                  </a:moveTo>
                  <a:lnTo>
                    <a:pt x="308736" y="0"/>
                  </a:lnTo>
                  <a:lnTo>
                    <a:pt x="356234" y="62230"/>
                  </a:lnTo>
                  <a:lnTo>
                    <a:pt x="393953" y="62230"/>
                  </a:lnTo>
                  <a:lnTo>
                    <a:pt x="361187" y="0"/>
                  </a:lnTo>
                  <a:close/>
                </a:path>
              </a:pathLst>
            </a:custGeom>
            <a:solidFill>
              <a:srgbClr val="FBFBFF"/>
            </a:solidFill>
          </p:spPr>
          <p:txBody>
            <a:bodyPr wrap="square" lIns="0" tIns="0" rIns="0" bIns="0" rtlCol="0"/>
            <a:lstStyle/>
            <a:p>
              <a:endParaRPr/>
            </a:p>
          </p:txBody>
        </p:sp>
        <p:sp>
          <p:nvSpPr>
            <p:cNvPr id="16" name="object 16"/>
            <p:cNvSpPr/>
            <p:nvPr/>
          </p:nvSpPr>
          <p:spPr>
            <a:xfrm>
              <a:off x="8151876" y="490600"/>
              <a:ext cx="660400" cy="307975"/>
            </a:xfrm>
            <a:custGeom>
              <a:avLst/>
              <a:gdLst/>
              <a:ahLst/>
              <a:cxnLst/>
              <a:rect l="l" t="t" r="r" b="b"/>
              <a:pathLst>
                <a:path w="660400" h="307975">
                  <a:moveTo>
                    <a:pt x="337439" y="264668"/>
                  </a:moveTo>
                  <a:lnTo>
                    <a:pt x="280416" y="264668"/>
                  </a:lnTo>
                  <a:lnTo>
                    <a:pt x="280416" y="307975"/>
                  </a:lnTo>
                  <a:lnTo>
                    <a:pt x="337439" y="307975"/>
                  </a:lnTo>
                  <a:lnTo>
                    <a:pt x="337439" y="264668"/>
                  </a:lnTo>
                  <a:close/>
                </a:path>
                <a:path w="660400" h="307975">
                  <a:moveTo>
                    <a:pt x="129031" y="49911"/>
                  </a:moveTo>
                  <a:lnTo>
                    <a:pt x="69723" y="49911"/>
                  </a:lnTo>
                  <a:lnTo>
                    <a:pt x="69723" y="240919"/>
                  </a:lnTo>
                  <a:lnTo>
                    <a:pt x="129031" y="240919"/>
                  </a:lnTo>
                  <a:lnTo>
                    <a:pt x="129031" y="49911"/>
                  </a:lnTo>
                  <a:close/>
                </a:path>
                <a:path w="660400" h="307975">
                  <a:moveTo>
                    <a:pt x="341502" y="4952"/>
                  </a:moveTo>
                  <a:lnTo>
                    <a:pt x="276859" y="4952"/>
                  </a:lnTo>
                  <a:lnTo>
                    <a:pt x="197230" y="240919"/>
                  </a:lnTo>
                  <a:lnTo>
                    <a:pt x="256667" y="240919"/>
                  </a:lnTo>
                  <a:lnTo>
                    <a:pt x="271399" y="192786"/>
                  </a:lnTo>
                  <a:lnTo>
                    <a:pt x="404990" y="192786"/>
                  </a:lnTo>
                  <a:lnTo>
                    <a:pt x="390524" y="149987"/>
                  </a:lnTo>
                  <a:lnTo>
                    <a:pt x="284352" y="149987"/>
                  </a:lnTo>
                  <a:lnTo>
                    <a:pt x="308482" y="72136"/>
                  </a:lnTo>
                  <a:lnTo>
                    <a:pt x="364210" y="72136"/>
                  </a:lnTo>
                  <a:lnTo>
                    <a:pt x="341502" y="4952"/>
                  </a:lnTo>
                  <a:close/>
                </a:path>
                <a:path w="660400" h="307975">
                  <a:moveTo>
                    <a:pt x="404990" y="192786"/>
                  </a:moveTo>
                  <a:lnTo>
                    <a:pt x="345567" y="192786"/>
                  </a:lnTo>
                  <a:lnTo>
                    <a:pt x="360299" y="240919"/>
                  </a:lnTo>
                  <a:lnTo>
                    <a:pt x="421258" y="240919"/>
                  </a:lnTo>
                  <a:lnTo>
                    <a:pt x="404990" y="192786"/>
                  </a:lnTo>
                  <a:close/>
                </a:path>
                <a:path w="660400" h="307975">
                  <a:moveTo>
                    <a:pt x="364210" y="72136"/>
                  </a:moveTo>
                  <a:lnTo>
                    <a:pt x="308482" y="72136"/>
                  </a:lnTo>
                  <a:lnTo>
                    <a:pt x="332485" y="149987"/>
                  </a:lnTo>
                  <a:lnTo>
                    <a:pt x="390524" y="149987"/>
                  </a:lnTo>
                  <a:lnTo>
                    <a:pt x="364210" y="72136"/>
                  </a:lnTo>
                  <a:close/>
                </a:path>
                <a:path w="660400" h="307975">
                  <a:moveTo>
                    <a:pt x="198754" y="4952"/>
                  </a:moveTo>
                  <a:lnTo>
                    <a:pt x="0" y="4952"/>
                  </a:lnTo>
                  <a:lnTo>
                    <a:pt x="0" y="49911"/>
                  </a:lnTo>
                  <a:lnTo>
                    <a:pt x="198754" y="49911"/>
                  </a:lnTo>
                  <a:lnTo>
                    <a:pt x="198754" y="4952"/>
                  </a:lnTo>
                  <a:close/>
                </a:path>
                <a:path w="660400" h="307975">
                  <a:moveTo>
                    <a:pt x="545465" y="0"/>
                  </a:moveTo>
                  <a:lnTo>
                    <a:pt x="497840" y="8270"/>
                  </a:lnTo>
                  <a:lnTo>
                    <a:pt x="461645" y="33020"/>
                  </a:lnTo>
                  <a:lnTo>
                    <a:pt x="438848" y="72072"/>
                  </a:lnTo>
                  <a:lnTo>
                    <a:pt x="431292" y="122936"/>
                  </a:lnTo>
                  <a:lnTo>
                    <a:pt x="433177" y="149750"/>
                  </a:lnTo>
                  <a:lnTo>
                    <a:pt x="448329" y="194569"/>
                  </a:lnTo>
                  <a:lnTo>
                    <a:pt x="478313" y="227173"/>
                  </a:lnTo>
                  <a:lnTo>
                    <a:pt x="520223" y="243798"/>
                  </a:lnTo>
                  <a:lnTo>
                    <a:pt x="545465" y="245872"/>
                  </a:lnTo>
                  <a:lnTo>
                    <a:pt x="570708" y="243822"/>
                  </a:lnTo>
                  <a:lnTo>
                    <a:pt x="593105" y="237664"/>
                  </a:lnTo>
                  <a:lnTo>
                    <a:pt x="612669" y="227387"/>
                  </a:lnTo>
                  <a:lnTo>
                    <a:pt x="629412" y="212978"/>
                  </a:lnTo>
                  <a:lnTo>
                    <a:pt x="638124" y="201295"/>
                  </a:lnTo>
                  <a:lnTo>
                    <a:pt x="538860" y="201295"/>
                  </a:lnTo>
                  <a:lnTo>
                    <a:pt x="532129" y="199898"/>
                  </a:lnTo>
                  <a:lnTo>
                    <a:pt x="501776" y="172243"/>
                  </a:lnTo>
                  <a:lnTo>
                    <a:pt x="492660" y="133340"/>
                  </a:lnTo>
                  <a:lnTo>
                    <a:pt x="492382" y="122809"/>
                  </a:lnTo>
                  <a:lnTo>
                    <a:pt x="492675" y="112694"/>
                  </a:lnTo>
                  <a:lnTo>
                    <a:pt x="502189" y="73009"/>
                  </a:lnTo>
                  <a:lnTo>
                    <a:pt x="531749" y="45847"/>
                  </a:lnTo>
                  <a:lnTo>
                    <a:pt x="538352" y="44576"/>
                  </a:lnTo>
                  <a:lnTo>
                    <a:pt x="638090" y="44576"/>
                  </a:lnTo>
                  <a:lnTo>
                    <a:pt x="629412" y="32893"/>
                  </a:lnTo>
                  <a:lnTo>
                    <a:pt x="612669" y="18484"/>
                  </a:lnTo>
                  <a:lnTo>
                    <a:pt x="593105" y="8207"/>
                  </a:lnTo>
                  <a:lnTo>
                    <a:pt x="570708" y="2049"/>
                  </a:lnTo>
                  <a:lnTo>
                    <a:pt x="545465" y="0"/>
                  </a:lnTo>
                  <a:close/>
                </a:path>
                <a:path w="660400" h="307975">
                  <a:moveTo>
                    <a:pt x="638090" y="44576"/>
                  </a:moveTo>
                  <a:lnTo>
                    <a:pt x="552576" y="44576"/>
                  </a:lnTo>
                  <a:lnTo>
                    <a:pt x="559180" y="45974"/>
                  </a:lnTo>
                  <a:lnTo>
                    <a:pt x="572007" y="51562"/>
                  </a:lnTo>
                  <a:lnTo>
                    <a:pt x="594359" y="86995"/>
                  </a:lnTo>
                  <a:lnTo>
                    <a:pt x="598801" y="122936"/>
                  </a:lnTo>
                  <a:lnTo>
                    <a:pt x="598543" y="133407"/>
                  </a:lnTo>
                  <a:lnTo>
                    <a:pt x="589676" y="171608"/>
                  </a:lnTo>
                  <a:lnTo>
                    <a:pt x="565912" y="196723"/>
                  </a:lnTo>
                  <a:lnTo>
                    <a:pt x="559434" y="199771"/>
                  </a:lnTo>
                  <a:lnTo>
                    <a:pt x="552703" y="201295"/>
                  </a:lnTo>
                  <a:lnTo>
                    <a:pt x="638124" y="201295"/>
                  </a:lnTo>
                  <a:lnTo>
                    <a:pt x="642766" y="195070"/>
                  </a:lnTo>
                  <a:lnTo>
                    <a:pt x="652335" y="174101"/>
                  </a:lnTo>
                  <a:lnTo>
                    <a:pt x="658094" y="150060"/>
                  </a:lnTo>
                  <a:lnTo>
                    <a:pt x="660019" y="122936"/>
                  </a:lnTo>
                  <a:lnTo>
                    <a:pt x="658094" y="95883"/>
                  </a:lnTo>
                  <a:lnTo>
                    <a:pt x="652335" y="71866"/>
                  </a:lnTo>
                  <a:lnTo>
                    <a:pt x="642766" y="50873"/>
                  </a:lnTo>
                  <a:lnTo>
                    <a:pt x="638090" y="44576"/>
                  </a:lnTo>
                  <a:close/>
                </a:path>
              </a:pathLst>
            </a:custGeom>
            <a:solidFill>
              <a:srgbClr val="FBFBFF"/>
            </a:solidFill>
          </p:spPr>
          <p:txBody>
            <a:bodyPr wrap="square" lIns="0" tIns="0" rIns="0" bIns="0" rtlCol="0"/>
            <a:lstStyle/>
            <a:p>
              <a:endParaRPr/>
            </a:p>
          </p:txBody>
        </p:sp>
        <p:sp>
          <p:nvSpPr>
            <p:cNvPr id="18" name="object 18"/>
            <p:cNvSpPr/>
            <p:nvPr/>
          </p:nvSpPr>
          <p:spPr>
            <a:xfrm>
              <a:off x="5125211" y="204215"/>
              <a:ext cx="804672" cy="612647"/>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5487923" y="309372"/>
              <a:ext cx="800100" cy="507491"/>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6012179" y="309372"/>
              <a:ext cx="1370076" cy="507491"/>
            </a:xfrm>
            <a:prstGeom prst="rect">
              <a:avLst/>
            </a:prstGeom>
            <a:blipFill>
              <a:blip r:embed="rId8" cstate="print"/>
              <a:stretch>
                <a:fillRect/>
              </a:stretch>
            </a:blipFill>
          </p:spPr>
          <p:txBody>
            <a:bodyPr wrap="square" lIns="0" tIns="0" rIns="0" bIns="0" rtlCol="0"/>
            <a:lstStyle/>
            <a:p>
              <a:endParaRPr/>
            </a:p>
          </p:txBody>
        </p:sp>
      </p:grpSp>
      <p:grpSp>
        <p:nvGrpSpPr>
          <p:cNvPr id="23" name="object 23"/>
          <p:cNvGrpSpPr/>
          <p:nvPr/>
        </p:nvGrpSpPr>
        <p:grpSpPr>
          <a:xfrm>
            <a:off x="5778500" y="1663700"/>
            <a:ext cx="3149600" cy="4216400"/>
            <a:chOff x="5778500" y="1663700"/>
            <a:chExt cx="3149600" cy="4216400"/>
          </a:xfrm>
        </p:grpSpPr>
        <p:sp>
          <p:nvSpPr>
            <p:cNvPr id="24" name="object 24"/>
            <p:cNvSpPr/>
            <p:nvPr/>
          </p:nvSpPr>
          <p:spPr>
            <a:xfrm>
              <a:off x="8694673" y="5646610"/>
              <a:ext cx="220979" cy="220979"/>
            </a:xfrm>
            <a:custGeom>
              <a:avLst/>
              <a:gdLst/>
              <a:ahLst/>
              <a:cxnLst/>
              <a:rect l="l" t="t" r="r" b="b"/>
              <a:pathLst>
                <a:path w="220979" h="220979">
                  <a:moveTo>
                    <a:pt x="220725" y="0"/>
                  </a:moveTo>
                  <a:lnTo>
                    <a:pt x="44069" y="44157"/>
                  </a:lnTo>
                  <a:lnTo>
                    <a:pt x="0" y="220789"/>
                  </a:lnTo>
                  <a:lnTo>
                    <a:pt x="220725" y="0"/>
                  </a:lnTo>
                  <a:close/>
                </a:path>
              </a:pathLst>
            </a:custGeom>
            <a:solidFill>
              <a:srgbClr val="CDCDCD"/>
            </a:solidFill>
          </p:spPr>
          <p:txBody>
            <a:bodyPr wrap="square" lIns="0" tIns="0" rIns="0" bIns="0" rtlCol="0"/>
            <a:lstStyle/>
            <a:p>
              <a:endParaRPr/>
            </a:p>
          </p:txBody>
        </p:sp>
        <p:sp>
          <p:nvSpPr>
            <p:cNvPr id="25" name="object 25"/>
            <p:cNvSpPr/>
            <p:nvPr/>
          </p:nvSpPr>
          <p:spPr>
            <a:xfrm>
              <a:off x="5791200" y="1676400"/>
              <a:ext cx="3124200" cy="4191000"/>
            </a:xfrm>
            <a:custGeom>
              <a:avLst/>
              <a:gdLst/>
              <a:ahLst/>
              <a:cxnLst/>
              <a:rect l="l" t="t" r="r" b="b"/>
              <a:pathLst>
                <a:path w="3124200" h="4191000">
                  <a:moveTo>
                    <a:pt x="2903474" y="4191000"/>
                  </a:moveTo>
                  <a:lnTo>
                    <a:pt x="2947543" y="4014368"/>
                  </a:lnTo>
                  <a:lnTo>
                    <a:pt x="3124200" y="3970210"/>
                  </a:lnTo>
                  <a:lnTo>
                    <a:pt x="2903474" y="4191000"/>
                  </a:lnTo>
                  <a:lnTo>
                    <a:pt x="0" y="4191000"/>
                  </a:lnTo>
                  <a:lnTo>
                    <a:pt x="0" y="0"/>
                  </a:lnTo>
                  <a:lnTo>
                    <a:pt x="3124200" y="0"/>
                  </a:lnTo>
                  <a:lnTo>
                    <a:pt x="3124200" y="3970210"/>
                  </a:lnTo>
                </a:path>
              </a:pathLst>
            </a:custGeom>
            <a:ln w="25400">
              <a:solidFill>
                <a:srgbClr val="F79546"/>
              </a:solidFill>
            </a:ln>
          </p:spPr>
          <p:txBody>
            <a:bodyPr wrap="square" lIns="0" tIns="0" rIns="0" bIns="0" rtlCol="0"/>
            <a:lstStyle/>
            <a:p>
              <a:endParaRPr/>
            </a:p>
          </p:txBody>
        </p:sp>
      </p:grpSp>
      <p:sp>
        <p:nvSpPr>
          <p:cNvPr id="26" name="object 26"/>
          <p:cNvSpPr txBox="1"/>
          <p:nvPr/>
        </p:nvSpPr>
        <p:spPr>
          <a:xfrm>
            <a:off x="5870828" y="1751228"/>
            <a:ext cx="2838450" cy="3317875"/>
          </a:xfrm>
          <a:prstGeom prst="rect">
            <a:avLst/>
          </a:prstGeom>
        </p:spPr>
        <p:txBody>
          <a:bodyPr vert="horz" wrap="square" lIns="0" tIns="88900" rIns="0" bIns="0" rtlCol="0">
            <a:spAutoFit/>
          </a:bodyPr>
          <a:lstStyle/>
          <a:p>
            <a:pPr marL="355600" indent="-342900">
              <a:lnSpc>
                <a:spcPct val="100000"/>
              </a:lnSpc>
              <a:spcBef>
                <a:spcPts val="700"/>
              </a:spcBef>
              <a:buClr>
                <a:srgbClr val="006FC0"/>
              </a:buClr>
              <a:buSzPct val="79545"/>
              <a:buFont typeface="Wingdings"/>
              <a:buChar char=""/>
              <a:tabLst>
                <a:tab pos="354965" algn="l"/>
                <a:tab pos="355600" algn="l"/>
              </a:tabLst>
            </a:pPr>
            <a:r>
              <a:rPr sz="2200" spc="-5" dirty="0">
                <a:latin typeface="Arial"/>
                <a:cs typeface="Arial"/>
              </a:rPr>
              <a:t>Tổ chức</a:t>
            </a:r>
            <a:r>
              <a:rPr sz="2200" spc="-20" dirty="0">
                <a:latin typeface="Arial"/>
                <a:cs typeface="Arial"/>
              </a:rPr>
              <a:t> </a:t>
            </a:r>
            <a:r>
              <a:rPr sz="2200" spc="-5" dirty="0">
                <a:latin typeface="Arial"/>
                <a:cs typeface="Arial"/>
              </a:rPr>
              <a:t>website</a:t>
            </a:r>
            <a:endParaRPr sz="2200">
              <a:latin typeface="Arial"/>
              <a:cs typeface="Arial"/>
            </a:endParaRPr>
          </a:p>
          <a:p>
            <a:pPr marL="355600" indent="-342900">
              <a:lnSpc>
                <a:spcPct val="100000"/>
              </a:lnSpc>
              <a:spcBef>
                <a:spcPts val="600"/>
              </a:spcBef>
              <a:buClr>
                <a:srgbClr val="006FC0"/>
              </a:buClr>
              <a:buSzPct val="79545"/>
              <a:buFont typeface="Wingdings"/>
              <a:buChar char=""/>
              <a:tabLst>
                <a:tab pos="354965" algn="l"/>
                <a:tab pos="355600" algn="l"/>
              </a:tabLst>
            </a:pPr>
            <a:r>
              <a:rPr sz="2200" spc="-20" dirty="0">
                <a:latin typeface="Arial"/>
                <a:cs typeface="Arial"/>
              </a:rPr>
              <a:t>Trình </a:t>
            </a:r>
            <a:r>
              <a:rPr sz="2200" spc="-5" dirty="0">
                <a:latin typeface="Arial"/>
                <a:cs typeface="Arial"/>
              </a:rPr>
              <a:t>bày hàng</a:t>
            </a:r>
            <a:r>
              <a:rPr sz="2200" spc="-10" dirty="0">
                <a:latin typeface="Arial"/>
                <a:cs typeface="Arial"/>
              </a:rPr>
              <a:t> </a:t>
            </a:r>
            <a:r>
              <a:rPr sz="2200" spc="-5" dirty="0">
                <a:latin typeface="Arial"/>
                <a:cs typeface="Arial"/>
              </a:rPr>
              <a:t>hóa</a:t>
            </a:r>
            <a:endParaRPr sz="2200">
              <a:latin typeface="Arial"/>
              <a:cs typeface="Arial"/>
            </a:endParaRPr>
          </a:p>
          <a:p>
            <a:pPr marL="355600" indent="-342900">
              <a:lnSpc>
                <a:spcPct val="100000"/>
              </a:lnSpc>
              <a:spcBef>
                <a:spcPts val="600"/>
              </a:spcBef>
              <a:buClr>
                <a:srgbClr val="006FC0"/>
              </a:buClr>
              <a:buSzPct val="79545"/>
              <a:buFont typeface="Wingdings"/>
              <a:buChar char=""/>
              <a:tabLst>
                <a:tab pos="354965" algn="l"/>
                <a:tab pos="355600" algn="l"/>
              </a:tabLst>
            </a:pPr>
            <a:r>
              <a:rPr sz="2200" spc="-5" dirty="0">
                <a:latin typeface="Arial"/>
                <a:cs typeface="Arial"/>
              </a:rPr>
              <a:t>Giỏ hàng điện</a:t>
            </a:r>
            <a:r>
              <a:rPr sz="2200" spc="-20" dirty="0">
                <a:latin typeface="Arial"/>
                <a:cs typeface="Arial"/>
              </a:rPr>
              <a:t> </a:t>
            </a:r>
            <a:r>
              <a:rPr sz="2200" spc="-5" dirty="0">
                <a:latin typeface="Arial"/>
                <a:cs typeface="Arial"/>
              </a:rPr>
              <a:t>tử</a:t>
            </a:r>
            <a:endParaRPr sz="2200">
              <a:latin typeface="Arial"/>
              <a:cs typeface="Arial"/>
            </a:endParaRPr>
          </a:p>
          <a:p>
            <a:pPr marL="355600" indent="-342900">
              <a:lnSpc>
                <a:spcPct val="100000"/>
              </a:lnSpc>
              <a:spcBef>
                <a:spcPts val="600"/>
              </a:spcBef>
              <a:buClr>
                <a:srgbClr val="006FC0"/>
              </a:buClr>
              <a:buSzPct val="79545"/>
              <a:buFont typeface="Wingdings"/>
              <a:buChar char=""/>
              <a:tabLst>
                <a:tab pos="354965" algn="l"/>
                <a:tab pos="355600" algn="l"/>
              </a:tabLst>
            </a:pPr>
            <a:r>
              <a:rPr sz="2200" spc="-5" dirty="0">
                <a:latin typeface="Arial"/>
                <a:cs typeface="Arial"/>
              </a:rPr>
              <a:t>Quản </a:t>
            </a:r>
            <a:r>
              <a:rPr sz="2200" dirty="0">
                <a:latin typeface="Arial"/>
                <a:cs typeface="Arial"/>
              </a:rPr>
              <a:t>lý </a:t>
            </a:r>
            <a:r>
              <a:rPr sz="2200" spc="-5" dirty="0">
                <a:latin typeface="Arial"/>
                <a:cs typeface="Arial"/>
              </a:rPr>
              <a:t>thành</a:t>
            </a:r>
            <a:r>
              <a:rPr sz="2200" spc="-25" dirty="0">
                <a:latin typeface="Arial"/>
                <a:cs typeface="Arial"/>
              </a:rPr>
              <a:t> </a:t>
            </a:r>
            <a:r>
              <a:rPr sz="2200" spc="-5" dirty="0">
                <a:latin typeface="Arial"/>
                <a:cs typeface="Arial"/>
              </a:rPr>
              <a:t>viên</a:t>
            </a:r>
            <a:endParaRPr sz="2200">
              <a:latin typeface="Arial"/>
              <a:cs typeface="Arial"/>
            </a:endParaRPr>
          </a:p>
          <a:p>
            <a:pPr marL="355600" indent="-342900">
              <a:lnSpc>
                <a:spcPct val="100000"/>
              </a:lnSpc>
              <a:spcBef>
                <a:spcPts val="600"/>
              </a:spcBef>
              <a:buClr>
                <a:srgbClr val="006FC0"/>
              </a:buClr>
              <a:buSzPct val="79545"/>
              <a:buFont typeface="Wingdings"/>
              <a:buChar char=""/>
              <a:tabLst>
                <a:tab pos="354965" algn="l"/>
                <a:tab pos="355600" algn="l"/>
              </a:tabLst>
            </a:pPr>
            <a:r>
              <a:rPr sz="2200" spc="-10" dirty="0">
                <a:latin typeface="Arial"/>
                <a:cs typeface="Arial"/>
              </a:rPr>
              <a:t>Đặt</a:t>
            </a:r>
            <a:r>
              <a:rPr sz="2200" spc="-15" dirty="0">
                <a:latin typeface="Arial"/>
                <a:cs typeface="Arial"/>
              </a:rPr>
              <a:t> </a:t>
            </a:r>
            <a:r>
              <a:rPr sz="2200" spc="-5" dirty="0">
                <a:latin typeface="Arial"/>
                <a:cs typeface="Arial"/>
              </a:rPr>
              <a:t>hàng</a:t>
            </a:r>
            <a:endParaRPr sz="2200">
              <a:latin typeface="Arial"/>
              <a:cs typeface="Arial"/>
            </a:endParaRPr>
          </a:p>
          <a:p>
            <a:pPr marL="355600" indent="-342900">
              <a:lnSpc>
                <a:spcPct val="100000"/>
              </a:lnSpc>
              <a:spcBef>
                <a:spcPts val="600"/>
              </a:spcBef>
              <a:buClr>
                <a:srgbClr val="006FC0"/>
              </a:buClr>
              <a:buSzPct val="79545"/>
              <a:buFont typeface="Wingdings"/>
              <a:buChar char=""/>
              <a:tabLst>
                <a:tab pos="354965" algn="l"/>
                <a:tab pos="355600" algn="l"/>
              </a:tabLst>
            </a:pPr>
            <a:r>
              <a:rPr sz="2200" spc="-25" dirty="0">
                <a:latin typeface="Arial"/>
                <a:cs typeface="Arial"/>
              </a:rPr>
              <a:t>Tiện </a:t>
            </a:r>
            <a:r>
              <a:rPr sz="2200" spc="-5" dirty="0">
                <a:latin typeface="Arial"/>
                <a:cs typeface="Arial"/>
              </a:rPr>
              <a:t>ích </a:t>
            </a:r>
            <a:r>
              <a:rPr sz="2200" spc="-10" dirty="0">
                <a:latin typeface="Arial"/>
                <a:cs typeface="Arial"/>
              </a:rPr>
              <a:t>web</a:t>
            </a:r>
            <a:endParaRPr sz="2200">
              <a:latin typeface="Arial"/>
              <a:cs typeface="Arial"/>
            </a:endParaRPr>
          </a:p>
          <a:p>
            <a:pPr marL="355600" indent="-342900">
              <a:lnSpc>
                <a:spcPct val="100000"/>
              </a:lnSpc>
              <a:spcBef>
                <a:spcPts val="545"/>
              </a:spcBef>
              <a:buClr>
                <a:srgbClr val="006FC0"/>
              </a:buClr>
              <a:buSzPct val="79545"/>
              <a:buFont typeface="Wingdings"/>
              <a:buChar char=""/>
              <a:tabLst>
                <a:tab pos="354965" algn="l"/>
                <a:tab pos="355600" algn="l"/>
              </a:tabLst>
            </a:pPr>
            <a:r>
              <a:rPr sz="2200" spc="-5" dirty="0">
                <a:latin typeface="Arial"/>
                <a:cs typeface="Arial"/>
              </a:rPr>
              <a:t>Quản trị</a:t>
            </a:r>
            <a:r>
              <a:rPr sz="2200" spc="-10" dirty="0">
                <a:latin typeface="Arial"/>
                <a:cs typeface="Arial"/>
              </a:rPr>
              <a:t> website</a:t>
            </a:r>
            <a:endParaRPr sz="2200">
              <a:latin typeface="Arial"/>
              <a:cs typeface="Arial"/>
            </a:endParaRPr>
          </a:p>
          <a:p>
            <a:pPr marL="355600" indent="-342900">
              <a:lnSpc>
                <a:spcPct val="100000"/>
              </a:lnSpc>
              <a:spcBef>
                <a:spcPts val="660"/>
              </a:spcBef>
              <a:buClr>
                <a:srgbClr val="006FC0"/>
              </a:buClr>
              <a:buSzPct val="79545"/>
              <a:buFont typeface="Wingdings"/>
              <a:buChar char=""/>
              <a:tabLst>
                <a:tab pos="354965" algn="l"/>
                <a:tab pos="355600" algn="l"/>
              </a:tabLst>
            </a:pPr>
            <a:r>
              <a:rPr sz="2200" spc="-5" dirty="0">
                <a:latin typeface="Arial"/>
                <a:cs typeface="Arial"/>
              </a:rPr>
              <a:t>Cài đặt </a:t>
            </a:r>
            <a:r>
              <a:rPr sz="2200" spc="-10" dirty="0">
                <a:latin typeface="Arial"/>
                <a:cs typeface="Arial"/>
              </a:rPr>
              <a:t>và </a:t>
            </a:r>
            <a:r>
              <a:rPr sz="2200" spc="-5" dirty="0">
                <a:latin typeface="Arial"/>
                <a:cs typeface="Arial"/>
              </a:rPr>
              <a:t>triển</a:t>
            </a:r>
            <a:r>
              <a:rPr sz="2200" spc="-15" dirty="0">
                <a:latin typeface="Arial"/>
                <a:cs typeface="Arial"/>
              </a:rPr>
              <a:t> </a:t>
            </a:r>
            <a:r>
              <a:rPr sz="2200" spc="-5" dirty="0">
                <a:latin typeface="Arial"/>
                <a:cs typeface="Arial"/>
              </a:rPr>
              <a:t>khai</a:t>
            </a:r>
            <a:endParaRPr sz="2200">
              <a:latin typeface="Arial"/>
              <a:cs typeface="Arial"/>
            </a:endParaRPr>
          </a:p>
        </p:txBody>
      </p:sp>
      <p:grpSp>
        <p:nvGrpSpPr>
          <p:cNvPr id="27" name="object 27"/>
          <p:cNvGrpSpPr/>
          <p:nvPr/>
        </p:nvGrpSpPr>
        <p:grpSpPr>
          <a:xfrm>
            <a:off x="292100" y="1282700"/>
            <a:ext cx="3606800" cy="5283200"/>
            <a:chOff x="292100" y="1282700"/>
            <a:chExt cx="3606800" cy="5283200"/>
          </a:xfrm>
        </p:grpSpPr>
        <p:sp>
          <p:nvSpPr>
            <p:cNvPr id="28" name="object 28"/>
            <p:cNvSpPr/>
            <p:nvPr/>
          </p:nvSpPr>
          <p:spPr>
            <a:xfrm>
              <a:off x="3633089" y="6300101"/>
              <a:ext cx="253365" cy="253365"/>
            </a:xfrm>
            <a:custGeom>
              <a:avLst/>
              <a:gdLst/>
              <a:ahLst/>
              <a:cxnLst/>
              <a:rect l="l" t="t" r="r" b="b"/>
              <a:pathLst>
                <a:path w="253364" h="253365">
                  <a:moveTo>
                    <a:pt x="253111" y="0"/>
                  </a:moveTo>
                  <a:lnTo>
                    <a:pt x="50673" y="50622"/>
                  </a:lnTo>
                  <a:lnTo>
                    <a:pt x="0" y="253098"/>
                  </a:lnTo>
                  <a:lnTo>
                    <a:pt x="253111" y="0"/>
                  </a:lnTo>
                  <a:close/>
                </a:path>
              </a:pathLst>
            </a:custGeom>
            <a:solidFill>
              <a:srgbClr val="CDCDCD"/>
            </a:solidFill>
          </p:spPr>
          <p:txBody>
            <a:bodyPr wrap="square" lIns="0" tIns="0" rIns="0" bIns="0" rtlCol="0"/>
            <a:lstStyle/>
            <a:p>
              <a:endParaRPr/>
            </a:p>
          </p:txBody>
        </p:sp>
        <p:sp>
          <p:nvSpPr>
            <p:cNvPr id="29" name="object 29"/>
            <p:cNvSpPr/>
            <p:nvPr/>
          </p:nvSpPr>
          <p:spPr>
            <a:xfrm>
              <a:off x="304800" y="1295400"/>
              <a:ext cx="3581400" cy="5257800"/>
            </a:xfrm>
            <a:custGeom>
              <a:avLst/>
              <a:gdLst/>
              <a:ahLst/>
              <a:cxnLst/>
              <a:rect l="l" t="t" r="r" b="b"/>
              <a:pathLst>
                <a:path w="3581400" h="5257800">
                  <a:moveTo>
                    <a:pt x="3328289" y="5257800"/>
                  </a:moveTo>
                  <a:lnTo>
                    <a:pt x="3378962" y="5055323"/>
                  </a:lnTo>
                  <a:lnTo>
                    <a:pt x="3581400" y="5004701"/>
                  </a:lnTo>
                  <a:lnTo>
                    <a:pt x="3328289" y="5257800"/>
                  </a:lnTo>
                  <a:lnTo>
                    <a:pt x="0" y="5257800"/>
                  </a:lnTo>
                  <a:lnTo>
                    <a:pt x="0" y="0"/>
                  </a:lnTo>
                  <a:lnTo>
                    <a:pt x="3581400" y="0"/>
                  </a:lnTo>
                  <a:lnTo>
                    <a:pt x="3581400" y="5004701"/>
                  </a:lnTo>
                </a:path>
              </a:pathLst>
            </a:custGeom>
            <a:ln w="25400">
              <a:solidFill>
                <a:srgbClr val="F79546"/>
              </a:solidFill>
            </a:ln>
          </p:spPr>
          <p:txBody>
            <a:bodyPr wrap="square" lIns="0" tIns="0" rIns="0" bIns="0" rtlCol="0"/>
            <a:lstStyle/>
            <a:p>
              <a:endParaRPr/>
            </a:p>
          </p:txBody>
        </p:sp>
      </p:grpSp>
      <p:sp>
        <p:nvSpPr>
          <p:cNvPr id="30" name="object 30"/>
          <p:cNvSpPr txBox="1"/>
          <p:nvPr/>
        </p:nvSpPr>
        <p:spPr>
          <a:xfrm>
            <a:off x="383540" y="1270151"/>
            <a:ext cx="3237865" cy="4964430"/>
          </a:xfrm>
          <a:prstGeom prst="rect">
            <a:avLst/>
          </a:prstGeom>
        </p:spPr>
        <p:txBody>
          <a:bodyPr vert="horz" wrap="square" lIns="0" tIns="88900" rIns="0" bIns="0" rtlCol="0">
            <a:spAutoFit/>
          </a:bodyPr>
          <a:lstStyle/>
          <a:p>
            <a:pPr marL="355600" indent="-342900">
              <a:lnSpc>
                <a:spcPct val="100000"/>
              </a:lnSpc>
              <a:spcBef>
                <a:spcPts val="700"/>
              </a:spcBef>
              <a:buClr>
                <a:srgbClr val="006FC0"/>
              </a:buClr>
              <a:buSzPct val="79545"/>
              <a:buFont typeface="Wingdings"/>
              <a:buChar char=""/>
              <a:tabLst>
                <a:tab pos="354965" algn="l"/>
                <a:tab pos="355600" algn="l"/>
              </a:tabLst>
            </a:pPr>
            <a:r>
              <a:rPr sz="2200" spc="-10" dirty="0">
                <a:latin typeface="Arial"/>
                <a:cs typeface="Arial"/>
              </a:rPr>
              <a:t>Hoạt </a:t>
            </a:r>
            <a:r>
              <a:rPr sz="2200" spc="-5" dirty="0">
                <a:latin typeface="Arial"/>
                <a:cs typeface="Arial"/>
              </a:rPr>
              <a:t>động của</a:t>
            </a:r>
            <a:r>
              <a:rPr sz="2200" spc="-20" dirty="0">
                <a:latin typeface="Arial"/>
                <a:cs typeface="Arial"/>
              </a:rPr>
              <a:t> </a:t>
            </a:r>
            <a:r>
              <a:rPr sz="2200" spc="-10" dirty="0">
                <a:latin typeface="Arial"/>
                <a:cs typeface="Arial"/>
              </a:rPr>
              <a:t>MVC5</a:t>
            </a:r>
            <a:endParaRPr sz="2200">
              <a:latin typeface="Arial"/>
              <a:cs typeface="Arial"/>
            </a:endParaRPr>
          </a:p>
          <a:p>
            <a:pPr marL="355600" indent="-342900">
              <a:lnSpc>
                <a:spcPct val="100000"/>
              </a:lnSpc>
              <a:spcBef>
                <a:spcPts val="600"/>
              </a:spcBef>
              <a:buClr>
                <a:srgbClr val="006FC0"/>
              </a:buClr>
              <a:buSzPct val="79545"/>
              <a:buFont typeface="Wingdings"/>
              <a:buChar char=""/>
              <a:tabLst>
                <a:tab pos="354965" algn="l"/>
                <a:tab pos="355600" algn="l"/>
              </a:tabLst>
            </a:pPr>
            <a:r>
              <a:rPr sz="2200" spc="-5" dirty="0">
                <a:latin typeface="Arial"/>
                <a:cs typeface="Arial"/>
              </a:rPr>
              <a:t>HTML, CSS,</a:t>
            </a:r>
            <a:r>
              <a:rPr sz="2200" spc="-30" dirty="0">
                <a:latin typeface="Arial"/>
                <a:cs typeface="Arial"/>
              </a:rPr>
              <a:t> </a:t>
            </a:r>
            <a:r>
              <a:rPr sz="2200" spc="-5" dirty="0">
                <a:latin typeface="Arial"/>
                <a:cs typeface="Arial"/>
              </a:rPr>
              <a:t>Bootstrap</a:t>
            </a:r>
            <a:endParaRPr sz="2200">
              <a:latin typeface="Arial"/>
              <a:cs typeface="Arial"/>
            </a:endParaRPr>
          </a:p>
          <a:p>
            <a:pPr marL="355600" indent="-342900">
              <a:lnSpc>
                <a:spcPct val="100000"/>
              </a:lnSpc>
              <a:spcBef>
                <a:spcPts val="600"/>
              </a:spcBef>
              <a:buClr>
                <a:srgbClr val="006FC0"/>
              </a:buClr>
              <a:buSzPct val="79545"/>
              <a:buFont typeface="Wingdings"/>
              <a:buChar char=""/>
              <a:tabLst>
                <a:tab pos="354965" algn="l"/>
                <a:tab pos="355600" algn="l"/>
              </a:tabLst>
            </a:pPr>
            <a:r>
              <a:rPr sz="2200" spc="-10" dirty="0">
                <a:latin typeface="Arial"/>
                <a:cs typeface="Arial"/>
              </a:rPr>
              <a:t>C#: Các </a:t>
            </a:r>
            <a:r>
              <a:rPr sz="2200" spc="-5" dirty="0">
                <a:latin typeface="Arial"/>
                <a:cs typeface="Arial"/>
              </a:rPr>
              <a:t>điểm</a:t>
            </a:r>
            <a:r>
              <a:rPr sz="2200" spc="5" dirty="0">
                <a:latin typeface="Arial"/>
                <a:cs typeface="Arial"/>
              </a:rPr>
              <a:t> </a:t>
            </a:r>
            <a:r>
              <a:rPr sz="2200" spc="-5" dirty="0">
                <a:latin typeface="Arial"/>
                <a:cs typeface="Arial"/>
              </a:rPr>
              <a:t>mới</a:t>
            </a:r>
            <a:endParaRPr sz="2200">
              <a:latin typeface="Arial"/>
              <a:cs typeface="Arial"/>
            </a:endParaRPr>
          </a:p>
          <a:p>
            <a:pPr marL="355600" indent="-342900">
              <a:lnSpc>
                <a:spcPct val="100000"/>
              </a:lnSpc>
              <a:spcBef>
                <a:spcPts val="600"/>
              </a:spcBef>
              <a:buClr>
                <a:srgbClr val="006FC0"/>
              </a:buClr>
              <a:buSzPct val="79545"/>
              <a:buFont typeface="Wingdings"/>
              <a:buChar char=""/>
              <a:tabLst>
                <a:tab pos="354965" algn="l"/>
                <a:tab pos="355600" algn="l"/>
              </a:tabLst>
            </a:pPr>
            <a:r>
              <a:rPr sz="2200" spc="-15" dirty="0">
                <a:latin typeface="Arial"/>
                <a:cs typeface="Arial"/>
              </a:rPr>
              <a:t>Controller, </a:t>
            </a:r>
            <a:r>
              <a:rPr sz="2200" spc="-5" dirty="0">
                <a:latin typeface="Arial"/>
                <a:cs typeface="Arial"/>
              </a:rPr>
              <a:t>Model,</a:t>
            </a:r>
            <a:r>
              <a:rPr sz="2200" spc="5" dirty="0">
                <a:latin typeface="Arial"/>
                <a:cs typeface="Arial"/>
              </a:rPr>
              <a:t> </a:t>
            </a:r>
            <a:r>
              <a:rPr sz="2200" spc="-15" dirty="0">
                <a:latin typeface="Arial"/>
                <a:cs typeface="Arial"/>
              </a:rPr>
              <a:t>View</a:t>
            </a:r>
            <a:endParaRPr sz="2200">
              <a:latin typeface="Arial"/>
              <a:cs typeface="Arial"/>
            </a:endParaRPr>
          </a:p>
          <a:p>
            <a:pPr marL="355600" indent="-342900">
              <a:lnSpc>
                <a:spcPct val="100000"/>
              </a:lnSpc>
              <a:spcBef>
                <a:spcPts val="600"/>
              </a:spcBef>
              <a:buClr>
                <a:srgbClr val="006FC0"/>
              </a:buClr>
              <a:buSzPct val="79545"/>
              <a:buFont typeface="Wingdings"/>
              <a:buChar char=""/>
              <a:tabLst>
                <a:tab pos="354965" algn="l"/>
                <a:tab pos="355600" algn="l"/>
              </a:tabLst>
            </a:pPr>
            <a:r>
              <a:rPr sz="2200" spc="-10">
                <a:latin typeface="Arial"/>
                <a:cs typeface="Arial"/>
              </a:rPr>
              <a:t>Chia </a:t>
            </a:r>
            <a:r>
              <a:rPr sz="2200" spc="-5">
                <a:latin typeface="Arial"/>
                <a:cs typeface="Arial"/>
              </a:rPr>
              <a:t>s</a:t>
            </a:r>
            <a:r>
              <a:rPr lang="en-US" sz="2200" spc="-5">
                <a:latin typeface="Arial"/>
                <a:cs typeface="Arial"/>
              </a:rPr>
              <a:t>ẻ</a:t>
            </a:r>
            <a:r>
              <a:rPr sz="2200" spc="-5">
                <a:latin typeface="Arial"/>
                <a:cs typeface="Arial"/>
              </a:rPr>
              <a:t> </a:t>
            </a:r>
            <a:r>
              <a:rPr sz="2200" spc="-5" dirty="0">
                <a:latin typeface="Arial"/>
                <a:cs typeface="Arial"/>
              </a:rPr>
              <a:t>dữ</a:t>
            </a:r>
            <a:r>
              <a:rPr sz="2200" dirty="0">
                <a:latin typeface="Arial"/>
                <a:cs typeface="Arial"/>
              </a:rPr>
              <a:t> </a:t>
            </a:r>
            <a:r>
              <a:rPr sz="2200" spc="-5" dirty="0">
                <a:latin typeface="Arial"/>
                <a:cs typeface="Arial"/>
              </a:rPr>
              <a:t>liệu</a:t>
            </a:r>
            <a:endParaRPr sz="2200">
              <a:latin typeface="Arial"/>
              <a:cs typeface="Arial"/>
            </a:endParaRPr>
          </a:p>
          <a:p>
            <a:pPr marL="355600" indent="-342900">
              <a:lnSpc>
                <a:spcPct val="100000"/>
              </a:lnSpc>
              <a:spcBef>
                <a:spcPts val="600"/>
              </a:spcBef>
              <a:buClr>
                <a:srgbClr val="006FC0"/>
              </a:buClr>
              <a:buSzPct val="79545"/>
              <a:buFont typeface="Wingdings"/>
              <a:buChar char=""/>
              <a:tabLst>
                <a:tab pos="354965" algn="l"/>
                <a:tab pos="355600" algn="l"/>
              </a:tabLst>
            </a:pPr>
            <a:r>
              <a:rPr sz="2200" spc="-20" dirty="0">
                <a:latin typeface="Arial"/>
                <a:cs typeface="Arial"/>
              </a:rPr>
              <a:t>Validation</a:t>
            </a:r>
            <a:endParaRPr sz="2200">
              <a:latin typeface="Arial"/>
              <a:cs typeface="Arial"/>
            </a:endParaRPr>
          </a:p>
          <a:p>
            <a:pPr marL="355600" indent="-342900">
              <a:lnSpc>
                <a:spcPct val="100000"/>
              </a:lnSpc>
              <a:spcBef>
                <a:spcPts val="600"/>
              </a:spcBef>
              <a:buClr>
                <a:srgbClr val="006FC0"/>
              </a:buClr>
              <a:buSzPct val="79545"/>
              <a:buFont typeface="Wingdings"/>
              <a:buChar char=""/>
              <a:tabLst>
                <a:tab pos="354965" algn="l"/>
                <a:tab pos="355600" algn="l"/>
              </a:tabLst>
            </a:pPr>
            <a:r>
              <a:rPr sz="2200" spc="-5" dirty="0">
                <a:latin typeface="Arial"/>
                <a:cs typeface="Arial"/>
              </a:rPr>
              <a:t>Razor &amp;</a:t>
            </a:r>
            <a:r>
              <a:rPr sz="2200" spc="-15" dirty="0">
                <a:latin typeface="Arial"/>
                <a:cs typeface="Arial"/>
              </a:rPr>
              <a:t> </a:t>
            </a:r>
            <a:r>
              <a:rPr sz="2200" spc="-5" dirty="0">
                <a:latin typeface="Arial"/>
                <a:cs typeface="Arial"/>
              </a:rPr>
              <a:t>Helper</a:t>
            </a:r>
            <a:endParaRPr sz="2200">
              <a:latin typeface="Arial"/>
              <a:cs typeface="Arial"/>
            </a:endParaRPr>
          </a:p>
          <a:p>
            <a:pPr marL="355600" indent="-342900">
              <a:lnSpc>
                <a:spcPct val="100000"/>
              </a:lnSpc>
              <a:spcBef>
                <a:spcPts val="605"/>
              </a:spcBef>
              <a:buClr>
                <a:srgbClr val="006FC0"/>
              </a:buClr>
              <a:buSzPct val="79545"/>
              <a:buFont typeface="Wingdings"/>
              <a:buChar char=""/>
              <a:tabLst>
                <a:tab pos="354965" algn="l"/>
                <a:tab pos="355600" algn="l"/>
              </a:tabLst>
            </a:pPr>
            <a:r>
              <a:rPr sz="2200" spc="-5" dirty="0">
                <a:latin typeface="Arial"/>
                <a:cs typeface="Arial"/>
              </a:rPr>
              <a:t>Database</a:t>
            </a:r>
            <a:endParaRPr sz="2200">
              <a:latin typeface="Arial"/>
              <a:cs typeface="Arial"/>
            </a:endParaRPr>
          </a:p>
          <a:p>
            <a:pPr marL="355600" indent="-342900">
              <a:lnSpc>
                <a:spcPct val="100000"/>
              </a:lnSpc>
              <a:spcBef>
                <a:spcPts val="600"/>
              </a:spcBef>
              <a:buClr>
                <a:srgbClr val="006FC0"/>
              </a:buClr>
              <a:buSzPct val="79545"/>
              <a:buFont typeface="Wingdings"/>
              <a:buChar char=""/>
              <a:tabLst>
                <a:tab pos="354965" algn="l"/>
                <a:tab pos="355600" algn="l"/>
              </a:tabLst>
            </a:pPr>
            <a:r>
              <a:rPr sz="2200" spc="-5" dirty="0">
                <a:latin typeface="Arial"/>
                <a:cs typeface="Arial"/>
              </a:rPr>
              <a:t>Entity</a:t>
            </a:r>
            <a:r>
              <a:rPr sz="2200" spc="-25" dirty="0">
                <a:latin typeface="Arial"/>
                <a:cs typeface="Arial"/>
              </a:rPr>
              <a:t> </a:t>
            </a:r>
            <a:r>
              <a:rPr sz="2200" spc="-5" dirty="0">
                <a:latin typeface="Arial"/>
                <a:cs typeface="Arial"/>
              </a:rPr>
              <a:t>Framework</a:t>
            </a:r>
            <a:endParaRPr sz="2200">
              <a:latin typeface="Arial"/>
              <a:cs typeface="Arial"/>
            </a:endParaRPr>
          </a:p>
          <a:p>
            <a:pPr marL="355600" indent="-342900">
              <a:lnSpc>
                <a:spcPct val="100000"/>
              </a:lnSpc>
              <a:spcBef>
                <a:spcPts val="600"/>
              </a:spcBef>
              <a:buClr>
                <a:srgbClr val="006FC0"/>
              </a:buClr>
              <a:buSzPct val="79545"/>
              <a:buFont typeface="Wingdings"/>
              <a:buChar char=""/>
              <a:tabLst>
                <a:tab pos="354965" algn="l"/>
                <a:tab pos="355600" algn="l"/>
              </a:tabLst>
            </a:pPr>
            <a:r>
              <a:rPr sz="2200" spc="-5" dirty="0">
                <a:latin typeface="Arial"/>
                <a:cs typeface="Arial"/>
              </a:rPr>
              <a:t>Linq</a:t>
            </a:r>
            <a:endParaRPr sz="2200">
              <a:latin typeface="Arial"/>
              <a:cs typeface="Arial"/>
            </a:endParaRPr>
          </a:p>
          <a:p>
            <a:pPr marL="355600" indent="-342900">
              <a:lnSpc>
                <a:spcPct val="100000"/>
              </a:lnSpc>
              <a:spcBef>
                <a:spcPts val="600"/>
              </a:spcBef>
              <a:buClr>
                <a:srgbClr val="006FC0"/>
              </a:buClr>
              <a:buSzPct val="79545"/>
              <a:buFont typeface="Wingdings"/>
              <a:buChar char=""/>
              <a:tabLst>
                <a:tab pos="354965" algn="l"/>
                <a:tab pos="355600" algn="l"/>
              </a:tabLst>
            </a:pPr>
            <a:r>
              <a:rPr sz="2200" spc="-5" dirty="0">
                <a:latin typeface="Arial"/>
                <a:cs typeface="Arial"/>
              </a:rPr>
              <a:t>Ajax</a:t>
            </a:r>
            <a:endParaRPr sz="2200">
              <a:latin typeface="Arial"/>
              <a:cs typeface="Arial"/>
            </a:endParaRPr>
          </a:p>
          <a:p>
            <a:pPr marL="355600" indent="-342900">
              <a:lnSpc>
                <a:spcPct val="100000"/>
              </a:lnSpc>
              <a:spcBef>
                <a:spcPts val="600"/>
              </a:spcBef>
              <a:buClr>
                <a:srgbClr val="006FC0"/>
              </a:buClr>
              <a:buSzPct val="79545"/>
              <a:buFont typeface="Wingdings"/>
              <a:buChar char=""/>
              <a:tabLst>
                <a:tab pos="354965" algn="l"/>
                <a:tab pos="355600" algn="l"/>
              </a:tabLst>
            </a:pPr>
            <a:r>
              <a:rPr sz="2200" spc="-5" dirty="0">
                <a:latin typeface="Arial"/>
                <a:cs typeface="Arial"/>
              </a:rPr>
              <a:t>Security</a:t>
            </a:r>
            <a:endParaRPr sz="2200">
              <a:latin typeface="Arial"/>
              <a:cs typeface="Arial"/>
            </a:endParaRPr>
          </a:p>
        </p:txBody>
      </p:sp>
      <p:sp>
        <p:nvSpPr>
          <p:cNvPr id="31" name="object 31"/>
          <p:cNvSpPr/>
          <p:nvPr/>
        </p:nvSpPr>
        <p:spPr>
          <a:xfrm>
            <a:off x="4419600" y="3352800"/>
            <a:ext cx="978535" cy="609600"/>
          </a:xfrm>
          <a:custGeom>
            <a:avLst/>
            <a:gdLst/>
            <a:ahLst/>
            <a:cxnLst/>
            <a:rect l="l" t="t" r="r" b="b"/>
            <a:pathLst>
              <a:path w="978535" h="609600">
                <a:moveTo>
                  <a:pt x="0" y="152400"/>
                </a:moveTo>
                <a:lnTo>
                  <a:pt x="673608" y="152400"/>
                </a:lnTo>
                <a:lnTo>
                  <a:pt x="673608" y="0"/>
                </a:lnTo>
                <a:lnTo>
                  <a:pt x="978408" y="304800"/>
                </a:lnTo>
                <a:lnTo>
                  <a:pt x="673608" y="609600"/>
                </a:lnTo>
                <a:lnTo>
                  <a:pt x="673608" y="457200"/>
                </a:lnTo>
                <a:lnTo>
                  <a:pt x="0" y="457200"/>
                </a:lnTo>
                <a:lnTo>
                  <a:pt x="0" y="152400"/>
                </a:lnTo>
                <a:close/>
              </a:path>
            </a:pathLst>
          </a:custGeom>
          <a:ln w="25400">
            <a:solidFill>
              <a:srgbClr val="F79546"/>
            </a:solidFill>
          </a:ln>
        </p:spPr>
        <p:txBody>
          <a:bodyPr wrap="square" lIns="0" tIns="0" rIns="0" bIns="0" rtlCol="0"/>
          <a:lstStyle/>
          <a:p>
            <a:endParaRPr/>
          </a:p>
        </p:txBody>
      </p:sp>
      <p:sp>
        <p:nvSpPr>
          <p:cNvPr id="32" name="object 32"/>
          <p:cNvSpPr/>
          <p:nvPr/>
        </p:nvSpPr>
        <p:spPr>
          <a:xfrm>
            <a:off x="2034539" y="5783579"/>
            <a:ext cx="1965960" cy="896112"/>
          </a:xfrm>
          <a:prstGeom prst="rect">
            <a:avLst/>
          </a:prstGeom>
          <a:blipFill>
            <a:blip r:embed="rId9" cstate="print"/>
            <a:stretch>
              <a:fillRect/>
            </a:stretch>
          </a:blipFill>
        </p:spPr>
        <p:txBody>
          <a:bodyPr wrap="square" lIns="0" tIns="0" rIns="0" bIns="0" rtlCol="0"/>
          <a:lstStyle/>
          <a:p>
            <a:endParaRPr/>
          </a:p>
        </p:txBody>
      </p:sp>
      <p:sp>
        <p:nvSpPr>
          <p:cNvPr id="33" name="object 33"/>
          <p:cNvSpPr/>
          <p:nvPr/>
        </p:nvSpPr>
        <p:spPr>
          <a:xfrm>
            <a:off x="7008876" y="5047488"/>
            <a:ext cx="2025396" cy="896112"/>
          </a:xfrm>
          <a:prstGeom prst="rect">
            <a:avLst/>
          </a:prstGeom>
          <a:blipFill>
            <a:blip r:embed="rId10"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38"/>
            <a:ext cx="8943340" cy="1275715"/>
            <a:chOff x="76200" y="38"/>
            <a:chExt cx="8943340" cy="1275715"/>
          </a:xfrm>
        </p:grpSpPr>
        <p:sp>
          <p:nvSpPr>
            <p:cNvPr id="3" name="object 3"/>
            <p:cNvSpPr/>
            <p:nvPr/>
          </p:nvSpPr>
          <p:spPr>
            <a:xfrm>
              <a:off x="4415282" y="405892"/>
              <a:ext cx="981201" cy="33223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547359" y="490854"/>
              <a:ext cx="424815" cy="307975"/>
            </a:xfrm>
            <a:custGeom>
              <a:avLst/>
              <a:gdLst/>
              <a:ahLst/>
              <a:cxnLst/>
              <a:rect l="l" t="t" r="r" b="b"/>
              <a:pathLst>
                <a:path w="424814" h="307975">
                  <a:moveTo>
                    <a:pt x="352805" y="264414"/>
                  </a:moveTo>
                  <a:lnTo>
                    <a:pt x="295782" y="264414"/>
                  </a:lnTo>
                  <a:lnTo>
                    <a:pt x="295782" y="307721"/>
                  </a:lnTo>
                  <a:lnTo>
                    <a:pt x="352805" y="307721"/>
                  </a:lnTo>
                  <a:lnTo>
                    <a:pt x="352805" y="264414"/>
                  </a:lnTo>
                  <a:close/>
                </a:path>
                <a:path w="424814" h="307975">
                  <a:moveTo>
                    <a:pt x="286130" y="4699"/>
                  </a:moveTo>
                  <a:lnTo>
                    <a:pt x="226822" y="4699"/>
                  </a:lnTo>
                  <a:lnTo>
                    <a:pt x="226822" y="155448"/>
                  </a:lnTo>
                  <a:lnTo>
                    <a:pt x="233219" y="194325"/>
                  </a:lnTo>
                  <a:lnTo>
                    <a:pt x="266620" y="232652"/>
                  </a:lnTo>
                  <a:lnTo>
                    <a:pt x="303196" y="244169"/>
                  </a:lnTo>
                  <a:lnTo>
                    <a:pt x="325627" y="245618"/>
                  </a:lnTo>
                  <a:lnTo>
                    <a:pt x="348607" y="244145"/>
                  </a:lnTo>
                  <a:lnTo>
                    <a:pt x="385564" y="232437"/>
                  </a:lnTo>
                  <a:lnTo>
                    <a:pt x="414834" y="200533"/>
                  </a:lnTo>
                  <a:lnTo>
                    <a:pt x="325627" y="200533"/>
                  </a:lnTo>
                  <a:lnTo>
                    <a:pt x="315868" y="199790"/>
                  </a:lnTo>
                  <a:lnTo>
                    <a:pt x="288432" y="173323"/>
                  </a:lnTo>
                  <a:lnTo>
                    <a:pt x="286130" y="151892"/>
                  </a:lnTo>
                  <a:lnTo>
                    <a:pt x="286130" y="4699"/>
                  </a:lnTo>
                  <a:close/>
                </a:path>
                <a:path w="424814" h="307975">
                  <a:moveTo>
                    <a:pt x="424434" y="4699"/>
                  </a:moveTo>
                  <a:lnTo>
                    <a:pt x="365251" y="4699"/>
                  </a:lnTo>
                  <a:lnTo>
                    <a:pt x="365251" y="151892"/>
                  </a:lnTo>
                  <a:lnTo>
                    <a:pt x="364636" y="163776"/>
                  </a:lnTo>
                  <a:lnTo>
                    <a:pt x="343328" y="197659"/>
                  </a:lnTo>
                  <a:lnTo>
                    <a:pt x="325627" y="200533"/>
                  </a:lnTo>
                  <a:lnTo>
                    <a:pt x="414834" y="200533"/>
                  </a:lnTo>
                  <a:lnTo>
                    <a:pt x="418226" y="193770"/>
                  </a:lnTo>
                  <a:lnTo>
                    <a:pt x="422884" y="175744"/>
                  </a:lnTo>
                  <a:lnTo>
                    <a:pt x="424414" y="155448"/>
                  </a:lnTo>
                  <a:lnTo>
                    <a:pt x="424434" y="4699"/>
                  </a:lnTo>
                  <a:close/>
                </a:path>
                <a:path w="424814" h="307975">
                  <a:moveTo>
                    <a:pt x="125094" y="0"/>
                  </a:moveTo>
                  <a:lnTo>
                    <a:pt x="115697" y="0"/>
                  </a:lnTo>
                  <a:lnTo>
                    <a:pt x="90481" y="2093"/>
                  </a:lnTo>
                  <a:lnTo>
                    <a:pt x="48242" y="18805"/>
                  </a:lnTo>
                  <a:lnTo>
                    <a:pt x="17573" y="51498"/>
                  </a:lnTo>
                  <a:lnTo>
                    <a:pt x="1952" y="96265"/>
                  </a:lnTo>
                  <a:lnTo>
                    <a:pt x="0" y="122936"/>
                  </a:lnTo>
                  <a:lnTo>
                    <a:pt x="1950" y="150366"/>
                  </a:lnTo>
                  <a:lnTo>
                    <a:pt x="17520" y="195462"/>
                  </a:lnTo>
                  <a:lnTo>
                    <a:pt x="48113" y="227181"/>
                  </a:lnTo>
                  <a:lnTo>
                    <a:pt x="90300" y="243234"/>
                  </a:lnTo>
                  <a:lnTo>
                    <a:pt x="115442" y="245237"/>
                  </a:lnTo>
                  <a:lnTo>
                    <a:pt x="123467" y="245137"/>
                  </a:lnTo>
                  <a:lnTo>
                    <a:pt x="162940" y="238506"/>
                  </a:lnTo>
                  <a:lnTo>
                    <a:pt x="186181" y="229235"/>
                  </a:lnTo>
                  <a:lnTo>
                    <a:pt x="191262" y="226949"/>
                  </a:lnTo>
                  <a:lnTo>
                    <a:pt x="195579" y="224917"/>
                  </a:lnTo>
                  <a:lnTo>
                    <a:pt x="195579" y="201041"/>
                  </a:lnTo>
                  <a:lnTo>
                    <a:pt x="117982" y="201041"/>
                  </a:lnTo>
                  <a:lnTo>
                    <a:pt x="110489" y="199771"/>
                  </a:lnTo>
                  <a:lnTo>
                    <a:pt x="77878" y="179272"/>
                  </a:lnTo>
                  <a:lnTo>
                    <a:pt x="62595" y="143351"/>
                  </a:lnTo>
                  <a:lnTo>
                    <a:pt x="61091" y="122936"/>
                  </a:lnTo>
                  <a:lnTo>
                    <a:pt x="61444" y="112940"/>
                  </a:lnTo>
                  <a:lnTo>
                    <a:pt x="73183" y="72929"/>
                  </a:lnTo>
                  <a:lnTo>
                    <a:pt x="108712" y="45593"/>
                  </a:lnTo>
                  <a:lnTo>
                    <a:pt x="116586" y="44323"/>
                  </a:lnTo>
                  <a:lnTo>
                    <a:pt x="195579" y="44323"/>
                  </a:lnTo>
                  <a:lnTo>
                    <a:pt x="195579" y="19685"/>
                  </a:lnTo>
                  <a:lnTo>
                    <a:pt x="155701" y="4191"/>
                  </a:lnTo>
                  <a:lnTo>
                    <a:pt x="133476" y="635"/>
                  </a:lnTo>
                  <a:lnTo>
                    <a:pt x="125094" y="0"/>
                  </a:lnTo>
                  <a:close/>
                </a:path>
                <a:path w="424814" h="307975">
                  <a:moveTo>
                    <a:pt x="195579" y="169545"/>
                  </a:moveTo>
                  <a:lnTo>
                    <a:pt x="190118" y="169545"/>
                  </a:lnTo>
                  <a:lnTo>
                    <a:pt x="187198" y="172085"/>
                  </a:lnTo>
                  <a:lnTo>
                    <a:pt x="183768" y="175133"/>
                  </a:lnTo>
                  <a:lnTo>
                    <a:pt x="179704" y="178562"/>
                  </a:lnTo>
                  <a:lnTo>
                    <a:pt x="175640" y="181864"/>
                  </a:lnTo>
                  <a:lnTo>
                    <a:pt x="171068" y="185293"/>
                  </a:lnTo>
                  <a:lnTo>
                    <a:pt x="165735" y="188468"/>
                  </a:lnTo>
                  <a:lnTo>
                    <a:pt x="160909" y="191643"/>
                  </a:lnTo>
                  <a:lnTo>
                    <a:pt x="154939" y="194564"/>
                  </a:lnTo>
                  <a:lnTo>
                    <a:pt x="147827" y="197104"/>
                  </a:lnTo>
                  <a:lnTo>
                    <a:pt x="140715" y="199771"/>
                  </a:lnTo>
                  <a:lnTo>
                    <a:pt x="133350" y="201041"/>
                  </a:lnTo>
                  <a:lnTo>
                    <a:pt x="195579" y="201041"/>
                  </a:lnTo>
                  <a:lnTo>
                    <a:pt x="195579" y="169545"/>
                  </a:lnTo>
                  <a:close/>
                </a:path>
                <a:path w="424814" h="307975">
                  <a:moveTo>
                    <a:pt x="195579" y="44323"/>
                  </a:moveTo>
                  <a:lnTo>
                    <a:pt x="132334" y="44323"/>
                  </a:lnTo>
                  <a:lnTo>
                    <a:pt x="139191" y="45466"/>
                  </a:lnTo>
                  <a:lnTo>
                    <a:pt x="145795" y="47879"/>
                  </a:lnTo>
                  <a:lnTo>
                    <a:pt x="152400" y="50165"/>
                  </a:lnTo>
                  <a:lnTo>
                    <a:pt x="158495" y="53086"/>
                  </a:lnTo>
                  <a:lnTo>
                    <a:pt x="163956" y="56515"/>
                  </a:lnTo>
                  <a:lnTo>
                    <a:pt x="169544" y="59817"/>
                  </a:lnTo>
                  <a:lnTo>
                    <a:pt x="174370" y="63373"/>
                  </a:lnTo>
                  <a:lnTo>
                    <a:pt x="178688" y="66929"/>
                  </a:lnTo>
                  <a:lnTo>
                    <a:pt x="183134" y="70358"/>
                  </a:lnTo>
                  <a:lnTo>
                    <a:pt x="186689" y="73406"/>
                  </a:lnTo>
                  <a:lnTo>
                    <a:pt x="189484" y="75946"/>
                  </a:lnTo>
                  <a:lnTo>
                    <a:pt x="195579" y="75946"/>
                  </a:lnTo>
                  <a:lnTo>
                    <a:pt x="195579" y="44323"/>
                  </a:lnTo>
                  <a:close/>
                </a:path>
              </a:pathLst>
            </a:custGeom>
            <a:solidFill>
              <a:srgbClr val="FBFBFF"/>
            </a:solidFill>
          </p:spPr>
          <p:txBody>
            <a:bodyPr wrap="square" lIns="0" tIns="0" rIns="0" bIns="0" rtlCol="0"/>
            <a:lstStyle/>
            <a:p>
              <a:endParaRPr/>
            </a:p>
          </p:txBody>
        </p:sp>
        <p:sp>
          <p:nvSpPr>
            <p:cNvPr id="5" name="object 5"/>
            <p:cNvSpPr/>
            <p:nvPr/>
          </p:nvSpPr>
          <p:spPr>
            <a:xfrm>
              <a:off x="5774182" y="495553"/>
              <a:ext cx="198120" cy="303530"/>
            </a:xfrm>
            <a:custGeom>
              <a:avLst/>
              <a:gdLst/>
              <a:ahLst/>
              <a:cxnLst/>
              <a:rect l="l" t="t" r="r" b="b"/>
              <a:pathLst>
                <a:path w="198120" h="303530">
                  <a:moveTo>
                    <a:pt x="68960" y="259715"/>
                  </a:moveTo>
                  <a:lnTo>
                    <a:pt x="125983" y="259715"/>
                  </a:lnTo>
                  <a:lnTo>
                    <a:pt x="125983" y="303022"/>
                  </a:lnTo>
                  <a:lnTo>
                    <a:pt x="68960" y="303022"/>
                  </a:lnTo>
                  <a:lnTo>
                    <a:pt x="68960" y="259715"/>
                  </a:lnTo>
                  <a:close/>
                </a:path>
                <a:path w="198120" h="303530">
                  <a:moveTo>
                    <a:pt x="0" y="0"/>
                  </a:moveTo>
                  <a:lnTo>
                    <a:pt x="59308" y="0"/>
                  </a:lnTo>
                  <a:lnTo>
                    <a:pt x="59308" y="147193"/>
                  </a:lnTo>
                  <a:lnTo>
                    <a:pt x="59882" y="158694"/>
                  </a:lnTo>
                  <a:lnTo>
                    <a:pt x="80740" y="192849"/>
                  </a:lnTo>
                  <a:lnTo>
                    <a:pt x="98805" y="195834"/>
                  </a:lnTo>
                  <a:lnTo>
                    <a:pt x="108329" y="195117"/>
                  </a:lnTo>
                  <a:lnTo>
                    <a:pt x="137814" y="159077"/>
                  </a:lnTo>
                  <a:lnTo>
                    <a:pt x="138429" y="147193"/>
                  </a:lnTo>
                  <a:lnTo>
                    <a:pt x="138429" y="0"/>
                  </a:lnTo>
                  <a:lnTo>
                    <a:pt x="197612" y="0"/>
                  </a:lnTo>
                  <a:lnTo>
                    <a:pt x="197612" y="150495"/>
                  </a:lnTo>
                  <a:lnTo>
                    <a:pt x="196062" y="171045"/>
                  </a:lnTo>
                  <a:lnTo>
                    <a:pt x="172719" y="217550"/>
                  </a:lnTo>
                  <a:lnTo>
                    <a:pt x="121785" y="239446"/>
                  </a:lnTo>
                  <a:lnTo>
                    <a:pt x="98805" y="240919"/>
                  </a:lnTo>
                  <a:lnTo>
                    <a:pt x="76374" y="239470"/>
                  </a:lnTo>
                  <a:lnTo>
                    <a:pt x="39798" y="227953"/>
                  </a:lnTo>
                  <a:lnTo>
                    <a:pt x="6397" y="189626"/>
                  </a:lnTo>
                  <a:lnTo>
                    <a:pt x="0" y="150749"/>
                  </a:lnTo>
                  <a:lnTo>
                    <a:pt x="0" y="0"/>
                  </a:lnTo>
                  <a:close/>
                </a:path>
              </a:pathLst>
            </a:custGeom>
            <a:ln w="3175">
              <a:solidFill>
                <a:srgbClr val="1D7CED"/>
              </a:solidFill>
            </a:ln>
          </p:spPr>
          <p:txBody>
            <a:bodyPr wrap="square" lIns="0" tIns="0" rIns="0" bIns="0" rtlCol="0"/>
            <a:lstStyle/>
            <a:p>
              <a:endParaRPr/>
            </a:p>
          </p:txBody>
        </p:sp>
        <p:sp>
          <p:nvSpPr>
            <p:cNvPr id="6" name="object 6"/>
            <p:cNvSpPr/>
            <p:nvPr/>
          </p:nvSpPr>
          <p:spPr>
            <a:xfrm>
              <a:off x="5546471" y="489965"/>
              <a:ext cx="197357" cy="24701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129654" y="429514"/>
              <a:ext cx="313055" cy="308610"/>
            </a:xfrm>
            <a:custGeom>
              <a:avLst/>
              <a:gdLst/>
              <a:ahLst/>
              <a:cxnLst/>
              <a:rect l="l" t="t" r="r" b="b"/>
              <a:pathLst>
                <a:path w="313054" h="308609">
                  <a:moveTo>
                    <a:pt x="113411" y="0"/>
                  </a:moveTo>
                  <a:lnTo>
                    <a:pt x="67183" y="6476"/>
                  </a:lnTo>
                  <a:lnTo>
                    <a:pt x="30622" y="28035"/>
                  </a:lnTo>
                  <a:lnTo>
                    <a:pt x="14174" y="64307"/>
                  </a:lnTo>
                  <a:lnTo>
                    <a:pt x="13843" y="78866"/>
                  </a:lnTo>
                  <a:lnTo>
                    <a:pt x="14859" y="85851"/>
                  </a:lnTo>
                  <a:lnTo>
                    <a:pt x="16637" y="91948"/>
                  </a:lnTo>
                  <a:lnTo>
                    <a:pt x="18542" y="97916"/>
                  </a:lnTo>
                  <a:lnTo>
                    <a:pt x="21209" y="103505"/>
                  </a:lnTo>
                  <a:lnTo>
                    <a:pt x="24637" y="108712"/>
                  </a:lnTo>
                  <a:lnTo>
                    <a:pt x="28067" y="114046"/>
                  </a:lnTo>
                  <a:lnTo>
                    <a:pt x="32004" y="118745"/>
                  </a:lnTo>
                  <a:lnTo>
                    <a:pt x="40894" y="127381"/>
                  </a:lnTo>
                  <a:lnTo>
                    <a:pt x="45974" y="131825"/>
                  </a:lnTo>
                  <a:lnTo>
                    <a:pt x="51689" y="136271"/>
                  </a:lnTo>
                  <a:lnTo>
                    <a:pt x="45720" y="139700"/>
                  </a:lnTo>
                  <a:lnTo>
                    <a:pt x="39624" y="143763"/>
                  </a:lnTo>
                  <a:lnTo>
                    <a:pt x="26924" y="153162"/>
                  </a:lnTo>
                  <a:lnTo>
                    <a:pt x="21462" y="158750"/>
                  </a:lnTo>
                  <a:lnTo>
                    <a:pt x="16891" y="164973"/>
                  </a:lnTo>
                  <a:lnTo>
                    <a:pt x="11811" y="171576"/>
                  </a:lnTo>
                  <a:lnTo>
                    <a:pt x="287" y="208432"/>
                  </a:lnTo>
                  <a:lnTo>
                    <a:pt x="0" y="216788"/>
                  </a:lnTo>
                  <a:lnTo>
                    <a:pt x="1833" y="236198"/>
                  </a:lnTo>
                  <a:lnTo>
                    <a:pt x="29337" y="282828"/>
                  </a:lnTo>
                  <a:lnTo>
                    <a:pt x="64119" y="301799"/>
                  </a:lnTo>
                  <a:lnTo>
                    <a:pt x="109855" y="308101"/>
                  </a:lnTo>
                  <a:lnTo>
                    <a:pt x="121642" y="307669"/>
                  </a:lnTo>
                  <a:lnTo>
                    <a:pt x="166457" y="296846"/>
                  </a:lnTo>
                  <a:lnTo>
                    <a:pt x="198247" y="276987"/>
                  </a:lnTo>
                  <a:lnTo>
                    <a:pt x="290008" y="276987"/>
                  </a:lnTo>
                  <a:lnTo>
                    <a:pt x="268148" y="256539"/>
                  </a:lnTo>
                  <a:lnTo>
                    <a:pt x="118999" y="256539"/>
                  </a:lnTo>
                  <a:lnTo>
                    <a:pt x="113030" y="255397"/>
                  </a:lnTo>
                  <a:lnTo>
                    <a:pt x="79629" y="227837"/>
                  </a:lnTo>
                  <a:lnTo>
                    <a:pt x="76581" y="221361"/>
                  </a:lnTo>
                  <a:lnTo>
                    <a:pt x="75057" y="213740"/>
                  </a:lnTo>
                  <a:lnTo>
                    <a:pt x="75057" y="197358"/>
                  </a:lnTo>
                  <a:lnTo>
                    <a:pt x="76454" y="189991"/>
                  </a:lnTo>
                  <a:lnTo>
                    <a:pt x="78994" y="183134"/>
                  </a:lnTo>
                  <a:lnTo>
                    <a:pt x="81534" y="176149"/>
                  </a:lnTo>
                  <a:lnTo>
                    <a:pt x="83947" y="171196"/>
                  </a:lnTo>
                  <a:lnTo>
                    <a:pt x="85979" y="168148"/>
                  </a:lnTo>
                  <a:lnTo>
                    <a:pt x="174259" y="168148"/>
                  </a:lnTo>
                  <a:lnTo>
                    <a:pt x="143510" y="138430"/>
                  </a:lnTo>
                  <a:lnTo>
                    <a:pt x="180855" y="119012"/>
                  </a:lnTo>
                  <a:lnTo>
                    <a:pt x="186796" y="113664"/>
                  </a:lnTo>
                  <a:lnTo>
                    <a:pt x="116078" y="113664"/>
                  </a:lnTo>
                  <a:lnTo>
                    <a:pt x="109503" y="107950"/>
                  </a:lnTo>
                  <a:lnTo>
                    <a:pt x="86487" y="77724"/>
                  </a:lnTo>
                  <a:lnTo>
                    <a:pt x="86583" y="64008"/>
                  </a:lnTo>
                  <a:lnTo>
                    <a:pt x="103759" y="43180"/>
                  </a:lnTo>
                  <a:lnTo>
                    <a:pt x="106045" y="42545"/>
                  </a:lnTo>
                  <a:lnTo>
                    <a:pt x="108331" y="42290"/>
                  </a:lnTo>
                  <a:lnTo>
                    <a:pt x="202473" y="42290"/>
                  </a:lnTo>
                  <a:lnTo>
                    <a:pt x="200787" y="38481"/>
                  </a:lnTo>
                  <a:lnTo>
                    <a:pt x="170243" y="10763"/>
                  </a:lnTo>
                  <a:lnTo>
                    <a:pt x="124839" y="309"/>
                  </a:lnTo>
                  <a:lnTo>
                    <a:pt x="113411" y="0"/>
                  </a:lnTo>
                  <a:close/>
                </a:path>
                <a:path w="313054" h="308609">
                  <a:moveTo>
                    <a:pt x="290008" y="276987"/>
                  </a:moveTo>
                  <a:lnTo>
                    <a:pt x="198247" y="276987"/>
                  </a:lnTo>
                  <a:lnTo>
                    <a:pt x="224155" y="302006"/>
                  </a:lnTo>
                  <a:lnTo>
                    <a:pt x="312547" y="302006"/>
                  </a:lnTo>
                  <a:lnTo>
                    <a:pt x="312547" y="298069"/>
                  </a:lnTo>
                  <a:lnTo>
                    <a:pt x="290008" y="276987"/>
                  </a:lnTo>
                  <a:close/>
                </a:path>
                <a:path w="313054" h="308609">
                  <a:moveTo>
                    <a:pt x="174259" y="168148"/>
                  </a:moveTo>
                  <a:lnTo>
                    <a:pt x="85979" y="168148"/>
                  </a:lnTo>
                  <a:lnTo>
                    <a:pt x="165481" y="243332"/>
                  </a:lnTo>
                  <a:lnTo>
                    <a:pt x="159258" y="248285"/>
                  </a:lnTo>
                  <a:lnTo>
                    <a:pt x="153035" y="251713"/>
                  </a:lnTo>
                  <a:lnTo>
                    <a:pt x="140462" y="255524"/>
                  </a:lnTo>
                  <a:lnTo>
                    <a:pt x="133223" y="256539"/>
                  </a:lnTo>
                  <a:lnTo>
                    <a:pt x="268148" y="256539"/>
                  </a:lnTo>
                  <a:lnTo>
                    <a:pt x="241808" y="231901"/>
                  </a:lnTo>
                  <a:lnTo>
                    <a:pt x="247269" y="225678"/>
                  </a:lnTo>
                  <a:lnTo>
                    <a:pt x="251714" y="219075"/>
                  </a:lnTo>
                  <a:lnTo>
                    <a:pt x="255270" y="212216"/>
                  </a:lnTo>
                  <a:lnTo>
                    <a:pt x="258699" y="205359"/>
                  </a:lnTo>
                  <a:lnTo>
                    <a:pt x="261493" y="198627"/>
                  </a:lnTo>
                  <a:lnTo>
                    <a:pt x="263061" y="193294"/>
                  </a:lnTo>
                  <a:lnTo>
                    <a:pt x="200279" y="193294"/>
                  </a:lnTo>
                  <a:lnTo>
                    <a:pt x="174259" y="168148"/>
                  </a:lnTo>
                  <a:close/>
                </a:path>
                <a:path w="313054" h="308609">
                  <a:moveTo>
                    <a:pt x="269621" y="129286"/>
                  </a:moveTo>
                  <a:lnTo>
                    <a:pt x="200279" y="129286"/>
                  </a:lnTo>
                  <a:lnTo>
                    <a:pt x="200279" y="193294"/>
                  </a:lnTo>
                  <a:lnTo>
                    <a:pt x="263061" y="193294"/>
                  </a:lnTo>
                  <a:lnTo>
                    <a:pt x="263398" y="192150"/>
                  </a:lnTo>
                  <a:lnTo>
                    <a:pt x="265303" y="186436"/>
                  </a:lnTo>
                  <a:lnTo>
                    <a:pt x="266827" y="179577"/>
                  </a:lnTo>
                  <a:lnTo>
                    <a:pt x="269113" y="163575"/>
                  </a:lnTo>
                  <a:lnTo>
                    <a:pt x="269621" y="156845"/>
                  </a:lnTo>
                  <a:lnTo>
                    <a:pt x="269621" y="129286"/>
                  </a:lnTo>
                  <a:close/>
                </a:path>
                <a:path w="313054" h="308609">
                  <a:moveTo>
                    <a:pt x="202473" y="42290"/>
                  </a:moveTo>
                  <a:lnTo>
                    <a:pt x="112014" y="42290"/>
                  </a:lnTo>
                  <a:lnTo>
                    <a:pt x="114427" y="42545"/>
                  </a:lnTo>
                  <a:lnTo>
                    <a:pt x="117475" y="43180"/>
                  </a:lnTo>
                  <a:lnTo>
                    <a:pt x="120523" y="43687"/>
                  </a:lnTo>
                  <a:lnTo>
                    <a:pt x="123190" y="44958"/>
                  </a:lnTo>
                  <a:lnTo>
                    <a:pt x="125730" y="47116"/>
                  </a:lnTo>
                  <a:lnTo>
                    <a:pt x="128524" y="49402"/>
                  </a:lnTo>
                  <a:lnTo>
                    <a:pt x="130810" y="52577"/>
                  </a:lnTo>
                  <a:lnTo>
                    <a:pt x="134366" y="60706"/>
                  </a:lnTo>
                  <a:lnTo>
                    <a:pt x="135255" y="66039"/>
                  </a:lnTo>
                  <a:lnTo>
                    <a:pt x="135255" y="80899"/>
                  </a:lnTo>
                  <a:lnTo>
                    <a:pt x="133731" y="88391"/>
                  </a:lnTo>
                  <a:lnTo>
                    <a:pt x="127127" y="101600"/>
                  </a:lnTo>
                  <a:lnTo>
                    <a:pt x="122428" y="107823"/>
                  </a:lnTo>
                  <a:lnTo>
                    <a:pt x="116078" y="113664"/>
                  </a:lnTo>
                  <a:lnTo>
                    <a:pt x="186796" y="113664"/>
                  </a:lnTo>
                  <a:lnTo>
                    <a:pt x="204089" y="83820"/>
                  </a:lnTo>
                  <a:lnTo>
                    <a:pt x="205994" y="76453"/>
                  </a:lnTo>
                  <a:lnTo>
                    <a:pt x="206763" y="70738"/>
                  </a:lnTo>
                  <a:lnTo>
                    <a:pt x="206883" y="64008"/>
                  </a:lnTo>
                  <a:lnTo>
                    <a:pt x="206502" y="57269"/>
                  </a:lnTo>
                  <a:lnTo>
                    <a:pt x="205359" y="50768"/>
                  </a:lnTo>
                  <a:lnTo>
                    <a:pt x="203453" y="44505"/>
                  </a:lnTo>
                  <a:lnTo>
                    <a:pt x="202473" y="42290"/>
                  </a:lnTo>
                  <a:close/>
                </a:path>
              </a:pathLst>
            </a:custGeom>
            <a:solidFill>
              <a:srgbClr val="FBFBFF"/>
            </a:solidFill>
          </p:spPr>
          <p:txBody>
            <a:bodyPr wrap="square" lIns="0" tIns="0" rIns="0" bIns="0" rtlCol="0"/>
            <a:lstStyle/>
            <a:p>
              <a:endParaRPr/>
            </a:p>
          </p:txBody>
        </p:sp>
        <p:sp>
          <p:nvSpPr>
            <p:cNvPr id="8" name="object 8"/>
            <p:cNvSpPr/>
            <p:nvPr/>
          </p:nvSpPr>
          <p:spPr>
            <a:xfrm>
              <a:off x="6203822" y="596772"/>
              <a:ext cx="92201" cy="90169"/>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129654" y="429514"/>
              <a:ext cx="313055" cy="308610"/>
            </a:xfrm>
            <a:custGeom>
              <a:avLst/>
              <a:gdLst/>
              <a:ahLst/>
              <a:cxnLst/>
              <a:rect l="l" t="t" r="r" b="b"/>
              <a:pathLst>
                <a:path w="313054" h="308609">
                  <a:moveTo>
                    <a:pt x="110236" y="42290"/>
                  </a:moveTo>
                  <a:lnTo>
                    <a:pt x="108331" y="42290"/>
                  </a:lnTo>
                  <a:lnTo>
                    <a:pt x="106045" y="42545"/>
                  </a:lnTo>
                  <a:lnTo>
                    <a:pt x="103759" y="43180"/>
                  </a:lnTo>
                  <a:lnTo>
                    <a:pt x="101346" y="43687"/>
                  </a:lnTo>
                  <a:lnTo>
                    <a:pt x="86487" y="64515"/>
                  </a:lnTo>
                  <a:lnTo>
                    <a:pt x="86487" y="69976"/>
                  </a:lnTo>
                  <a:lnTo>
                    <a:pt x="86487" y="77724"/>
                  </a:lnTo>
                  <a:lnTo>
                    <a:pt x="116078" y="113664"/>
                  </a:lnTo>
                  <a:lnTo>
                    <a:pt x="122428" y="107823"/>
                  </a:lnTo>
                  <a:lnTo>
                    <a:pt x="127127" y="101600"/>
                  </a:lnTo>
                  <a:lnTo>
                    <a:pt x="130429" y="94996"/>
                  </a:lnTo>
                  <a:lnTo>
                    <a:pt x="133731" y="88391"/>
                  </a:lnTo>
                  <a:lnTo>
                    <a:pt x="135255" y="80899"/>
                  </a:lnTo>
                  <a:lnTo>
                    <a:pt x="135255" y="72771"/>
                  </a:lnTo>
                  <a:lnTo>
                    <a:pt x="135255" y="66039"/>
                  </a:lnTo>
                  <a:lnTo>
                    <a:pt x="134366" y="60706"/>
                  </a:lnTo>
                  <a:lnTo>
                    <a:pt x="132587" y="56641"/>
                  </a:lnTo>
                  <a:lnTo>
                    <a:pt x="130810" y="52577"/>
                  </a:lnTo>
                  <a:lnTo>
                    <a:pt x="128524" y="49402"/>
                  </a:lnTo>
                  <a:lnTo>
                    <a:pt x="125730" y="47116"/>
                  </a:lnTo>
                  <a:lnTo>
                    <a:pt x="123190" y="44958"/>
                  </a:lnTo>
                  <a:lnTo>
                    <a:pt x="120523" y="43687"/>
                  </a:lnTo>
                  <a:lnTo>
                    <a:pt x="117475" y="43180"/>
                  </a:lnTo>
                  <a:lnTo>
                    <a:pt x="114427" y="42545"/>
                  </a:lnTo>
                  <a:lnTo>
                    <a:pt x="112014" y="42290"/>
                  </a:lnTo>
                  <a:lnTo>
                    <a:pt x="110236" y="42290"/>
                  </a:lnTo>
                  <a:close/>
                </a:path>
                <a:path w="313054" h="308609">
                  <a:moveTo>
                    <a:pt x="113411" y="0"/>
                  </a:moveTo>
                  <a:lnTo>
                    <a:pt x="154432" y="4952"/>
                  </a:lnTo>
                  <a:lnTo>
                    <a:pt x="188696" y="22693"/>
                  </a:lnTo>
                  <a:lnTo>
                    <a:pt x="206502" y="57269"/>
                  </a:lnTo>
                  <a:lnTo>
                    <a:pt x="206883" y="64008"/>
                  </a:lnTo>
                  <a:lnTo>
                    <a:pt x="206883" y="69850"/>
                  </a:lnTo>
                  <a:lnTo>
                    <a:pt x="205994" y="76453"/>
                  </a:lnTo>
                  <a:lnTo>
                    <a:pt x="204089" y="83820"/>
                  </a:lnTo>
                  <a:lnTo>
                    <a:pt x="202311" y="91312"/>
                  </a:lnTo>
                  <a:lnTo>
                    <a:pt x="174879" y="123444"/>
                  </a:lnTo>
                  <a:lnTo>
                    <a:pt x="143510" y="138430"/>
                  </a:lnTo>
                  <a:lnTo>
                    <a:pt x="200279" y="193294"/>
                  </a:lnTo>
                  <a:lnTo>
                    <a:pt x="200279" y="129286"/>
                  </a:lnTo>
                  <a:lnTo>
                    <a:pt x="269621" y="129286"/>
                  </a:lnTo>
                  <a:lnTo>
                    <a:pt x="269621" y="151384"/>
                  </a:lnTo>
                  <a:lnTo>
                    <a:pt x="269621" y="156845"/>
                  </a:lnTo>
                  <a:lnTo>
                    <a:pt x="269113" y="163575"/>
                  </a:lnTo>
                  <a:lnTo>
                    <a:pt x="267970" y="171576"/>
                  </a:lnTo>
                  <a:lnTo>
                    <a:pt x="266827" y="179577"/>
                  </a:lnTo>
                  <a:lnTo>
                    <a:pt x="265303" y="186436"/>
                  </a:lnTo>
                  <a:lnTo>
                    <a:pt x="263398" y="192150"/>
                  </a:lnTo>
                  <a:lnTo>
                    <a:pt x="261493" y="198627"/>
                  </a:lnTo>
                  <a:lnTo>
                    <a:pt x="241808" y="231901"/>
                  </a:lnTo>
                  <a:lnTo>
                    <a:pt x="312547" y="298069"/>
                  </a:lnTo>
                  <a:lnTo>
                    <a:pt x="312547" y="302006"/>
                  </a:lnTo>
                  <a:lnTo>
                    <a:pt x="224155" y="302006"/>
                  </a:lnTo>
                  <a:lnTo>
                    <a:pt x="198247" y="276987"/>
                  </a:lnTo>
                  <a:lnTo>
                    <a:pt x="187793" y="284845"/>
                  </a:lnTo>
                  <a:lnTo>
                    <a:pt x="144502" y="304137"/>
                  </a:lnTo>
                  <a:lnTo>
                    <a:pt x="109855" y="308101"/>
                  </a:lnTo>
                  <a:lnTo>
                    <a:pt x="85611" y="306528"/>
                  </a:lnTo>
                  <a:lnTo>
                    <a:pt x="45364" y="293903"/>
                  </a:lnTo>
                  <a:lnTo>
                    <a:pt x="7334" y="253666"/>
                  </a:lnTo>
                  <a:lnTo>
                    <a:pt x="0" y="216788"/>
                  </a:lnTo>
                  <a:lnTo>
                    <a:pt x="287" y="208432"/>
                  </a:lnTo>
                  <a:lnTo>
                    <a:pt x="11811" y="171576"/>
                  </a:lnTo>
                  <a:lnTo>
                    <a:pt x="16891" y="164973"/>
                  </a:lnTo>
                  <a:lnTo>
                    <a:pt x="21462" y="158750"/>
                  </a:lnTo>
                  <a:lnTo>
                    <a:pt x="26924" y="153162"/>
                  </a:lnTo>
                  <a:lnTo>
                    <a:pt x="33274" y="148462"/>
                  </a:lnTo>
                  <a:lnTo>
                    <a:pt x="39624" y="143763"/>
                  </a:lnTo>
                  <a:lnTo>
                    <a:pt x="45720" y="139700"/>
                  </a:lnTo>
                  <a:lnTo>
                    <a:pt x="51689" y="136271"/>
                  </a:lnTo>
                  <a:lnTo>
                    <a:pt x="45974" y="131825"/>
                  </a:lnTo>
                  <a:lnTo>
                    <a:pt x="40894" y="127381"/>
                  </a:lnTo>
                  <a:lnTo>
                    <a:pt x="36449" y="123062"/>
                  </a:lnTo>
                  <a:lnTo>
                    <a:pt x="32004" y="118745"/>
                  </a:lnTo>
                  <a:lnTo>
                    <a:pt x="28067" y="114046"/>
                  </a:lnTo>
                  <a:lnTo>
                    <a:pt x="24637" y="108712"/>
                  </a:lnTo>
                  <a:lnTo>
                    <a:pt x="21209" y="103505"/>
                  </a:lnTo>
                  <a:lnTo>
                    <a:pt x="18542" y="97916"/>
                  </a:lnTo>
                  <a:lnTo>
                    <a:pt x="16637" y="91948"/>
                  </a:lnTo>
                  <a:lnTo>
                    <a:pt x="14859" y="85851"/>
                  </a:lnTo>
                  <a:lnTo>
                    <a:pt x="13843" y="78866"/>
                  </a:lnTo>
                  <a:lnTo>
                    <a:pt x="13843" y="70738"/>
                  </a:lnTo>
                  <a:lnTo>
                    <a:pt x="25908" y="33655"/>
                  </a:lnTo>
                  <a:lnTo>
                    <a:pt x="57751" y="9907"/>
                  </a:lnTo>
                  <a:lnTo>
                    <a:pt x="100651" y="404"/>
                  </a:lnTo>
                  <a:lnTo>
                    <a:pt x="113411" y="0"/>
                  </a:lnTo>
                  <a:close/>
                </a:path>
              </a:pathLst>
            </a:custGeom>
            <a:ln w="3175">
              <a:solidFill>
                <a:srgbClr val="1D7CED"/>
              </a:solidFill>
            </a:ln>
          </p:spPr>
          <p:txBody>
            <a:bodyPr wrap="square" lIns="0" tIns="0" rIns="0" bIns="0" rtlCol="0"/>
            <a:lstStyle/>
            <a:p>
              <a:endParaRPr/>
            </a:p>
          </p:txBody>
        </p:sp>
        <p:sp>
          <p:nvSpPr>
            <p:cNvPr id="10" name="object 10"/>
            <p:cNvSpPr/>
            <p:nvPr/>
          </p:nvSpPr>
          <p:spPr>
            <a:xfrm>
              <a:off x="6573011" y="406781"/>
              <a:ext cx="657225" cy="330200"/>
            </a:xfrm>
            <a:custGeom>
              <a:avLst/>
              <a:gdLst/>
              <a:ahLst/>
              <a:cxnLst/>
              <a:rect l="l" t="t" r="r" b="b"/>
              <a:pathLst>
                <a:path w="657225" h="330200">
                  <a:moveTo>
                    <a:pt x="390017" y="83820"/>
                  </a:moveTo>
                  <a:lnTo>
                    <a:pt x="342392" y="92090"/>
                  </a:lnTo>
                  <a:lnTo>
                    <a:pt x="306197" y="116840"/>
                  </a:lnTo>
                  <a:lnTo>
                    <a:pt x="283400" y="155892"/>
                  </a:lnTo>
                  <a:lnTo>
                    <a:pt x="275844" y="206756"/>
                  </a:lnTo>
                  <a:lnTo>
                    <a:pt x="277729" y="233570"/>
                  </a:lnTo>
                  <a:lnTo>
                    <a:pt x="292881" y="278389"/>
                  </a:lnTo>
                  <a:lnTo>
                    <a:pt x="322865" y="310993"/>
                  </a:lnTo>
                  <a:lnTo>
                    <a:pt x="364775" y="327618"/>
                  </a:lnTo>
                  <a:lnTo>
                    <a:pt x="390017" y="329692"/>
                  </a:lnTo>
                  <a:lnTo>
                    <a:pt x="415260" y="327642"/>
                  </a:lnTo>
                  <a:lnTo>
                    <a:pt x="437657" y="321484"/>
                  </a:lnTo>
                  <a:lnTo>
                    <a:pt x="457221" y="311207"/>
                  </a:lnTo>
                  <a:lnTo>
                    <a:pt x="473964" y="296799"/>
                  </a:lnTo>
                  <a:lnTo>
                    <a:pt x="482676" y="285115"/>
                  </a:lnTo>
                  <a:lnTo>
                    <a:pt x="383413" y="285115"/>
                  </a:lnTo>
                  <a:lnTo>
                    <a:pt x="376682" y="283718"/>
                  </a:lnTo>
                  <a:lnTo>
                    <a:pt x="346329" y="256063"/>
                  </a:lnTo>
                  <a:lnTo>
                    <a:pt x="337212" y="217160"/>
                  </a:lnTo>
                  <a:lnTo>
                    <a:pt x="336934" y="206629"/>
                  </a:lnTo>
                  <a:lnTo>
                    <a:pt x="337227" y="196514"/>
                  </a:lnTo>
                  <a:lnTo>
                    <a:pt x="346741" y="156829"/>
                  </a:lnTo>
                  <a:lnTo>
                    <a:pt x="376301" y="129667"/>
                  </a:lnTo>
                  <a:lnTo>
                    <a:pt x="382905" y="128397"/>
                  </a:lnTo>
                  <a:lnTo>
                    <a:pt x="482642" y="128397"/>
                  </a:lnTo>
                  <a:lnTo>
                    <a:pt x="473964" y="116713"/>
                  </a:lnTo>
                  <a:lnTo>
                    <a:pt x="457221" y="102304"/>
                  </a:lnTo>
                  <a:lnTo>
                    <a:pt x="437657" y="92027"/>
                  </a:lnTo>
                  <a:lnTo>
                    <a:pt x="415260" y="85869"/>
                  </a:lnTo>
                  <a:lnTo>
                    <a:pt x="390017" y="83820"/>
                  </a:lnTo>
                  <a:close/>
                </a:path>
                <a:path w="657225" h="330200">
                  <a:moveTo>
                    <a:pt x="482642" y="128397"/>
                  </a:moveTo>
                  <a:lnTo>
                    <a:pt x="397129" y="128397"/>
                  </a:lnTo>
                  <a:lnTo>
                    <a:pt x="403733" y="129794"/>
                  </a:lnTo>
                  <a:lnTo>
                    <a:pt x="416560" y="135382"/>
                  </a:lnTo>
                  <a:lnTo>
                    <a:pt x="438912" y="170815"/>
                  </a:lnTo>
                  <a:lnTo>
                    <a:pt x="443353" y="206756"/>
                  </a:lnTo>
                  <a:lnTo>
                    <a:pt x="443095" y="217227"/>
                  </a:lnTo>
                  <a:lnTo>
                    <a:pt x="434228" y="255428"/>
                  </a:lnTo>
                  <a:lnTo>
                    <a:pt x="410464" y="280543"/>
                  </a:lnTo>
                  <a:lnTo>
                    <a:pt x="403987" y="283591"/>
                  </a:lnTo>
                  <a:lnTo>
                    <a:pt x="397256" y="285115"/>
                  </a:lnTo>
                  <a:lnTo>
                    <a:pt x="482676" y="285115"/>
                  </a:lnTo>
                  <a:lnTo>
                    <a:pt x="487318" y="278890"/>
                  </a:lnTo>
                  <a:lnTo>
                    <a:pt x="496887" y="257921"/>
                  </a:lnTo>
                  <a:lnTo>
                    <a:pt x="502646" y="233880"/>
                  </a:lnTo>
                  <a:lnTo>
                    <a:pt x="504571" y="206756"/>
                  </a:lnTo>
                  <a:lnTo>
                    <a:pt x="502646" y="179703"/>
                  </a:lnTo>
                  <a:lnTo>
                    <a:pt x="496887" y="155686"/>
                  </a:lnTo>
                  <a:lnTo>
                    <a:pt x="487318" y="134693"/>
                  </a:lnTo>
                  <a:lnTo>
                    <a:pt x="482642" y="128397"/>
                  </a:lnTo>
                  <a:close/>
                </a:path>
                <a:path w="657225" h="330200">
                  <a:moveTo>
                    <a:pt x="657098" y="283591"/>
                  </a:moveTo>
                  <a:lnTo>
                    <a:pt x="529971" y="283591"/>
                  </a:lnTo>
                  <a:lnTo>
                    <a:pt x="529971" y="324739"/>
                  </a:lnTo>
                  <a:lnTo>
                    <a:pt x="657098" y="324739"/>
                  </a:lnTo>
                  <a:lnTo>
                    <a:pt x="657098" y="283591"/>
                  </a:lnTo>
                  <a:close/>
                </a:path>
                <a:path w="657225" h="330200">
                  <a:moveTo>
                    <a:pt x="623189" y="129921"/>
                  </a:moveTo>
                  <a:lnTo>
                    <a:pt x="563880" y="129921"/>
                  </a:lnTo>
                  <a:lnTo>
                    <a:pt x="563880" y="283591"/>
                  </a:lnTo>
                  <a:lnTo>
                    <a:pt x="623189" y="283591"/>
                  </a:lnTo>
                  <a:lnTo>
                    <a:pt x="623189" y="129921"/>
                  </a:lnTo>
                  <a:close/>
                </a:path>
                <a:path w="657225" h="330200">
                  <a:moveTo>
                    <a:pt x="657098" y="88773"/>
                  </a:moveTo>
                  <a:lnTo>
                    <a:pt x="529971" y="88773"/>
                  </a:lnTo>
                  <a:lnTo>
                    <a:pt x="529971" y="129921"/>
                  </a:lnTo>
                  <a:lnTo>
                    <a:pt x="657098" y="129921"/>
                  </a:lnTo>
                  <a:lnTo>
                    <a:pt x="657098" y="88773"/>
                  </a:lnTo>
                  <a:close/>
                </a:path>
                <a:path w="657225" h="330200">
                  <a:moveTo>
                    <a:pt x="68326" y="88773"/>
                  </a:moveTo>
                  <a:lnTo>
                    <a:pt x="0" y="88773"/>
                  </a:lnTo>
                  <a:lnTo>
                    <a:pt x="0" y="324739"/>
                  </a:lnTo>
                  <a:lnTo>
                    <a:pt x="55880" y="324739"/>
                  </a:lnTo>
                  <a:lnTo>
                    <a:pt x="55880" y="168275"/>
                  </a:lnTo>
                  <a:lnTo>
                    <a:pt x="104045" y="168275"/>
                  </a:lnTo>
                  <a:lnTo>
                    <a:pt x="68326" y="88773"/>
                  </a:lnTo>
                  <a:close/>
                </a:path>
                <a:path w="657225" h="330200">
                  <a:moveTo>
                    <a:pt x="241046" y="168275"/>
                  </a:moveTo>
                  <a:lnTo>
                    <a:pt x="182118" y="168275"/>
                  </a:lnTo>
                  <a:lnTo>
                    <a:pt x="182118" y="324739"/>
                  </a:lnTo>
                  <a:lnTo>
                    <a:pt x="241046" y="324739"/>
                  </a:lnTo>
                  <a:lnTo>
                    <a:pt x="241046" y="168275"/>
                  </a:lnTo>
                  <a:close/>
                </a:path>
                <a:path w="657225" h="330200">
                  <a:moveTo>
                    <a:pt x="104045" y="168275"/>
                  </a:moveTo>
                  <a:lnTo>
                    <a:pt x="55880" y="168275"/>
                  </a:lnTo>
                  <a:lnTo>
                    <a:pt x="98806" y="269240"/>
                  </a:lnTo>
                  <a:lnTo>
                    <a:pt x="139192" y="269240"/>
                  </a:lnTo>
                  <a:lnTo>
                    <a:pt x="166405" y="205232"/>
                  </a:lnTo>
                  <a:lnTo>
                    <a:pt x="120650" y="205232"/>
                  </a:lnTo>
                  <a:lnTo>
                    <a:pt x="104045" y="168275"/>
                  </a:lnTo>
                  <a:close/>
                </a:path>
                <a:path w="657225" h="330200">
                  <a:moveTo>
                    <a:pt x="241046" y="88773"/>
                  </a:moveTo>
                  <a:lnTo>
                    <a:pt x="172847" y="88773"/>
                  </a:lnTo>
                  <a:lnTo>
                    <a:pt x="120650" y="205232"/>
                  </a:lnTo>
                  <a:lnTo>
                    <a:pt x="166405" y="205232"/>
                  </a:lnTo>
                  <a:lnTo>
                    <a:pt x="182118" y="168275"/>
                  </a:lnTo>
                  <a:lnTo>
                    <a:pt x="241046" y="168275"/>
                  </a:lnTo>
                  <a:lnTo>
                    <a:pt x="241046" y="88773"/>
                  </a:lnTo>
                  <a:close/>
                </a:path>
                <a:path w="657225" h="330200">
                  <a:moveTo>
                    <a:pt x="410210" y="0"/>
                  </a:moveTo>
                  <a:lnTo>
                    <a:pt x="371983" y="0"/>
                  </a:lnTo>
                  <a:lnTo>
                    <a:pt x="324358" y="62230"/>
                  </a:lnTo>
                  <a:lnTo>
                    <a:pt x="364744" y="62230"/>
                  </a:lnTo>
                  <a:lnTo>
                    <a:pt x="390652" y="28448"/>
                  </a:lnTo>
                  <a:lnTo>
                    <a:pt x="432039" y="28448"/>
                  </a:lnTo>
                  <a:lnTo>
                    <a:pt x="410210" y="0"/>
                  </a:lnTo>
                  <a:close/>
                </a:path>
                <a:path w="657225" h="330200">
                  <a:moveTo>
                    <a:pt x="432039" y="28448"/>
                  </a:moveTo>
                  <a:lnTo>
                    <a:pt x="390652" y="28448"/>
                  </a:lnTo>
                  <a:lnTo>
                    <a:pt x="416814" y="62230"/>
                  </a:lnTo>
                  <a:lnTo>
                    <a:pt x="457962" y="62230"/>
                  </a:lnTo>
                  <a:lnTo>
                    <a:pt x="432039" y="28448"/>
                  </a:lnTo>
                  <a:close/>
                </a:path>
              </a:pathLst>
            </a:custGeom>
            <a:solidFill>
              <a:srgbClr val="FBFBFF"/>
            </a:solidFill>
          </p:spPr>
          <p:txBody>
            <a:bodyPr wrap="square" lIns="0" tIns="0" rIns="0" bIns="0" rtlCol="0"/>
            <a:lstStyle/>
            <a:p>
              <a:endParaRPr/>
            </a:p>
          </p:txBody>
        </p:sp>
        <p:sp>
          <p:nvSpPr>
            <p:cNvPr id="11" name="object 11"/>
            <p:cNvSpPr/>
            <p:nvPr/>
          </p:nvSpPr>
          <p:spPr>
            <a:xfrm>
              <a:off x="6909943" y="495553"/>
              <a:ext cx="320675" cy="236220"/>
            </a:xfrm>
            <a:custGeom>
              <a:avLst/>
              <a:gdLst/>
              <a:ahLst/>
              <a:cxnLst/>
              <a:rect l="l" t="t" r="r" b="b"/>
              <a:pathLst>
                <a:path w="320675" h="236220">
                  <a:moveTo>
                    <a:pt x="53339" y="39624"/>
                  </a:moveTo>
                  <a:lnTo>
                    <a:pt x="45974" y="39624"/>
                  </a:lnTo>
                  <a:lnTo>
                    <a:pt x="39370" y="40894"/>
                  </a:lnTo>
                  <a:lnTo>
                    <a:pt x="9810" y="68056"/>
                  </a:lnTo>
                  <a:lnTo>
                    <a:pt x="285" y="107862"/>
                  </a:lnTo>
                  <a:lnTo>
                    <a:pt x="0" y="117983"/>
                  </a:lnTo>
                  <a:lnTo>
                    <a:pt x="281" y="128387"/>
                  </a:lnTo>
                  <a:lnTo>
                    <a:pt x="9398" y="167290"/>
                  </a:lnTo>
                  <a:lnTo>
                    <a:pt x="39750" y="194945"/>
                  </a:lnTo>
                  <a:lnTo>
                    <a:pt x="46481" y="196342"/>
                  </a:lnTo>
                  <a:lnTo>
                    <a:pt x="53339" y="196342"/>
                  </a:lnTo>
                  <a:lnTo>
                    <a:pt x="60325" y="196342"/>
                  </a:lnTo>
                  <a:lnTo>
                    <a:pt x="67055" y="194818"/>
                  </a:lnTo>
                  <a:lnTo>
                    <a:pt x="73532" y="191770"/>
                  </a:lnTo>
                  <a:lnTo>
                    <a:pt x="80136" y="188849"/>
                  </a:lnTo>
                  <a:lnTo>
                    <a:pt x="102234" y="153797"/>
                  </a:lnTo>
                  <a:lnTo>
                    <a:pt x="106425" y="117856"/>
                  </a:lnTo>
                  <a:lnTo>
                    <a:pt x="106142" y="107741"/>
                  </a:lnTo>
                  <a:lnTo>
                    <a:pt x="96964" y="68516"/>
                  </a:lnTo>
                  <a:lnTo>
                    <a:pt x="73151" y="43815"/>
                  </a:lnTo>
                  <a:lnTo>
                    <a:pt x="66801" y="41021"/>
                  </a:lnTo>
                  <a:lnTo>
                    <a:pt x="60198" y="39624"/>
                  </a:lnTo>
                  <a:lnTo>
                    <a:pt x="53339" y="39624"/>
                  </a:lnTo>
                  <a:close/>
                </a:path>
                <a:path w="320675" h="236220">
                  <a:moveTo>
                    <a:pt x="193039" y="0"/>
                  </a:moveTo>
                  <a:lnTo>
                    <a:pt x="320166" y="0"/>
                  </a:lnTo>
                  <a:lnTo>
                    <a:pt x="320166" y="41148"/>
                  </a:lnTo>
                  <a:lnTo>
                    <a:pt x="286257" y="41148"/>
                  </a:lnTo>
                  <a:lnTo>
                    <a:pt x="286257" y="194818"/>
                  </a:lnTo>
                  <a:lnTo>
                    <a:pt x="320166" y="194818"/>
                  </a:lnTo>
                  <a:lnTo>
                    <a:pt x="320166" y="235966"/>
                  </a:lnTo>
                  <a:lnTo>
                    <a:pt x="193039" y="235966"/>
                  </a:lnTo>
                  <a:lnTo>
                    <a:pt x="193039" y="194818"/>
                  </a:lnTo>
                  <a:lnTo>
                    <a:pt x="226949" y="194818"/>
                  </a:lnTo>
                  <a:lnTo>
                    <a:pt x="226949" y="41148"/>
                  </a:lnTo>
                  <a:lnTo>
                    <a:pt x="193039" y="41148"/>
                  </a:lnTo>
                  <a:lnTo>
                    <a:pt x="193039" y="0"/>
                  </a:lnTo>
                  <a:close/>
                </a:path>
              </a:pathLst>
            </a:custGeom>
            <a:ln w="3175">
              <a:solidFill>
                <a:srgbClr val="1D7CED"/>
              </a:solidFill>
            </a:ln>
          </p:spPr>
          <p:txBody>
            <a:bodyPr wrap="square" lIns="0" tIns="0" rIns="0" bIns="0" rtlCol="0"/>
            <a:lstStyle/>
            <a:p>
              <a:endParaRPr/>
            </a:p>
          </p:txBody>
        </p:sp>
        <p:sp>
          <p:nvSpPr>
            <p:cNvPr id="12" name="object 12"/>
            <p:cNvSpPr/>
            <p:nvPr/>
          </p:nvSpPr>
          <p:spPr>
            <a:xfrm>
              <a:off x="6572122" y="494664"/>
              <a:ext cx="242824" cy="237744"/>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6848856" y="490600"/>
              <a:ext cx="229235" cy="246379"/>
            </a:xfrm>
            <a:custGeom>
              <a:avLst/>
              <a:gdLst/>
              <a:ahLst/>
              <a:cxnLst/>
              <a:rect l="l" t="t" r="r" b="b"/>
              <a:pathLst>
                <a:path w="229234" h="246379">
                  <a:moveTo>
                    <a:pt x="114173" y="0"/>
                  </a:moveTo>
                  <a:lnTo>
                    <a:pt x="161813" y="8207"/>
                  </a:lnTo>
                  <a:lnTo>
                    <a:pt x="198120" y="32893"/>
                  </a:lnTo>
                  <a:lnTo>
                    <a:pt x="221043" y="71866"/>
                  </a:lnTo>
                  <a:lnTo>
                    <a:pt x="228726" y="122936"/>
                  </a:lnTo>
                  <a:lnTo>
                    <a:pt x="226802" y="150060"/>
                  </a:lnTo>
                  <a:lnTo>
                    <a:pt x="211474" y="195070"/>
                  </a:lnTo>
                  <a:lnTo>
                    <a:pt x="181377" y="227387"/>
                  </a:lnTo>
                  <a:lnTo>
                    <a:pt x="139416" y="243822"/>
                  </a:lnTo>
                  <a:lnTo>
                    <a:pt x="114173" y="245872"/>
                  </a:lnTo>
                  <a:lnTo>
                    <a:pt x="88931" y="243798"/>
                  </a:lnTo>
                  <a:lnTo>
                    <a:pt x="47021" y="227173"/>
                  </a:lnTo>
                  <a:lnTo>
                    <a:pt x="17037" y="194569"/>
                  </a:lnTo>
                  <a:lnTo>
                    <a:pt x="1885" y="149750"/>
                  </a:lnTo>
                  <a:lnTo>
                    <a:pt x="0" y="122936"/>
                  </a:lnTo>
                  <a:lnTo>
                    <a:pt x="1885" y="96027"/>
                  </a:lnTo>
                  <a:lnTo>
                    <a:pt x="17037" y="51069"/>
                  </a:lnTo>
                  <a:lnTo>
                    <a:pt x="47021" y="18591"/>
                  </a:lnTo>
                  <a:lnTo>
                    <a:pt x="88931" y="2069"/>
                  </a:lnTo>
                  <a:lnTo>
                    <a:pt x="114173" y="0"/>
                  </a:lnTo>
                  <a:close/>
                </a:path>
              </a:pathLst>
            </a:custGeom>
            <a:ln w="3175">
              <a:solidFill>
                <a:srgbClr val="1D7CED"/>
              </a:solidFill>
            </a:ln>
          </p:spPr>
          <p:txBody>
            <a:bodyPr wrap="square" lIns="0" tIns="0" rIns="0" bIns="0" rtlCol="0"/>
            <a:lstStyle/>
            <a:p>
              <a:endParaRPr/>
            </a:p>
          </p:txBody>
        </p:sp>
        <p:sp>
          <p:nvSpPr>
            <p:cNvPr id="14" name="object 14"/>
            <p:cNvSpPr/>
            <p:nvPr/>
          </p:nvSpPr>
          <p:spPr>
            <a:xfrm>
              <a:off x="6896481" y="405892"/>
              <a:ext cx="135382" cy="64008"/>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7366127" y="405892"/>
              <a:ext cx="1436497" cy="331470"/>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4157471" y="204215"/>
              <a:ext cx="762000" cy="612647"/>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4477511" y="309372"/>
              <a:ext cx="1135380" cy="507491"/>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5340096" y="309372"/>
              <a:ext cx="848868" cy="507491"/>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5867400" y="204215"/>
              <a:ext cx="926592" cy="612647"/>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6352032" y="309372"/>
              <a:ext cx="1089660" cy="507491"/>
            </a:xfrm>
            <a:prstGeom prst="rect">
              <a:avLst/>
            </a:prstGeom>
            <a:blipFill>
              <a:blip r:embed="rId12" cstate="print"/>
              <a:stretch>
                <a:fillRect/>
              </a:stretch>
            </a:blipFill>
          </p:spPr>
          <p:txBody>
            <a:bodyPr wrap="square" lIns="0" tIns="0" rIns="0" bIns="0" rtlCol="0"/>
            <a:lstStyle/>
            <a:p>
              <a:endParaRPr/>
            </a:p>
          </p:txBody>
        </p:sp>
        <p:sp>
          <p:nvSpPr>
            <p:cNvPr id="21" name="object 21"/>
            <p:cNvSpPr/>
            <p:nvPr/>
          </p:nvSpPr>
          <p:spPr>
            <a:xfrm>
              <a:off x="7170419" y="309372"/>
              <a:ext cx="1848612" cy="507491"/>
            </a:xfrm>
            <a:prstGeom prst="rect">
              <a:avLst/>
            </a:prstGeom>
            <a:blipFill>
              <a:blip r:embed="rId13" cstate="print"/>
              <a:stretch>
                <a:fillRect/>
              </a:stretch>
            </a:blipFill>
          </p:spPr>
          <p:txBody>
            <a:bodyPr wrap="square" lIns="0" tIns="0" rIns="0" bIns="0" rtlCol="0"/>
            <a:lstStyle/>
            <a:p>
              <a:endParaRPr/>
            </a:p>
          </p:txBody>
        </p:sp>
      </p:grpSp>
      <p:sp>
        <p:nvSpPr>
          <p:cNvPr id="23" name="object 23"/>
          <p:cNvSpPr/>
          <p:nvPr/>
        </p:nvSpPr>
        <p:spPr>
          <a:xfrm>
            <a:off x="5943600" y="1600200"/>
            <a:ext cx="1981200" cy="1386839"/>
          </a:xfrm>
          <a:prstGeom prst="rect">
            <a:avLst/>
          </a:prstGeom>
          <a:blipFill>
            <a:blip r:embed="rId14" cstate="print"/>
            <a:stretch>
              <a:fillRect/>
            </a:stretch>
          </a:blipFill>
        </p:spPr>
        <p:txBody>
          <a:bodyPr wrap="square" lIns="0" tIns="0" rIns="0" bIns="0" rtlCol="0"/>
          <a:lstStyle/>
          <a:p>
            <a:endParaRPr/>
          </a:p>
        </p:txBody>
      </p:sp>
      <p:sp>
        <p:nvSpPr>
          <p:cNvPr id="24" name="object 24"/>
          <p:cNvSpPr/>
          <p:nvPr/>
        </p:nvSpPr>
        <p:spPr>
          <a:xfrm>
            <a:off x="828850" y="3505200"/>
            <a:ext cx="2552941" cy="1595558"/>
          </a:xfrm>
          <a:prstGeom prst="rect">
            <a:avLst/>
          </a:prstGeom>
          <a:blipFill>
            <a:blip r:embed="rId15" cstate="print"/>
            <a:stretch>
              <a:fillRect/>
            </a:stretch>
          </a:blipFill>
        </p:spPr>
        <p:txBody>
          <a:bodyPr wrap="square" lIns="0" tIns="0" rIns="0" bIns="0" rtlCol="0"/>
          <a:lstStyle/>
          <a:p>
            <a:endParaRPr/>
          </a:p>
        </p:txBody>
      </p:sp>
      <p:sp>
        <p:nvSpPr>
          <p:cNvPr id="26" name="object 26"/>
          <p:cNvSpPr/>
          <p:nvPr/>
        </p:nvSpPr>
        <p:spPr>
          <a:xfrm>
            <a:off x="957262" y="1543050"/>
            <a:ext cx="2233612" cy="1081087"/>
          </a:xfrm>
          <a:prstGeom prst="rect">
            <a:avLst/>
          </a:prstGeom>
          <a:blipFill>
            <a:blip r:embed="rId16" cstate="print"/>
            <a:stretch>
              <a:fillRect/>
            </a:stretch>
          </a:blipFill>
        </p:spPr>
        <p:txBody>
          <a:bodyPr wrap="square" lIns="0" tIns="0" rIns="0" bIns="0" rtlCol="0"/>
          <a:lstStyle/>
          <a:p>
            <a:endParaRPr/>
          </a:p>
        </p:txBody>
      </p:sp>
      <p:pic>
        <p:nvPicPr>
          <p:cNvPr id="1026" name="Picture 2" descr="C:\Users\Admin\Desktop\mysql.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94960" y="3505200"/>
            <a:ext cx="3291840" cy="16459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TotalTime>
  <Words>967</Words>
  <Application>Microsoft Office PowerPoint</Application>
  <PresentationFormat>On-screen Show (4:3)</PresentationFormat>
  <Paragraphs>140</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Arial</vt:lpstr>
      <vt:lpstr>Calibri</vt:lpstr>
      <vt:lpstr>Carlito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Chú ý: return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 THI HUONG THAO</dc:creator>
  <cp:lastModifiedBy>Toàn Võ Tấn</cp:lastModifiedBy>
  <cp:revision>19</cp:revision>
  <dcterms:created xsi:type="dcterms:W3CDTF">2020-11-22T03:38:53Z</dcterms:created>
  <dcterms:modified xsi:type="dcterms:W3CDTF">2021-12-14T16:13:19Z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2014-07-12T00:00:00Z</vt:filetime>
  </property>
  <property fmtid="{D5CDD505-2E9C-101B-9397-08002B2CF9AE}" pid="3" name="Creator">
    <vt:lpwstr>Microsoft® Office PowerPoint® 2007</vt:lpwstr>
  </property>
  <property fmtid="{D5CDD505-2E9C-101B-9397-08002B2CF9AE}" pid="4" name="LastSaved">
    <vt:filetime>2020-11-22T00:00:00Z</vt:filetime>
  </property>
</Properties>
</file>