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2" r:id="rId23"/>
    <p:sldId id="316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4388-0025-4855-A848-A784238BCF81}" type="datetimeFigureOut">
              <a:rPr lang="en-US" smtClean="0"/>
              <a:t>06/07/2021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9BE7-79F1-485D-B12E-534FE9B3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442A-9341-4025-8168-5E45FAD5964F}" type="datetime1">
              <a:rPr lang="en-US" smtClean="0"/>
              <a:t>06/07/2021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33CC-BFB2-48C2-8909-84753FE5DE31}" type="datetime1">
              <a:rPr lang="en-US" smtClean="0"/>
              <a:t>06/07/2021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E913-A0FE-4362-9CBC-7F5C2CC06875}" type="datetime1">
              <a:rPr lang="en-US" smtClean="0"/>
              <a:t>06/07/2021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917D-57C0-4ED2-AC40-58283F47B8BB}" type="datetime1">
              <a:rPr lang="en-US" smtClean="0"/>
              <a:t>06/07/2021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5E6B-CA4F-4E6E-AE52-C4329706B66F}" type="datetime1">
              <a:rPr lang="en-US" smtClean="0"/>
              <a:t>06/07/2021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38"/>
            <a:ext cx="2133600" cy="104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5928" y="1031747"/>
            <a:ext cx="8772144" cy="109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06680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2592" y="660018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31036" y="91440"/>
            <a:ext cx="1330452" cy="11841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9D1F-858E-4825-AF0F-13B380D116D6}" type="datetime1">
              <a:rPr lang="en-US" smtClean="0"/>
              <a:t>06/07/2021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jp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95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9.png"/><Relationship Id="rId3" Type="http://schemas.openxmlformats.org/officeDocument/2006/relationships/image" Target="../media/image79.png"/><Relationship Id="rId7" Type="http://schemas.openxmlformats.org/officeDocument/2006/relationships/image" Target="../media/image21.png"/><Relationship Id="rId12" Type="http://schemas.openxmlformats.org/officeDocument/2006/relationships/image" Target="../media/image98.png"/><Relationship Id="rId2" Type="http://schemas.openxmlformats.org/officeDocument/2006/relationships/image" Target="../media/image78.png"/><Relationship Id="rId16" Type="http://schemas.openxmlformats.org/officeDocument/2006/relationships/image" Target="../media/image10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84.png"/><Relationship Id="rId5" Type="http://schemas.openxmlformats.org/officeDocument/2006/relationships/image" Target="../media/image14.png"/><Relationship Id="rId15" Type="http://schemas.openxmlformats.org/officeDocument/2006/relationships/image" Target="../media/image101.png"/><Relationship Id="rId10" Type="http://schemas.openxmlformats.org/officeDocument/2006/relationships/image" Target="../media/image83.png"/><Relationship Id="rId4" Type="http://schemas.openxmlformats.org/officeDocument/2006/relationships/image" Target="../media/image96.png"/><Relationship Id="rId9" Type="http://schemas.openxmlformats.org/officeDocument/2006/relationships/image" Target="../media/image82.png"/><Relationship Id="rId1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3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2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82.png"/><Relationship Id="rId7" Type="http://schemas.openxmlformats.org/officeDocument/2006/relationships/image" Target="../media/image1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5" Type="http://schemas.openxmlformats.org/officeDocument/2006/relationships/image" Target="../media/image12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7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6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51.png"/><Relationship Id="rId5" Type="http://schemas.openxmlformats.org/officeDocument/2006/relationships/image" Target="../media/image49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3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3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image" Target="../media/image5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33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58.png"/><Relationship Id="rId2" Type="http://schemas.openxmlformats.org/officeDocument/2006/relationships/image" Target="../media/image76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1019"/>
            <a:ext cx="4495800" cy="22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19200"/>
            <a:ext cx="8305800" cy="5638800"/>
            <a:chOff x="0" y="1219200"/>
            <a:chExt cx="8305800" cy="5638800"/>
          </a:xfrm>
        </p:grpSpPr>
        <p:sp>
          <p:nvSpPr>
            <p:cNvPr id="4" name="object 4"/>
            <p:cNvSpPr/>
            <p:nvPr/>
          </p:nvSpPr>
          <p:spPr>
            <a:xfrm>
              <a:off x="4904994" y="1219200"/>
              <a:ext cx="3400805" cy="2030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8000"/>
              <a:ext cx="5080000" cy="380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932688"/>
            <a:ext cx="9144000" cy="161925"/>
            <a:chOff x="0" y="932688"/>
            <a:chExt cx="9144000" cy="161925"/>
          </a:xfrm>
        </p:grpSpPr>
        <p:sp>
          <p:nvSpPr>
            <p:cNvPr id="17" name="object 17"/>
            <p:cNvSpPr/>
            <p:nvPr/>
          </p:nvSpPr>
          <p:spPr>
            <a:xfrm>
              <a:off x="0" y="932688"/>
              <a:ext cx="9144000" cy="16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906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86200" y="2590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0"/>
                </a:ln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587" y="1216152"/>
            <a:ext cx="8921750" cy="4074160"/>
            <a:chOff x="-1587" y="1216152"/>
            <a:chExt cx="8921750" cy="4074160"/>
          </a:xfrm>
        </p:grpSpPr>
        <p:sp>
          <p:nvSpPr>
            <p:cNvPr id="21" name="object 21"/>
            <p:cNvSpPr/>
            <p:nvPr/>
          </p:nvSpPr>
          <p:spPr>
            <a:xfrm>
              <a:off x="4529328" y="4687823"/>
              <a:ext cx="4111752" cy="103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0" y="4708524"/>
              <a:ext cx="4025900" cy="15875"/>
            </a:xfrm>
            <a:custGeom>
              <a:avLst/>
              <a:gdLst/>
              <a:ahLst/>
              <a:cxnLst/>
              <a:rect l="l" t="t" r="r" b="b"/>
              <a:pathLst>
                <a:path w="4025900" h="15875">
                  <a:moveTo>
                    <a:pt x="0" y="15875"/>
                  </a:moveTo>
                  <a:lnTo>
                    <a:pt x="40259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40024"/>
              <a:ext cx="3547872" cy="103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60725"/>
              <a:ext cx="3505200" cy="15875"/>
            </a:xfrm>
            <a:custGeom>
              <a:avLst/>
              <a:gdLst/>
              <a:ahLst/>
              <a:cxnLst/>
              <a:rect l="l" t="t" r="r" b="b"/>
              <a:pathLst>
                <a:path w="3505200" h="15875">
                  <a:moveTo>
                    <a:pt x="0" y="15875"/>
                  </a:moveTo>
                  <a:lnTo>
                    <a:pt x="35052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1003" y="3255263"/>
              <a:ext cx="1155191" cy="15361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200" y="32766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0" y="0"/>
                  </a:moveTo>
                  <a:lnTo>
                    <a:pt x="1066800" y="144780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2364" y="1216152"/>
              <a:ext cx="2734056" cy="2432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6632" y="3689603"/>
              <a:ext cx="3863340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" descr="G:\13. Doan\Logo\logo fi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0" y="1828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6553200"/>
            <a:chOff x="76200" y="38"/>
            <a:chExt cx="8943340" cy="6553200"/>
          </a:xfrm>
        </p:grpSpPr>
        <p:sp>
          <p:nvSpPr>
            <p:cNvPr id="3" name="object 3"/>
            <p:cNvSpPr/>
            <p:nvPr/>
          </p:nvSpPr>
          <p:spPr>
            <a:xfrm>
              <a:off x="6284214" y="434847"/>
              <a:ext cx="1623822" cy="3025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59039" y="435609"/>
              <a:ext cx="197485" cy="295910"/>
            </a:xfrm>
            <a:custGeom>
              <a:avLst/>
              <a:gdLst/>
              <a:ahLst/>
              <a:cxnLst/>
              <a:rect l="l" t="t" r="r" b="b"/>
              <a:pathLst>
                <a:path w="197484" h="295909">
                  <a:moveTo>
                    <a:pt x="197485" y="240030"/>
                  </a:moveTo>
                  <a:lnTo>
                    <a:pt x="74295" y="240030"/>
                  </a:lnTo>
                  <a:lnTo>
                    <a:pt x="74295" y="0"/>
                  </a:lnTo>
                  <a:lnTo>
                    <a:pt x="0" y="0"/>
                  </a:lnTo>
                  <a:lnTo>
                    <a:pt x="0" y="240030"/>
                  </a:lnTo>
                  <a:lnTo>
                    <a:pt x="0" y="295910"/>
                  </a:lnTo>
                  <a:lnTo>
                    <a:pt x="197485" y="295910"/>
                  </a:lnTo>
                  <a:lnTo>
                    <a:pt x="197485" y="24003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59039" y="435736"/>
              <a:ext cx="197485" cy="295910"/>
            </a:xfrm>
            <a:custGeom>
              <a:avLst/>
              <a:gdLst/>
              <a:ahLst/>
              <a:cxnLst/>
              <a:rect l="l" t="t" r="r" b="b"/>
              <a:pathLst>
                <a:path w="197484" h="295909">
                  <a:moveTo>
                    <a:pt x="0" y="0"/>
                  </a:moveTo>
                  <a:lnTo>
                    <a:pt x="74294" y="0"/>
                  </a:lnTo>
                  <a:lnTo>
                    <a:pt x="74294" y="239395"/>
                  </a:lnTo>
                  <a:lnTo>
                    <a:pt x="197484" y="239395"/>
                  </a:lnTo>
                  <a:lnTo>
                    <a:pt x="197484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6463" y="491235"/>
              <a:ext cx="546735" cy="245110"/>
            </a:xfrm>
            <a:custGeom>
              <a:avLst/>
              <a:gdLst/>
              <a:ahLst/>
              <a:cxnLst/>
              <a:rect l="l" t="t" r="r" b="b"/>
              <a:pathLst>
                <a:path w="546734" h="245109">
                  <a:moveTo>
                    <a:pt x="476884" y="49275"/>
                  </a:moveTo>
                  <a:lnTo>
                    <a:pt x="417575" y="49275"/>
                  </a:lnTo>
                  <a:lnTo>
                    <a:pt x="417575" y="240284"/>
                  </a:lnTo>
                  <a:lnTo>
                    <a:pt x="476884" y="240284"/>
                  </a:lnTo>
                  <a:lnTo>
                    <a:pt x="476884" y="49275"/>
                  </a:lnTo>
                  <a:close/>
                </a:path>
                <a:path w="546734" h="245109">
                  <a:moveTo>
                    <a:pt x="546607" y="4317"/>
                  </a:moveTo>
                  <a:lnTo>
                    <a:pt x="347852" y="4317"/>
                  </a:lnTo>
                  <a:lnTo>
                    <a:pt x="347852" y="49275"/>
                  </a:lnTo>
                  <a:lnTo>
                    <a:pt x="546607" y="49275"/>
                  </a:lnTo>
                  <a:lnTo>
                    <a:pt x="546607" y="4317"/>
                  </a:lnTo>
                  <a:close/>
                </a:path>
                <a:path w="546734" h="245109">
                  <a:moveTo>
                    <a:pt x="127126" y="199136"/>
                  </a:moveTo>
                  <a:lnTo>
                    <a:pt x="0" y="199136"/>
                  </a:lnTo>
                  <a:lnTo>
                    <a:pt x="0" y="240284"/>
                  </a:lnTo>
                  <a:lnTo>
                    <a:pt x="127126" y="240284"/>
                  </a:lnTo>
                  <a:lnTo>
                    <a:pt x="127126" y="199136"/>
                  </a:lnTo>
                  <a:close/>
                </a:path>
                <a:path w="546734" h="245109">
                  <a:moveTo>
                    <a:pt x="93217" y="45465"/>
                  </a:moveTo>
                  <a:lnTo>
                    <a:pt x="33908" y="45465"/>
                  </a:lnTo>
                  <a:lnTo>
                    <a:pt x="33908" y="199136"/>
                  </a:lnTo>
                  <a:lnTo>
                    <a:pt x="93217" y="199136"/>
                  </a:lnTo>
                  <a:lnTo>
                    <a:pt x="93217" y="45465"/>
                  </a:lnTo>
                  <a:close/>
                </a:path>
                <a:path w="546734" h="245109">
                  <a:moveTo>
                    <a:pt x="127126" y="4317"/>
                  </a:moveTo>
                  <a:lnTo>
                    <a:pt x="0" y="4317"/>
                  </a:lnTo>
                  <a:lnTo>
                    <a:pt x="0" y="45465"/>
                  </a:lnTo>
                  <a:lnTo>
                    <a:pt x="127126" y="45465"/>
                  </a:lnTo>
                  <a:lnTo>
                    <a:pt x="127126" y="4317"/>
                  </a:lnTo>
                  <a:close/>
                </a:path>
                <a:path w="546734" h="245109">
                  <a:moveTo>
                    <a:pt x="159130" y="170179"/>
                  </a:moveTo>
                  <a:lnTo>
                    <a:pt x="153669" y="170179"/>
                  </a:lnTo>
                  <a:lnTo>
                    <a:pt x="153669" y="226313"/>
                  </a:lnTo>
                  <a:lnTo>
                    <a:pt x="191769" y="239394"/>
                  </a:lnTo>
                  <a:lnTo>
                    <a:pt x="239394" y="244601"/>
                  </a:lnTo>
                  <a:lnTo>
                    <a:pt x="261727" y="243266"/>
                  </a:lnTo>
                  <a:lnTo>
                    <a:pt x="299152" y="232546"/>
                  </a:lnTo>
                  <a:lnTo>
                    <a:pt x="332919" y="201422"/>
                  </a:lnTo>
                  <a:lnTo>
                    <a:pt x="239775" y="201422"/>
                  </a:lnTo>
                  <a:lnTo>
                    <a:pt x="229608" y="200921"/>
                  </a:lnTo>
                  <a:lnTo>
                    <a:pt x="187741" y="188896"/>
                  </a:lnTo>
                  <a:lnTo>
                    <a:pt x="168207" y="177276"/>
                  </a:lnTo>
                  <a:lnTo>
                    <a:pt x="159130" y="170179"/>
                  </a:lnTo>
                  <a:close/>
                </a:path>
                <a:path w="546734" h="245109">
                  <a:moveTo>
                    <a:pt x="253237" y="0"/>
                  </a:moveTo>
                  <a:lnTo>
                    <a:pt x="214709" y="5143"/>
                  </a:lnTo>
                  <a:lnTo>
                    <a:pt x="170872" y="31573"/>
                  </a:lnTo>
                  <a:lnTo>
                    <a:pt x="155066" y="74167"/>
                  </a:lnTo>
                  <a:lnTo>
                    <a:pt x="155825" y="85933"/>
                  </a:lnTo>
                  <a:lnTo>
                    <a:pt x="173904" y="122826"/>
                  </a:lnTo>
                  <a:lnTo>
                    <a:pt x="212345" y="143045"/>
                  </a:lnTo>
                  <a:lnTo>
                    <a:pt x="238662" y="149514"/>
                  </a:lnTo>
                  <a:lnTo>
                    <a:pt x="245221" y="150971"/>
                  </a:lnTo>
                  <a:lnTo>
                    <a:pt x="281304" y="170687"/>
                  </a:lnTo>
                  <a:lnTo>
                    <a:pt x="281304" y="181863"/>
                  </a:lnTo>
                  <a:lnTo>
                    <a:pt x="279907" y="186054"/>
                  </a:lnTo>
                  <a:lnTo>
                    <a:pt x="274192" y="192531"/>
                  </a:lnTo>
                  <a:lnTo>
                    <a:pt x="270636" y="195072"/>
                  </a:lnTo>
                  <a:lnTo>
                    <a:pt x="266572" y="196850"/>
                  </a:lnTo>
                  <a:lnTo>
                    <a:pt x="263143" y="198500"/>
                  </a:lnTo>
                  <a:lnTo>
                    <a:pt x="258698" y="199643"/>
                  </a:lnTo>
                  <a:lnTo>
                    <a:pt x="253110" y="200278"/>
                  </a:lnTo>
                  <a:lnTo>
                    <a:pt x="247650" y="201040"/>
                  </a:lnTo>
                  <a:lnTo>
                    <a:pt x="243077" y="201422"/>
                  </a:lnTo>
                  <a:lnTo>
                    <a:pt x="332919" y="201422"/>
                  </a:lnTo>
                  <a:lnTo>
                    <a:pt x="334946" y="198310"/>
                  </a:lnTo>
                  <a:lnTo>
                    <a:pt x="340147" y="183312"/>
                  </a:lnTo>
                  <a:lnTo>
                    <a:pt x="341883" y="166624"/>
                  </a:lnTo>
                  <a:lnTo>
                    <a:pt x="341123" y="154932"/>
                  </a:lnTo>
                  <a:lnTo>
                    <a:pt x="323052" y="119929"/>
                  </a:lnTo>
                  <a:lnTo>
                    <a:pt x="284987" y="100202"/>
                  </a:lnTo>
                  <a:lnTo>
                    <a:pt x="269747" y="96265"/>
                  </a:lnTo>
                  <a:lnTo>
                    <a:pt x="254761" y="92710"/>
                  </a:lnTo>
                  <a:lnTo>
                    <a:pt x="217804" y="77850"/>
                  </a:lnTo>
                  <a:lnTo>
                    <a:pt x="215645" y="73025"/>
                  </a:lnTo>
                  <a:lnTo>
                    <a:pt x="215645" y="62864"/>
                  </a:lnTo>
                  <a:lnTo>
                    <a:pt x="217042" y="59181"/>
                  </a:lnTo>
                  <a:lnTo>
                    <a:pt x="222376" y="52577"/>
                  </a:lnTo>
                  <a:lnTo>
                    <a:pt x="225551" y="50037"/>
                  </a:lnTo>
                  <a:lnTo>
                    <a:pt x="229234" y="48387"/>
                  </a:lnTo>
                  <a:lnTo>
                    <a:pt x="233806" y="46227"/>
                  </a:lnTo>
                  <a:lnTo>
                    <a:pt x="238125" y="44830"/>
                  </a:lnTo>
                  <a:lnTo>
                    <a:pt x="246379" y="43306"/>
                  </a:lnTo>
                  <a:lnTo>
                    <a:pt x="251078" y="42925"/>
                  </a:lnTo>
                  <a:lnTo>
                    <a:pt x="332485" y="42925"/>
                  </a:lnTo>
                  <a:lnTo>
                    <a:pt x="332485" y="15875"/>
                  </a:lnTo>
                  <a:lnTo>
                    <a:pt x="295147" y="4317"/>
                  </a:lnTo>
                  <a:lnTo>
                    <a:pt x="263786" y="263"/>
                  </a:lnTo>
                  <a:lnTo>
                    <a:pt x="253237" y="0"/>
                  </a:lnTo>
                  <a:close/>
                </a:path>
                <a:path w="546734" h="245109">
                  <a:moveTo>
                    <a:pt x="332485" y="42925"/>
                  </a:moveTo>
                  <a:lnTo>
                    <a:pt x="256285" y="42925"/>
                  </a:lnTo>
                  <a:lnTo>
                    <a:pt x="266162" y="43422"/>
                  </a:lnTo>
                  <a:lnTo>
                    <a:pt x="275955" y="44894"/>
                  </a:lnTo>
                  <a:lnTo>
                    <a:pt x="312642" y="59340"/>
                  </a:lnTo>
                  <a:lnTo>
                    <a:pt x="327278" y="69723"/>
                  </a:lnTo>
                  <a:lnTo>
                    <a:pt x="332485" y="69723"/>
                  </a:lnTo>
                  <a:lnTo>
                    <a:pt x="332485" y="42925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6463" y="491235"/>
              <a:ext cx="546735" cy="245110"/>
            </a:xfrm>
            <a:custGeom>
              <a:avLst/>
              <a:gdLst/>
              <a:ahLst/>
              <a:cxnLst/>
              <a:rect l="l" t="t" r="r" b="b"/>
              <a:pathLst>
                <a:path w="546734" h="245109">
                  <a:moveTo>
                    <a:pt x="347852" y="4317"/>
                  </a:moveTo>
                  <a:lnTo>
                    <a:pt x="546607" y="4317"/>
                  </a:lnTo>
                  <a:lnTo>
                    <a:pt x="546607" y="49275"/>
                  </a:lnTo>
                  <a:lnTo>
                    <a:pt x="476884" y="49275"/>
                  </a:lnTo>
                  <a:lnTo>
                    <a:pt x="476884" y="240284"/>
                  </a:lnTo>
                  <a:lnTo>
                    <a:pt x="417575" y="240284"/>
                  </a:lnTo>
                  <a:lnTo>
                    <a:pt x="417575" y="49275"/>
                  </a:lnTo>
                  <a:lnTo>
                    <a:pt x="347852" y="49275"/>
                  </a:lnTo>
                  <a:lnTo>
                    <a:pt x="347852" y="4317"/>
                  </a:lnTo>
                  <a:close/>
                </a:path>
                <a:path w="546734" h="245109">
                  <a:moveTo>
                    <a:pt x="0" y="4317"/>
                  </a:moveTo>
                  <a:lnTo>
                    <a:pt x="127126" y="4317"/>
                  </a:lnTo>
                  <a:lnTo>
                    <a:pt x="127126" y="45465"/>
                  </a:lnTo>
                  <a:lnTo>
                    <a:pt x="93217" y="45465"/>
                  </a:lnTo>
                  <a:lnTo>
                    <a:pt x="93217" y="199136"/>
                  </a:lnTo>
                  <a:lnTo>
                    <a:pt x="127126" y="199136"/>
                  </a:lnTo>
                  <a:lnTo>
                    <a:pt x="127126" y="240284"/>
                  </a:lnTo>
                  <a:lnTo>
                    <a:pt x="0" y="240284"/>
                  </a:lnTo>
                  <a:lnTo>
                    <a:pt x="0" y="199136"/>
                  </a:lnTo>
                  <a:lnTo>
                    <a:pt x="33908" y="199136"/>
                  </a:lnTo>
                  <a:lnTo>
                    <a:pt x="33908" y="45465"/>
                  </a:lnTo>
                  <a:lnTo>
                    <a:pt x="0" y="45465"/>
                  </a:lnTo>
                  <a:lnTo>
                    <a:pt x="0" y="4317"/>
                  </a:lnTo>
                  <a:close/>
                </a:path>
                <a:path w="546734" h="245109">
                  <a:moveTo>
                    <a:pt x="253237" y="0"/>
                  </a:moveTo>
                  <a:lnTo>
                    <a:pt x="295147" y="4317"/>
                  </a:lnTo>
                  <a:lnTo>
                    <a:pt x="332485" y="15875"/>
                  </a:lnTo>
                  <a:lnTo>
                    <a:pt x="332485" y="69723"/>
                  </a:lnTo>
                  <a:lnTo>
                    <a:pt x="327278" y="69723"/>
                  </a:lnTo>
                  <a:lnTo>
                    <a:pt x="320329" y="64317"/>
                  </a:lnTo>
                  <a:lnTo>
                    <a:pt x="312642" y="59340"/>
                  </a:lnTo>
                  <a:lnTo>
                    <a:pt x="275955" y="44894"/>
                  </a:lnTo>
                  <a:lnTo>
                    <a:pt x="256285" y="42925"/>
                  </a:lnTo>
                  <a:lnTo>
                    <a:pt x="251078" y="42925"/>
                  </a:lnTo>
                  <a:lnTo>
                    <a:pt x="246379" y="43306"/>
                  </a:lnTo>
                  <a:lnTo>
                    <a:pt x="242315" y="44068"/>
                  </a:lnTo>
                  <a:lnTo>
                    <a:pt x="238125" y="44830"/>
                  </a:lnTo>
                  <a:lnTo>
                    <a:pt x="233806" y="46227"/>
                  </a:lnTo>
                  <a:lnTo>
                    <a:pt x="229234" y="48387"/>
                  </a:lnTo>
                  <a:lnTo>
                    <a:pt x="225551" y="50037"/>
                  </a:lnTo>
                  <a:lnTo>
                    <a:pt x="222376" y="52577"/>
                  </a:lnTo>
                  <a:lnTo>
                    <a:pt x="219709" y="55879"/>
                  </a:lnTo>
                  <a:lnTo>
                    <a:pt x="217042" y="59181"/>
                  </a:lnTo>
                  <a:lnTo>
                    <a:pt x="215645" y="62864"/>
                  </a:lnTo>
                  <a:lnTo>
                    <a:pt x="215645" y="67055"/>
                  </a:lnTo>
                  <a:lnTo>
                    <a:pt x="215645" y="73025"/>
                  </a:lnTo>
                  <a:lnTo>
                    <a:pt x="254761" y="92710"/>
                  </a:lnTo>
                  <a:lnTo>
                    <a:pt x="262381" y="94487"/>
                  </a:lnTo>
                  <a:lnTo>
                    <a:pt x="269747" y="96265"/>
                  </a:lnTo>
                  <a:lnTo>
                    <a:pt x="277113" y="97916"/>
                  </a:lnTo>
                  <a:lnTo>
                    <a:pt x="284987" y="100202"/>
                  </a:lnTo>
                  <a:lnTo>
                    <a:pt x="323052" y="119929"/>
                  </a:lnTo>
                  <a:lnTo>
                    <a:pt x="341123" y="154932"/>
                  </a:lnTo>
                  <a:lnTo>
                    <a:pt x="341883" y="166624"/>
                  </a:lnTo>
                  <a:lnTo>
                    <a:pt x="340147" y="183312"/>
                  </a:lnTo>
                  <a:lnTo>
                    <a:pt x="314197" y="223138"/>
                  </a:lnTo>
                  <a:lnTo>
                    <a:pt x="261727" y="243266"/>
                  </a:lnTo>
                  <a:lnTo>
                    <a:pt x="239394" y="244601"/>
                  </a:lnTo>
                  <a:lnTo>
                    <a:pt x="226274" y="244270"/>
                  </a:lnTo>
                  <a:lnTo>
                    <a:pt x="181727" y="236583"/>
                  </a:lnTo>
                  <a:lnTo>
                    <a:pt x="153669" y="226313"/>
                  </a:lnTo>
                  <a:lnTo>
                    <a:pt x="153669" y="170179"/>
                  </a:lnTo>
                  <a:lnTo>
                    <a:pt x="159130" y="170179"/>
                  </a:lnTo>
                  <a:lnTo>
                    <a:pt x="168207" y="177276"/>
                  </a:lnTo>
                  <a:lnTo>
                    <a:pt x="177736" y="183515"/>
                  </a:lnTo>
                  <a:lnTo>
                    <a:pt x="219297" y="199421"/>
                  </a:lnTo>
                  <a:lnTo>
                    <a:pt x="239775" y="201422"/>
                  </a:lnTo>
                  <a:lnTo>
                    <a:pt x="243077" y="201422"/>
                  </a:lnTo>
                  <a:lnTo>
                    <a:pt x="247650" y="201040"/>
                  </a:lnTo>
                  <a:lnTo>
                    <a:pt x="253110" y="200278"/>
                  </a:lnTo>
                  <a:lnTo>
                    <a:pt x="258698" y="199643"/>
                  </a:lnTo>
                  <a:lnTo>
                    <a:pt x="263143" y="198500"/>
                  </a:lnTo>
                  <a:lnTo>
                    <a:pt x="266572" y="196850"/>
                  </a:lnTo>
                  <a:lnTo>
                    <a:pt x="270636" y="195072"/>
                  </a:lnTo>
                  <a:lnTo>
                    <a:pt x="274192" y="192531"/>
                  </a:lnTo>
                  <a:lnTo>
                    <a:pt x="276986" y="189356"/>
                  </a:lnTo>
                  <a:lnTo>
                    <a:pt x="279907" y="186054"/>
                  </a:lnTo>
                  <a:lnTo>
                    <a:pt x="281304" y="181863"/>
                  </a:lnTo>
                  <a:lnTo>
                    <a:pt x="281304" y="176529"/>
                  </a:lnTo>
                  <a:lnTo>
                    <a:pt x="281304" y="170687"/>
                  </a:lnTo>
                  <a:lnTo>
                    <a:pt x="257682" y="154050"/>
                  </a:lnTo>
                  <a:lnTo>
                    <a:pt x="251565" y="152475"/>
                  </a:lnTo>
                  <a:lnTo>
                    <a:pt x="245221" y="150971"/>
                  </a:lnTo>
                  <a:lnTo>
                    <a:pt x="238662" y="149514"/>
                  </a:lnTo>
                  <a:lnTo>
                    <a:pt x="231901" y="148081"/>
                  </a:lnTo>
                  <a:lnTo>
                    <a:pt x="225161" y="146561"/>
                  </a:lnTo>
                  <a:lnTo>
                    <a:pt x="182768" y="129746"/>
                  </a:lnTo>
                  <a:lnTo>
                    <a:pt x="158083" y="96662"/>
                  </a:lnTo>
                  <a:lnTo>
                    <a:pt x="155066" y="74167"/>
                  </a:lnTo>
                  <a:lnTo>
                    <a:pt x="156827" y="58382"/>
                  </a:lnTo>
                  <a:lnTo>
                    <a:pt x="183133" y="20574"/>
                  </a:lnTo>
                  <a:lnTo>
                    <a:pt x="233086" y="1285"/>
                  </a:lnTo>
                  <a:lnTo>
                    <a:pt x="253237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132" y="204215"/>
              <a:ext cx="757428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309372"/>
              <a:ext cx="1778507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3068" y="204215"/>
              <a:ext cx="723900" cy="612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5007" y="309372"/>
              <a:ext cx="954024" cy="507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1143000"/>
              <a:ext cx="8721725" cy="541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1019"/>
            <a:ext cx="4495800" cy="22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19200"/>
            <a:ext cx="8305800" cy="5638800"/>
            <a:chOff x="0" y="1219200"/>
            <a:chExt cx="8305800" cy="5638800"/>
          </a:xfrm>
        </p:grpSpPr>
        <p:sp>
          <p:nvSpPr>
            <p:cNvPr id="4" name="object 4"/>
            <p:cNvSpPr/>
            <p:nvPr/>
          </p:nvSpPr>
          <p:spPr>
            <a:xfrm>
              <a:off x="4904994" y="1219200"/>
              <a:ext cx="3400805" cy="2030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8000"/>
              <a:ext cx="5080000" cy="380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932688"/>
            <a:ext cx="9144000" cy="161925"/>
            <a:chOff x="0" y="932688"/>
            <a:chExt cx="9144000" cy="161925"/>
          </a:xfrm>
        </p:grpSpPr>
        <p:sp>
          <p:nvSpPr>
            <p:cNvPr id="17" name="object 17"/>
            <p:cNvSpPr/>
            <p:nvPr/>
          </p:nvSpPr>
          <p:spPr>
            <a:xfrm>
              <a:off x="0" y="932688"/>
              <a:ext cx="9144000" cy="16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906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86200" y="2590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0"/>
                </a:ln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587" y="1216152"/>
            <a:ext cx="8926195" cy="4074160"/>
            <a:chOff x="-1587" y="1216152"/>
            <a:chExt cx="8926195" cy="4074160"/>
          </a:xfrm>
        </p:grpSpPr>
        <p:sp>
          <p:nvSpPr>
            <p:cNvPr id="21" name="object 21"/>
            <p:cNvSpPr/>
            <p:nvPr/>
          </p:nvSpPr>
          <p:spPr>
            <a:xfrm>
              <a:off x="4529328" y="4687823"/>
              <a:ext cx="4111752" cy="103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0" y="4708524"/>
              <a:ext cx="4025900" cy="15875"/>
            </a:xfrm>
            <a:custGeom>
              <a:avLst/>
              <a:gdLst/>
              <a:ahLst/>
              <a:cxnLst/>
              <a:rect l="l" t="t" r="r" b="b"/>
              <a:pathLst>
                <a:path w="4025900" h="15875">
                  <a:moveTo>
                    <a:pt x="0" y="15875"/>
                  </a:moveTo>
                  <a:lnTo>
                    <a:pt x="40259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40024"/>
              <a:ext cx="3547872" cy="103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60725"/>
              <a:ext cx="3505200" cy="15875"/>
            </a:xfrm>
            <a:custGeom>
              <a:avLst/>
              <a:gdLst/>
              <a:ahLst/>
              <a:cxnLst/>
              <a:rect l="l" t="t" r="r" b="b"/>
              <a:pathLst>
                <a:path w="3505200" h="15875">
                  <a:moveTo>
                    <a:pt x="0" y="15875"/>
                  </a:moveTo>
                  <a:lnTo>
                    <a:pt x="35052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1003" y="3255263"/>
              <a:ext cx="1155191" cy="15361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200" y="32766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0" y="0"/>
                  </a:moveTo>
                  <a:lnTo>
                    <a:pt x="1066800" y="144780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2364" y="1216152"/>
              <a:ext cx="2734056" cy="2432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3659" y="3689603"/>
              <a:ext cx="2500884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" descr="G:\13. Doan\Logo\logo fi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0" y="1828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4267200"/>
            <a:chOff x="76200" y="38"/>
            <a:chExt cx="8943340" cy="4267200"/>
          </a:xfrm>
        </p:grpSpPr>
        <p:sp>
          <p:nvSpPr>
            <p:cNvPr id="3" name="object 3"/>
            <p:cNvSpPr/>
            <p:nvPr/>
          </p:nvSpPr>
          <p:spPr>
            <a:xfrm>
              <a:off x="3684651" y="429895"/>
              <a:ext cx="245110" cy="307340"/>
            </a:xfrm>
            <a:custGeom>
              <a:avLst/>
              <a:gdLst/>
              <a:ahLst/>
              <a:cxnLst/>
              <a:rect l="l" t="t" r="r" b="b"/>
              <a:pathLst>
                <a:path w="245110" h="307340">
                  <a:moveTo>
                    <a:pt x="153656" y="121"/>
                  </a:moveTo>
                  <a:lnTo>
                    <a:pt x="113430" y="2617"/>
                  </a:lnTo>
                  <a:lnTo>
                    <a:pt x="60559" y="23520"/>
                  </a:lnTo>
                  <a:lnTo>
                    <a:pt x="22074" y="64504"/>
                  </a:lnTo>
                  <a:lnTo>
                    <a:pt x="2452" y="120614"/>
                  </a:lnTo>
                  <a:lnTo>
                    <a:pt x="0" y="154050"/>
                  </a:lnTo>
                  <a:lnTo>
                    <a:pt x="2450" y="188412"/>
                  </a:lnTo>
                  <a:lnTo>
                    <a:pt x="22020" y="244990"/>
                  </a:lnTo>
                  <a:lnTo>
                    <a:pt x="60376" y="284783"/>
                  </a:lnTo>
                  <a:lnTo>
                    <a:pt x="113232" y="304837"/>
                  </a:lnTo>
                  <a:lnTo>
                    <a:pt x="144779" y="307339"/>
                  </a:lnTo>
                  <a:lnTo>
                    <a:pt x="154874" y="307216"/>
                  </a:lnTo>
                  <a:lnTo>
                    <a:pt x="197379" y="300805"/>
                  </a:lnTo>
                  <a:lnTo>
                    <a:pt x="245110" y="281939"/>
                  </a:lnTo>
                  <a:lnTo>
                    <a:pt x="245110" y="212470"/>
                  </a:lnTo>
                  <a:lnTo>
                    <a:pt x="238378" y="212470"/>
                  </a:lnTo>
                  <a:lnTo>
                    <a:pt x="220218" y="227964"/>
                  </a:lnTo>
                  <a:lnTo>
                    <a:pt x="214375" y="232155"/>
                  </a:lnTo>
                  <a:lnTo>
                    <a:pt x="207772" y="236219"/>
                  </a:lnTo>
                  <a:lnTo>
                    <a:pt x="201675" y="240283"/>
                  </a:lnTo>
                  <a:lnTo>
                    <a:pt x="194183" y="243839"/>
                  </a:lnTo>
                  <a:lnTo>
                    <a:pt x="157352" y="251967"/>
                  </a:lnTo>
                  <a:lnTo>
                    <a:pt x="150302" y="251658"/>
                  </a:lnTo>
                  <a:lnTo>
                    <a:pt x="109208" y="236049"/>
                  </a:lnTo>
                  <a:lnTo>
                    <a:pt x="84074" y="200532"/>
                  </a:lnTo>
                  <a:lnTo>
                    <a:pt x="76708" y="154177"/>
                  </a:lnTo>
                  <a:lnTo>
                    <a:pt x="77138" y="141537"/>
                  </a:lnTo>
                  <a:lnTo>
                    <a:pt x="87477" y="99571"/>
                  </a:lnTo>
                  <a:lnTo>
                    <a:pt x="114331" y="67437"/>
                  </a:lnTo>
                  <a:lnTo>
                    <a:pt x="156972" y="55499"/>
                  </a:lnTo>
                  <a:lnTo>
                    <a:pt x="163663" y="55764"/>
                  </a:lnTo>
                  <a:lnTo>
                    <a:pt x="212471" y="74929"/>
                  </a:lnTo>
                  <a:lnTo>
                    <a:pt x="237616" y="95250"/>
                  </a:lnTo>
                  <a:lnTo>
                    <a:pt x="245110" y="95250"/>
                  </a:lnTo>
                  <a:lnTo>
                    <a:pt x="245110" y="24637"/>
                  </a:lnTo>
                  <a:lnTo>
                    <a:pt x="240284" y="22097"/>
                  </a:lnTo>
                  <a:lnTo>
                    <a:pt x="197286" y="5907"/>
                  </a:lnTo>
                  <a:lnTo>
                    <a:pt x="161813" y="492"/>
                  </a:lnTo>
                  <a:lnTo>
                    <a:pt x="153656" y="121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84651" y="429895"/>
              <a:ext cx="245110" cy="307340"/>
            </a:xfrm>
            <a:custGeom>
              <a:avLst/>
              <a:gdLst/>
              <a:ahLst/>
              <a:cxnLst/>
              <a:rect l="l" t="t" r="r" b="b"/>
              <a:pathLst>
                <a:path w="245110" h="307340">
                  <a:moveTo>
                    <a:pt x="145034" y="0"/>
                  </a:moveTo>
                  <a:lnTo>
                    <a:pt x="183761" y="3101"/>
                  </a:lnTo>
                  <a:lnTo>
                    <a:pt x="225933" y="15747"/>
                  </a:lnTo>
                  <a:lnTo>
                    <a:pt x="245110" y="24637"/>
                  </a:lnTo>
                  <a:lnTo>
                    <a:pt x="245110" y="95250"/>
                  </a:lnTo>
                  <a:lnTo>
                    <a:pt x="237616" y="95250"/>
                  </a:lnTo>
                  <a:lnTo>
                    <a:pt x="234061" y="92075"/>
                  </a:lnTo>
                  <a:lnTo>
                    <a:pt x="229488" y="88264"/>
                  </a:lnTo>
                  <a:lnTo>
                    <a:pt x="224154" y="83819"/>
                  </a:lnTo>
                  <a:lnTo>
                    <a:pt x="218694" y="79375"/>
                  </a:lnTo>
                  <a:lnTo>
                    <a:pt x="212471" y="74929"/>
                  </a:lnTo>
                  <a:lnTo>
                    <a:pt x="205612" y="70738"/>
                  </a:lnTo>
                  <a:lnTo>
                    <a:pt x="198754" y="66547"/>
                  </a:lnTo>
                  <a:lnTo>
                    <a:pt x="156972" y="55499"/>
                  </a:lnTo>
                  <a:lnTo>
                    <a:pt x="149062" y="55810"/>
                  </a:lnTo>
                  <a:lnTo>
                    <a:pt x="108021" y="72294"/>
                  </a:lnTo>
                  <a:lnTo>
                    <a:pt x="83693" y="108712"/>
                  </a:lnTo>
                  <a:lnTo>
                    <a:pt x="76708" y="154177"/>
                  </a:lnTo>
                  <a:lnTo>
                    <a:pt x="77162" y="167439"/>
                  </a:lnTo>
                  <a:lnTo>
                    <a:pt x="87999" y="209508"/>
                  </a:lnTo>
                  <a:lnTo>
                    <a:pt x="115474" y="240474"/>
                  </a:lnTo>
                  <a:lnTo>
                    <a:pt x="157352" y="251967"/>
                  </a:lnTo>
                  <a:lnTo>
                    <a:pt x="164611" y="251660"/>
                  </a:lnTo>
                  <a:lnTo>
                    <a:pt x="201675" y="240283"/>
                  </a:lnTo>
                  <a:lnTo>
                    <a:pt x="207772" y="236219"/>
                  </a:lnTo>
                  <a:lnTo>
                    <a:pt x="214375" y="232155"/>
                  </a:lnTo>
                  <a:lnTo>
                    <a:pt x="238378" y="212470"/>
                  </a:lnTo>
                  <a:lnTo>
                    <a:pt x="245110" y="212470"/>
                  </a:lnTo>
                  <a:lnTo>
                    <a:pt x="245110" y="281939"/>
                  </a:lnTo>
                  <a:lnTo>
                    <a:pt x="239775" y="284479"/>
                  </a:lnTo>
                  <a:lnTo>
                    <a:pt x="233425" y="287400"/>
                  </a:lnTo>
                  <a:lnTo>
                    <a:pt x="226313" y="290575"/>
                  </a:lnTo>
                  <a:lnTo>
                    <a:pt x="219075" y="293877"/>
                  </a:lnTo>
                  <a:lnTo>
                    <a:pt x="178181" y="305180"/>
                  </a:lnTo>
                  <a:lnTo>
                    <a:pt x="144779" y="307339"/>
                  </a:lnTo>
                  <a:lnTo>
                    <a:pt x="113232" y="304837"/>
                  </a:lnTo>
                  <a:lnTo>
                    <a:pt x="60376" y="284783"/>
                  </a:lnTo>
                  <a:lnTo>
                    <a:pt x="22020" y="244990"/>
                  </a:lnTo>
                  <a:lnTo>
                    <a:pt x="2450" y="188412"/>
                  </a:lnTo>
                  <a:lnTo>
                    <a:pt x="0" y="154050"/>
                  </a:lnTo>
                  <a:lnTo>
                    <a:pt x="2452" y="120614"/>
                  </a:lnTo>
                  <a:lnTo>
                    <a:pt x="22074" y="64504"/>
                  </a:lnTo>
                  <a:lnTo>
                    <a:pt x="60559" y="23520"/>
                  </a:lnTo>
                  <a:lnTo>
                    <a:pt x="113430" y="2617"/>
                  </a:lnTo>
                  <a:lnTo>
                    <a:pt x="145034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6971" y="495553"/>
              <a:ext cx="604520" cy="236220"/>
            </a:xfrm>
            <a:custGeom>
              <a:avLst/>
              <a:gdLst/>
              <a:ahLst/>
              <a:cxnLst/>
              <a:rect l="l" t="t" r="r" b="b"/>
              <a:pathLst>
                <a:path w="604520" h="236220">
                  <a:moveTo>
                    <a:pt x="524382" y="0"/>
                  </a:moveTo>
                  <a:lnTo>
                    <a:pt x="459739" y="0"/>
                  </a:lnTo>
                  <a:lnTo>
                    <a:pt x="380111" y="235966"/>
                  </a:lnTo>
                  <a:lnTo>
                    <a:pt x="439547" y="235966"/>
                  </a:lnTo>
                  <a:lnTo>
                    <a:pt x="454278" y="187833"/>
                  </a:lnTo>
                  <a:lnTo>
                    <a:pt x="587870" y="187833"/>
                  </a:lnTo>
                  <a:lnTo>
                    <a:pt x="573404" y="145034"/>
                  </a:lnTo>
                  <a:lnTo>
                    <a:pt x="467232" y="145034"/>
                  </a:lnTo>
                  <a:lnTo>
                    <a:pt x="491363" y="67183"/>
                  </a:lnTo>
                  <a:lnTo>
                    <a:pt x="547090" y="67183"/>
                  </a:lnTo>
                  <a:lnTo>
                    <a:pt x="524382" y="0"/>
                  </a:lnTo>
                  <a:close/>
                </a:path>
                <a:path w="604520" h="236220">
                  <a:moveTo>
                    <a:pt x="587870" y="187833"/>
                  </a:moveTo>
                  <a:lnTo>
                    <a:pt x="528447" y="187833"/>
                  </a:lnTo>
                  <a:lnTo>
                    <a:pt x="543178" y="235966"/>
                  </a:lnTo>
                  <a:lnTo>
                    <a:pt x="604138" y="235966"/>
                  </a:lnTo>
                  <a:lnTo>
                    <a:pt x="587870" y="187833"/>
                  </a:lnTo>
                  <a:close/>
                </a:path>
                <a:path w="604520" h="236220">
                  <a:moveTo>
                    <a:pt x="547090" y="67183"/>
                  </a:moveTo>
                  <a:lnTo>
                    <a:pt x="491363" y="67183"/>
                  </a:lnTo>
                  <a:lnTo>
                    <a:pt x="515365" y="145034"/>
                  </a:lnTo>
                  <a:lnTo>
                    <a:pt x="573404" y="145034"/>
                  </a:lnTo>
                  <a:lnTo>
                    <a:pt x="547090" y="67183"/>
                  </a:lnTo>
                  <a:close/>
                </a:path>
                <a:path w="604520" h="236220">
                  <a:moveTo>
                    <a:pt x="366013" y="194818"/>
                  </a:moveTo>
                  <a:lnTo>
                    <a:pt x="238887" y="194818"/>
                  </a:lnTo>
                  <a:lnTo>
                    <a:pt x="238887" y="235966"/>
                  </a:lnTo>
                  <a:lnTo>
                    <a:pt x="366013" y="235966"/>
                  </a:lnTo>
                  <a:lnTo>
                    <a:pt x="366013" y="194818"/>
                  </a:lnTo>
                  <a:close/>
                </a:path>
                <a:path w="604520" h="236220">
                  <a:moveTo>
                    <a:pt x="332104" y="41148"/>
                  </a:moveTo>
                  <a:lnTo>
                    <a:pt x="272795" y="41148"/>
                  </a:lnTo>
                  <a:lnTo>
                    <a:pt x="272795" y="194818"/>
                  </a:lnTo>
                  <a:lnTo>
                    <a:pt x="332104" y="194818"/>
                  </a:lnTo>
                  <a:lnTo>
                    <a:pt x="332104" y="41148"/>
                  </a:lnTo>
                  <a:close/>
                </a:path>
                <a:path w="604520" h="236220">
                  <a:moveTo>
                    <a:pt x="366013" y="0"/>
                  </a:moveTo>
                  <a:lnTo>
                    <a:pt x="238887" y="0"/>
                  </a:lnTo>
                  <a:lnTo>
                    <a:pt x="238887" y="41148"/>
                  </a:lnTo>
                  <a:lnTo>
                    <a:pt x="366013" y="41148"/>
                  </a:lnTo>
                  <a:lnTo>
                    <a:pt x="366013" y="0"/>
                  </a:lnTo>
                  <a:close/>
                </a:path>
                <a:path w="604520" h="236220">
                  <a:moveTo>
                    <a:pt x="59308" y="0"/>
                  </a:moveTo>
                  <a:lnTo>
                    <a:pt x="0" y="0"/>
                  </a:lnTo>
                  <a:lnTo>
                    <a:pt x="0" y="235966"/>
                  </a:lnTo>
                  <a:lnTo>
                    <a:pt x="59308" y="235966"/>
                  </a:lnTo>
                  <a:lnTo>
                    <a:pt x="59308" y="131318"/>
                  </a:lnTo>
                  <a:lnTo>
                    <a:pt x="199262" y="131318"/>
                  </a:lnTo>
                  <a:lnTo>
                    <a:pt x="199262" y="86360"/>
                  </a:lnTo>
                  <a:lnTo>
                    <a:pt x="59308" y="86360"/>
                  </a:lnTo>
                  <a:lnTo>
                    <a:pt x="59308" y="0"/>
                  </a:lnTo>
                  <a:close/>
                </a:path>
                <a:path w="604520" h="236220">
                  <a:moveTo>
                    <a:pt x="199262" y="131318"/>
                  </a:moveTo>
                  <a:lnTo>
                    <a:pt x="139953" y="131318"/>
                  </a:lnTo>
                  <a:lnTo>
                    <a:pt x="139953" y="235966"/>
                  </a:lnTo>
                  <a:lnTo>
                    <a:pt x="199262" y="235966"/>
                  </a:lnTo>
                  <a:lnTo>
                    <a:pt x="199262" y="131318"/>
                  </a:lnTo>
                  <a:close/>
                </a:path>
                <a:path w="604520" h="236220">
                  <a:moveTo>
                    <a:pt x="199262" y="0"/>
                  </a:moveTo>
                  <a:lnTo>
                    <a:pt x="139953" y="0"/>
                  </a:lnTo>
                  <a:lnTo>
                    <a:pt x="139953" y="86360"/>
                  </a:lnTo>
                  <a:lnTo>
                    <a:pt x="199262" y="86360"/>
                  </a:lnTo>
                  <a:lnTo>
                    <a:pt x="199262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4970" y="494664"/>
              <a:ext cx="367029" cy="237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6971" y="495553"/>
              <a:ext cx="199390" cy="236220"/>
            </a:xfrm>
            <a:custGeom>
              <a:avLst/>
              <a:gdLst/>
              <a:ahLst/>
              <a:cxnLst/>
              <a:rect l="l" t="t" r="r" b="b"/>
              <a:pathLst>
                <a:path w="199389" h="236220">
                  <a:moveTo>
                    <a:pt x="0" y="0"/>
                  </a:moveTo>
                  <a:lnTo>
                    <a:pt x="59308" y="0"/>
                  </a:lnTo>
                  <a:lnTo>
                    <a:pt x="59308" y="86360"/>
                  </a:lnTo>
                  <a:lnTo>
                    <a:pt x="139953" y="86360"/>
                  </a:lnTo>
                  <a:lnTo>
                    <a:pt x="139953" y="0"/>
                  </a:lnTo>
                  <a:lnTo>
                    <a:pt x="199262" y="0"/>
                  </a:lnTo>
                  <a:lnTo>
                    <a:pt x="199262" y="235966"/>
                  </a:lnTo>
                  <a:lnTo>
                    <a:pt x="139953" y="235966"/>
                  </a:lnTo>
                  <a:lnTo>
                    <a:pt x="139953" y="131318"/>
                  </a:lnTo>
                  <a:lnTo>
                    <a:pt x="59308" y="131318"/>
                  </a:lnTo>
                  <a:lnTo>
                    <a:pt x="59308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0904" y="406781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60" h="329565">
                  <a:moveTo>
                    <a:pt x="378206" y="88773"/>
                  </a:moveTo>
                  <a:lnTo>
                    <a:pt x="218567" y="88773"/>
                  </a:lnTo>
                  <a:lnTo>
                    <a:pt x="218567" y="324739"/>
                  </a:lnTo>
                  <a:lnTo>
                    <a:pt x="378206" y="324739"/>
                  </a:lnTo>
                  <a:lnTo>
                    <a:pt x="378206" y="279781"/>
                  </a:lnTo>
                  <a:lnTo>
                    <a:pt x="277495" y="279781"/>
                  </a:lnTo>
                  <a:lnTo>
                    <a:pt x="277495" y="220091"/>
                  </a:lnTo>
                  <a:lnTo>
                    <a:pt x="370332" y="220091"/>
                  </a:lnTo>
                  <a:lnTo>
                    <a:pt x="370332" y="175133"/>
                  </a:lnTo>
                  <a:lnTo>
                    <a:pt x="277495" y="175133"/>
                  </a:lnTo>
                  <a:lnTo>
                    <a:pt x="277495" y="133731"/>
                  </a:lnTo>
                  <a:lnTo>
                    <a:pt x="378206" y="133731"/>
                  </a:lnTo>
                  <a:lnTo>
                    <a:pt x="378206" y="88773"/>
                  </a:lnTo>
                  <a:close/>
                </a:path>
                <a:path w="378460" h="329565">
                  <a:moveTo>
                    <a:pt x="5461" y="254635"/>
                  </a:moveTo>
                  <a:lnTo>
                    <a:pt x="0" y="254635"/>
                  </a:lnTo>
                  <a:lnTo>
                    <a:pt x="0" y="310769"/>
                  </a:lnTo>
                  <a:lnTo>
                    <a:pt x="38100" y="323850"/>
                  </a:lnTo>
                  <a:lnTo>
                    <a:pt x="85725" y="329057"/>
                  </a:lnTo>
                  <a:lnTo>
                    <a:pt x="108057" y="327721"/>
                  </a:lnTo>
                  <a:lnTo>
                    <a:pt x="145482" y="317001"/>
                  </a:lnTo>
                  <a:lnTo>
                    <a:pt x="179249" y="285877"/>
                  </a:lnTo>
                  <a:lnTo>
                    <a:pt x="86106" y="285877"/>
                  </a:lnTo>
                  <a:lnTo>
                    <a:pt x="75938" y="285376"/>
                  </a:lnTo>
                  <a:lnTo>
                    <a:pt x="34071" y="273351"/>
                  </a:lnTo>
                  <a:lnTo>
                    <a:pt x="14537" y="261731"/>
                  </a:lnTo>
                  <a:lnTo>
                    <a:pt x="5461" y="254635"/>
                  </a:lnTo>
                  <a:close/>
                </a:path>
                <a:path w="378460" h="329565">
                  <a:moveTo>
                    <a:pt x="99568" y="84455"/>
                  </a:moveTo>
                  <a:lnTo>
                    <a:pt x="61039" y="89598"/>
                  </a:lnTo>
                  <a:lnTo>
                    <a:pt x="17202" y="116028"/>
                  </a:lnTo>
                  <a:lnTo>
                    <a:pt x="1397" y="158623"/>
                  </a:lnTo>
                  <a:lnTo>
                    <a:pt x="2155" y="170388"/>
                  </a:lnTo>
                  <a:lnTo>
                    <a:pt x="20234" y="207281"/>
                  </a:lnTo>
                  <a:lnTo>
                    <a:pt x="58675" y="227500"/>
                  </a:lnTo>
                  <a:lnTo>
                    <a:pt x="84992" y="233969"/>
                  </a:lnTo>
                  <a:lnTo>
                    <a:pt x="91551" y="235426"/>
                  </a:lnTo>
                  <a:lnTo>
                    <a:pt x="127635" y="255143"/>
                  </a:lnTo>
                  <a:lnTo>
                    <a:pt x="127635" y="266319"/>
                  </a:lnTo>
                  <a:lnTo>
                    <a:pt x="126237" y="270510"/>
                  </a:lnTo>
                  <a:lnTo>
                    <a:pt x="120523" y="276987"/>
                  </a:lnTo>
                  <a:lnTo>
                    <a:pt x="116967" y="279527"/>
                  </a:lnTo>
                  <a:lnTo>
                    <a:pt x="112903" y="281305"/>
                  </a:lnTo>
                  <a:lnTo>
                    <a:pt x="109474" y="282956"/>
                  </a:lnTo>
                  <a:lnTo>
                    <a:pt x="105029" y="284099"/>
                  </a:lnTo>
                  <a:lnTo>
                    <a:pt x="99441" y="284734"/>
                  </a:lnTo>
                  <a:lnTo>
                    <a:pt x="93980" y="285496"/>
                  </a:lnTo>
                  <a:lnTo>
                    <a:pt x="89408" y="285877"/>
                  </a:lnTo>
                  <a:lnTo>
                    <a:pt x="179249" y="285877"/>
                  </a:lnTo>
                  <a:lnTo>
                    <a:pt x="181276" y="282765"/>
                  </a:lnTo>
                  <a:lnTo>
                    <a:pt x="186477" y="267767"/>
                  </a:lnTo>
                  <a:lnTo>
                    <a:pt x="188214" y="251079"/>
                  </a:lnTo>
                  <a:lnTo>
                    <a:pt x="187453" y="239387"/>
                  </a:lnTo>
                  <a:lnTo>
                    <a:pt x="169382" y="204384"/>
                  </a:lnTo>
                  <a:lnTo>
                    <a:pt x="131318" y="184658"/>
                  </a:lnTo>
                  <a:lnTo>
                    <a:pt x="116078" y="180721"/>
                  </a:lnTo>
                  <a:lnTo>
                    <a:pt x="101092" y="177165"/>
                  </a:lnTo>
                  <a:lnTo>
                    <a:pt x="64135" y="162306"/>
                  </a:lnTo>
                  <a:lnTo>
                    <a:pt x="61975" y="157480"/>
                  </a:lnTo>
                  <a:lnTo>
                    <a:pt x="61975" y="147320"/>
                  </a:lnTo>
                  <a:lnTo>
                    <a:pt x="63373" y="143637"/>
                  </a:lnTo>
                  <a:lnTo>
                    <a:pt x="68707" y="137033"/>
                  </a:lnTo>
                  <a:lnTo>
                    <a:pt x="71882" y="134493"/>
                  </a:lnTo>
                  <a:lnTo>
                    <a:pt x="75565" y="132842"/>
                  </a:lnTo>
                  <a:lnTo>
                    <a:pt x="80137" y="130683"/>
                  </a:lnTo>
                  <a:lnTo>
                    <a:pt x="84455" y="129286"/>
                  </a:lnTo>
                  <a:lnTo>
                    <a:pt x="92710" y="127762"/>
                  </a:lnTo>
                  <a:lnTo>
                    <a:pt x="97409" y="127381"/>
                  </a:lnTo>
                  <a:lnTo>
                    <a:pt x="178816" y="127381"/>
                  </a:lnTo>
                  <a:lnTo>
                    <a:pt x="178816" y="100330"/>
                  </a:lnTo>
                  <a:lnTo>
                    <a:pt x="141478" y="88773"/>
                  </a:lnTo>
                  <a:lnTo>
                    <a:pt x="110116" y="84718"/>
                  </a:lnTo>
                  <a:lnTo>
                    <a:pt x="99568" y="84455"/>
                  </a:lnTo>
                  <a:close/>
                </a:path>
                <a:path w="378460" h="329565">
                  <a:moveTo>
                    <a:pt x="178816" y="127381"/>
                  </a:moveTo>
                  <a:lnTo>
                    <a:pt x="102616" y="127381"/>
                  </a:lnTo>
                  <a:lnTo>
                    <a:pt x="112492" y="127877"/>
                  </a:lnTo>
                  <a:lnTo>
                    <a:pt x="122285" y="129349"/>
                  </a:lnTo>
                  <a:lnTo>
                    <a:pt x="158972" y="143795"/>
                  </a:lnTo>
                  <a:lnTo>
                    <a:pt x="173609" y="154178"/>
                  </a:lnTo>
                  <a:lnTo>
                    <a:pt x="178816" y="154178"/>
                  </a:lnTo>
                  <a:lnTo>
                    <a:pt x="178816" y="127381"/>
                  </a:lnTo>
                  <a:close/>
                </a:path>
                <a:path w="378460" h="329565">
                  <a:moveTo>
                    <a:pt x="332613" y="18161"/>
                  </a:moveTo>
                  <a:lnTo>
                    <a:pt x="290703" y="18161"/>
                  </a:lnTo>
                  <a:lnTo>
                    <a:pt x="293497" y="18923"/>
                  </a:lnTo>
                  <a:lnTo>
                    <a:pt x="295529" y="20447"/>
                  </a:lnTo>
                  <a:lnTo>
                    <a:pt x="297434" y="21971"/>
                  </a:lnTo>
                  <a:lnTo>
                    <a:pt x="298450" y="24003"/>
                  </a:lnTo>
                  <a:lnTo>
                    <a:pt x="298450" y="30734"/>
                  </a:lnTo>
                  <a:lnTo>
                    <a:pt x="297180" y="34036"/>
                  </a:lnTo>
                  <a:lnTo>
                    <a:pt x="292100" y="39116"/>
                  </a:lnTo>
                  <a:lnTo>
                    <a:pt x="288417" y="41021"/>
                  </a:lnTo>
                  <a:lnTo>
                    <a:pt x="283464" y="42291"/>
                  </a:lnTo>
                  <a:lnTo>
                    <a:pt x="283464" y="60071"/>
                  </a:lnTo>
                  <a:lnTo>
                    <a:pt x="311658" y="60071"/>
                  </a:lnTo>
                  <a:lnTo>
                    <a:pt x="311658" y="50673"/>
                  </a:lnTo>
                  <a:lnTo>
                    <a:pt x="317627" y="48514"/>
                  </a:lnTo>
                  <a:lnTo>
                    <a:pt x="322707" y="45593"/>
                  </a:lnTo>
                  <a:lnTo>
                    <a:pt x="326644" y="41783"/>
                  </a:lnTo>
                  <a:lnTo>
                    <a:pt x="330581" y="37846"/>
                  </a:lnTo>
                  <a:lnTo>
                    <a:pt x="332613" y="32131"/>
                  </a:lnTo>
                  <a:lnTo>
                    <a:pt x="332613" y="18161"/>
                  </a:lnTo>
                  <a:close/>
                </a:path>
                <a:path w="378460" h="329565">
                  <a:moveTo>
                    <a:pt x="294386" y="0"/>
                  </a:moveTo>
                  <a:lnTo>
                    <a:pt x="289814" y="0"/>
                  </a:lnTo>
                  <a:lnTo>
                    <a:pt x="285496" y="254"/>
                  </a:lnTo>
                  <a:lnTo>
                    <a:pt x="277241" y="1524"/>
                  </a:lnTo>
                  <a:lnTo>
                    <a:pt x="274193" y="2159"/>
                  </a:lnTo>
                  <a:lnTo>
                    <a:pt x="272161" y="2794"/>
                  </a:lnTo>
                  <a:lnTo>
                    <a:pt x="272161" y="21082"/>
                  </a:lnTo>
                  <a:lnTo>
                    <a:pt x="272669" y="21082"/>
                  </a:lnTo>
                  <a:lnTo>
                    <a:pt x="275209" y="20066"/>
                  </a:lnTo>
                  <a:lnTo>
                    <a:pt x="277368" y="19431"/>
                  </a:lnTo>
                  <a:lnTo>
                    <a:pt x="279400" y="18923"/>
                  </a:lnTo>
                  <a:lnTo>
                    <a:pt x="281305" y="18415"/>
                  </a:lnTo>
                  <a:lnTo>
                    <a:pt x="283972" y="18161"/>
                  </a:lnTo>
                  <a:lnTo>
                    <a:pt x="332613" y="18161"/>
                  </a:lnTo>
                  <a:lnTo>
                    <a:pt x="332613" y="17780"/>
                  </a:lnTo>
                  <a:lnTo>
                    <a:pt x="303315" y="452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471" y="495553"/>
              <a:ext cx="160020" cy="236220"/>
            </a:xfrm>
            <a:custGeom>
              <a:avLst/>
              <a:gdLst/>
              <a:ahLst/>
              <a:cxnLst/>
              <a:rect l="l" t="t" r="r" b="b"/>
              <a:pathLst>
                <a:path w="160020" h="236220">
                  <a:moveTo>
                    <a:pt x="0" y="0"/>
                  </a:moveTo>
                  <a:lnTo>
                    <a:pt x="159638" y="0"/>
                  </a:lnTo>
                  <a:lnTo>
                    <a:pt x="159638" y="44958"/>
                  </a:lnTo>
                  <a:lnTo>
                    <a:pt x="58927" y="44958"/>
                  </a:lnTo>
                  <a:lnTo>
                    <a:pt x="58927" y="86360"/>
                  </a:lnTo>
                  <a:lnTo>
                    <a:pt x="151764" y="86360"/>
                  </a:lnTo>
                  <a:lnTo>
                    <a:pt x="151764" y="131318"/>
                  </a:lnTo>
                  <a:lnTo>
                    <a:pt x="58927" y="131318"/>
                  </a:lnTo>
                  <a:lnTo>
                    <a:pt x="58927" y="191008"/>
                  </a:lnTo>
                  <a:lnTo>
                    <a:pt x="159638" y="191008"/>
                  </a:lnTo>
                  <a:lnTo>
                    <a:pt x="159638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0015" y="490346"/>
              <a:ext cx="189992" cy="246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3065" y="406781"/>
              <a:ext cx="60960" cy="60325"/>
            </a:xfrm>
            <a:custGeom>
              <a:avLst/>
              <a:gdLst/>
              <a:ahLst/>
              <a:cxnLst/>
              <a:rect l="l" t="t" r="r" b="b"/>
              <a:pathLst>
                <a:path w="60960" h="60325">
                  <a:moveTo>
                    <a:pt x="22225" y="0"/>
                  </a:moveTo>
                  <a:lnTo>
                    <a:pt x="60451" y="17780"/>
                  </a:lnTo>
                  <a:lnTo>
                    <a:pt x="60451" y="24384"/>
                  </a:lnTo>
                  <a:lnTo>
                    <a:pt x="60451" y="32131"/>
                  </a:lnTo>
                  <a:lnTo>
                    <a:pt x="39497" y="50673"/>
                  </a:lnTo>
                  <a:lnTo>
                    <a:pt x="39497" y="60071"/>
                  </a:lnTo>
                  <a:lnTo>
                    <a:pt x="11303" y="60071"/>
                  </a:lnTo>
                  <a:lnTo>
                    <a:pt x="11303" y="42291"/>
                  </a:lnTo>
                  <a:lnTo>
                    <a:pt x="16256" y="41021"/>
                  </a:lnTo>
                  <a:lnTo>
                    <a:pt x="19938" y="39116"/>
                  </a:lnTo>
                  <a:lnTo>
                    <a:pt x="22479" y="36576"/>
                  </a:lnTo>
                  <a:lnTo>
                    <a:pt x="25019" y="34036"/>
                  </a:lnTo>
                  <a:lnTo>
                    <a:pt x="26288" y="30734"/>
                  </a:lnTo>
                  <a:lnTo>
                    <a:pt x="26288" y="26543"/>
                  </a:lnTo>
                  <a:lnTo>
                    <a:pt x="26288" y="24003"/>
                  </a:lnTo>
                  <a:lnTo>
                    <a:pt x="25273" y="21971"/>
                  </a:lnTo>
                  <a:lnTo>
                    <a:pt x="23368" y="20447"/>
                  </a:lnTo>
                  <a:lnTo>
                    <a:pt x="21336" y="18923"/>
                  </a:lnTo>
                  <a:lnTo>
                    <a:pt x="18542" y="18161"/>
                  </a:lnTo>
                  <a:lnTo>
                    <a:pt x="15112" y="18161"/>
                  </a:lnTo>
                  <a:lnTo>
                    <a:pt x="11811" y="18161"/>
                  </a:lnTo>
                  <a:lnTo>
                    <a:pt x="9144" y="18415"/>
                  </a:lnTo>
                  <a:lnTo>
                    <a:pt x="7238" y="18923"/>
                  </a:lnTo>
                  <a:lnTo>
                    <a:pt x="5207" y="19431"/>
                  </a:lnTo>
                  <a:lnTo>
                    <a:pt x="3048" y="20066"/>
                  </a:lnTo>
                  <a:lnTo>
                    <a:pt x="508" y="21082"/>
                  </a:lnTo>
                  <a:lnTo>
                    <a:pt x="0" y="21082"/>
                  </a:lnTo>
                  <a:lnTo>
                    <a:pt x="0" y="2794"/>
                  </a:lnTo>
                  <a:lnTo>
                    <a:pt x="2032" y="2159"/>
                  </a:lnTo>
                  <a:lnTo>
                    <a:pt x="5080" y="1524"/>
                  </a:lnTo>
                  <a:lnTo>
                    <a:pt x="9144" y="889"/>
                  </a:lnTo>
                  <a:lnTo>
                    <a:pt x="13335" y="254"/>
                  </a:lnTo>
                  <a:lnTo>
                    <a:pt x="17653" y="0"/>
                  </a:lnTo>
                  <a:lnTo>
                    <a:pt x="22225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9511" y="418338"/>
              <a:ext cx="494030" cy="318135"/>
            </a:xfrm>
            <a:custGeom>
              <a:avLst/>
              <a:gdLst/>
              <a:ahLst/>
              <a:cxnLst/>
              <a:rect l="l" t="t" r="r" b="b"/>
              <a:pathLst>
                <a:path w="494029" h="318134">
                  <a:moveTo>
                    <a:pt x="73278" y="77215"/>
                  </a:moveTo>
                  <a:lnTo>
                    <a:pt x="0" y="77215"/>
                  </a:lnTo>
                  <a:lnTo>
                    <a:pt x="0" y="313182"/>
                  </a:lnTo>
                  <a:lnTo>
                    <a:pt x="73913" y="313182"/>
                  </a:lnTo>
                  <a:lnTo>
                    <a:pt x="85937" y="312967"/>
                  </a:lnTo>
                  <a:lnTo>
                    <a:pt x="130532" y="307514"/>
                  </a:lnTo>
                  <a:lnTo>
                    <a:pt x="170465" y="286779"/>
                  </a:lnTo>
                  <a:lnTo>
                    <a:pt x="186947" y="268986"/>
                  </a:lnTo>
                  <a:lnTo>
                    <a:pt x="59309" y="268986"/>
                  </a:lnTo>
                  <a:lnTo>
                    <a:pt x="59309" y="121285"/>
                  </a:lnTo>
                  <a:lnTo>
                    <a:pt x="187907" y="121285"/>
                  </a:lnTo>
                  <a:lnTo>
                    <a:pt x="181419" y="113204"/>
                  </a:lnTo>
                  <a:lnTo>
                    <a:pt x="150909" y="90213"/>
                  </a:lnTo>
                  <a:lnTo>
                    <a:pt x="108819" y="78984"/>
                  </a:lnTo>
                  <a:lnTo>
                    <a:pt x="85490" y="77408"/>
                  </a:lnTo>
                  <a:lnTo>
                    <a:pt x="73278" y="77215"/>
                  </a:lnTo>
                  <a:close/>
                </a:path>
                <a:path w="494029" h="318134">
                  <a:moveTo>
                    <a:pt x="187907" y="121285"/>
                  </a:moveTo>
                  <a:lnTo>
                    <a:pt x="60451" y="121285"/>
                  </a:lnTo>
                  <a:lnTo>
                    <a:pt x="77501" y="121412"/>
                  </a:lnTo>
                  <a:lnTo>
                    <a:pt x="85097" y="121606"/>
                  </a:lnTo>
                  <a:lnTo>
                    <a:pt x="125108" y="134278"/>
                  </a:lnTo>
                  <a:lnTo>
                    <a:pt x="147986" y="173339"/>
                  </a:lnTo>
                  <a:lnTo>
                    <a:pt x="149987" y="194945"/>
                  </a:lnTo>
                  <a:lnTo>
                    <a:pt x="149510" y="206134"/>
                  </a:lnTo>
                  <a:lnTo>
                    <a:pt x="133016" y="248840"/>
                  </a:lnTo>
                  <a:lnTo>
                    <a:pt x="94107" y="268224"/>
                  </a:lnTo>
                  <a:lnTo>
                    <a:pt x="59309" y="268986"/>
                  </a:lnTo>
                  <a:lnTo>
                    <a:pt x="186947" y="268986"/>
                  </a:lnTo>
                  <a:lnTo>
                    <a:pt x="207216" y="226695"/>
                  </a:lnTo>
                  <a:lnTo>
                    <a:pt x="210820" y="195452"/>
                  </a:lnTo>
                  <a:lnTo>
                    <a:pt x="209984" y="178877"/>
                  </a:lnTo>
                  <a:lnTo>
                    <a:pt x="207470" y="163433"/>
                  </a:lnTo>
                  <a:lnTo>
                    <a:pt x="203265" y="149107"/>
                  </a:lnTo>
                  <a:lnTo>
                    <a:pt x="197358" y="135889"/>
                  </a:lnTo>
                  <a:lnTo>
                    <a:pt x="189995" y="123886"/>
                  </a:lnTo>
                  <a:lnTo>
                    <a:pt x="187907" y="121285"/>
                  </a:lnTo>
                  <a:close/>
                </a:path>
                <a:path w="494029" h="318134">
                  <a:moveTo>
                    <a:pt x="301371" y="77215"/>
                  </a:moveTo>
                  <a:lnTo>
                    <a:pt x="242062" y="77215"/>
                  </a:lnTo>
                  <a:lnTo>
                    <a:pt x="242062" y="227964"/>
                  </a:lnTo>
                  <a:lnTo>
                    <a:pt x="248459" y="266842"/>
                  </a:lnTo>
                  <a:lnTo>
                    <a:pt x="281860" y="305169"/>
                  </a:lnTo>
                  <a:lnTo>
                    <a:pt x="318436" y="316686"/>
                  </a:lnTo>
                  <a:lnTo>
                    <a:pt x="340867" y="318135"/>
                  </a:lnTo>
                  <a:lnTo>
                    <a:pt x="363847" y="316662"/>
                  </a:lnTo>
                  <a:lnTo>
                    <a:pt x="400804" y="304954"/>
                  </a:lnTo>
                  <a:lnTo>
                    <a:pt x="430074" y="273050"/>
                  </a:lnTo>
                  <a:lnTo>
                    <a:pt x="340867" y="273050"/>
                  </a:lnTo>
                  <a:lnTo>
                    <a:pt x="331108" y="272307"/>
                  </a:lnTo>
                  <a:lnTo>
                    <a:pt x="303672" y="245840"/>
                  </a:lnTo>
                  <a:lnTo>
                    <a:pt x="301371" y="224409"/>
                  </a:lnTo>
                  <a:lnTo>
                    <a:pt x="301371" y="77215"/>
                  </a:lnTo>
                  <a:close/>
                </a:path>
                <a:path w="494029" h="318134">
                  <a:moveTo>
                    <a:pt x="489838" y="27559"/>
                  </a:moveTo>
                  <a:lnTo>
                    <a:pt x="458088" y="27559"/>
                  </a:lnTo>
                  <a:lnTo>
                    <a:pt x="458088" y="30607"/>
                  </a:lnTo>
                  <a:lnTo>
                    <a:pt x="459232" y="33147"/>
                  </a:lnTo>
                  <a:lnTo>
                    <a:pt x="460501" y="36449"/>
                  </a:lnTo>
                  <a:lnTo>
                    <a:pt x="461916" y="40989"/>
                  </a:lnTo>
                  <a:lnTo>
                    <a:pt x="463041" y="44703"/>
                  </a:lnTo>
                  <a:lnTo>
                    <a:pt x="463676" y="48895"/>
                  </a:lnTo>
                  <a:lnTo>
                    <a:pt x="463676" y="60578"/>
                  </a:lnTo>
                  <a:lnTo>
                    <a:pt x="461899" y="66421"/>
                  </a:lnTo>
                  <a:lnTo>
                    <a:pt x="458215" y="70738"/>
                  </a:lnTo>
                  <a:lnTo>
                    <a:pt x="454660" y="75057"/>
                  </a:lnTo>
                  <a:lnTo>
                    <a:pt x="448563" y="77215"/>
                  </a:lnTo>
                  <a:lnTo>
                    <a:pt x="380491" y="77215"/>
                  </a:lnTo>
                  <a:lnTo>
                    <a:pt x="380491" y="224409"/>
                  </a:lnTo>
                  <a:lnTo>
                    <a:pt x="370839" y="261492"/>
                  </a:lnTo>
                  <a:lnTo>
                    <a:pt x="340867" y="273050"/>
                  </a:lnTo>
                  <a:lnTo>
                    <a:pt x="430074" y="273050"/>
                  </a:lnTo>
                  <a:lnTo>
                    <a:pt x="433466" y="266287"/>
                  </a:lnTo>
                  <a:lnTo>
                    <a:pt x="438124" y="248261"/>
                  </a:lnTo>
                  <a:lnTo>
                    <a:pt x="439654" y="227964"/>
                  </a:lnTo>
                  <a:lnTo>
                    <a:pt x="439674" y="106552"/>
                  </a:lnTo>
                  <a:lnTo>
                    <a:pt x="440182" y="106552"/>
                  </a:lnTo>
                  <a:lnTo>
                    <a:pt x="479678" y="94487"/>
                  </a:lnTo>
                  <a:lnTo>
                    <a:pt x="493649" y="58165"/>
                  </a:lnTo>
                  <a:lnTo>
                    <a:pt x="493649" y="54356"/>
                  </a:lnTo>
                  <a:lnTo>
                    <a:pt x="493238" y="48895"/>
                  </a:lnTo>
                  <a:lnTo>
                    <a:pt x="491773" y="36449"/>
                  </a:lnTo>
                  <a:lnTo>
                    <a:pt x="490854" y="31114"/>
                  </a:lnTo>
                  <a:lnTo>
                    <a:pt x="489838" y="27559"/>
                  </a:lnTo>
                  <a:close/>
                </a:path>
                <a:path w="494029" h="318134">
                  <a:moveTo>
                    <a:pt x="320675" y="1142"/>
                  </a:moveTo>
                  <a:lnTo>
                    <a:pt x="315595" y="1142"/>
                  </a:lnTo>
                  <a:lnTo>
                    <a:pt x="306020" y="2002"/>
                  </a:lnTo>
                  <a:lnTo>
                    <a:pt x="274113" y="31178"/>
                  </a:lnTo>
                  <a:lnTo>
                    <a:pt x="270383" y="51942"/>
                  </a:lnTo>
                  <a:lnTo>
                    <a:pt x="303657" y="51942"/>
                  </a:lnTo>
                  <a:lnTo>
                    <a:pt x="304164" y="45720"/>
                  </a:lnTo>
                  <a:lnTo>
                    <a:pt x="305308" y="40894"/>
                  </a:lnTo>
                  <a:lnTo>
                    <a:pt x="309117" y="34289"/>
                  </a:lnTo>
                  <a:lnTo>
                    <a:pt x="312674" y="32638"/>
                  </a:lnTo>
                  <a:lnTo>
                    <a:pt x="401123" y="32638"/>
                  </a:lnTo>
                  <a:lnTo>
                    <a:pt x="401790" y="31736"/>
                  </a:lnTo>
                  <a:lnTo>
                    <a:pt x="405685" y="22939"/>
                  </a:lnTo>
                  <a:lnTo>
                    <a:pt x="406748" y="18669"/>
                  </a:lnTo>
                  <a:lnTo>
                    <a:pt x="359663" y="18669"/>
                  </a:lnTo>
                  <a:lnTo>
                    <a:pt x="356488" y="17652"/>
                  </a:lnTo>
                  <a:lnTo>
                    <a:pt x="352678" y="15621"/>
                  </a:lnTo>
                  <a:lnTo>
                    <a:pt x="348868" y="13715"/>
                  </a:lnTo>
                  <a:lnTo>
                    <a:pt x="345439" y="11811"/>
                  </a:lnTo>
                  <a:lnTo>
                    <a:pt x="342264" y="9906"/>
                  </a:lnTo>
                  <a:lnTo>
                    <a:pt x="338200" y="7620"/>
                  </a:lnTo>
                  <a:lnTo>
                    <a:pt x="334010" y="5587"/>
                  </a:lnTo>
                  <a:lnTo>
                    <a:pt x="325374" y="2032"/>
                  </a:lnTo>
                  <a:lnTo>
                    <a:pt x="320675" y="1142"/>
                  </a:lnTo>
                  <a:close/>
                </a:path>
                <a:path w="494029" h="318134">
                  <a:moveTo>
                    <a:pt x="401123" y="32638"/>
                  </a:moveTo>
                  <a:lnTo>
                    <a:pt x="320675" y="32638"/>
                  </a:lnTo>
                  <a:lnTo>
                    <a:pt x="323850" y="33654"/>
                  </a:lnTo>
                  <a:lnTo>
                    <a:pt x="327787" y="35687"/>
                  </a:lnTo>
                  <a:lnTo>
                    <a:pt x="335152" y="39877"/>
                  </a:lnTo>
                  <a:lnTo>
                    <a:pt x="338327" y="41783"/>
                  </a:lnTo>
                  <a:lnTo>
                    <a:pt x="341502" y="43814"/>
                  </a:lnTo>
                  <a:lnTo>
                    <a:pt x="345439" y="45847"/>
                  </a:lnTo>
                  <a:lnTo>
                    <a:pt x="350012" y="47878"/>
                  </a:lnTo>
                  <a:lnTo>
                    <a:pt x="354584" y="50037"/>
                  </a:lnTo>
                  <a:lnTo>
                    <a:pt x="359410" y="51053"/>
                  </a:lnTo>
                  <a:lnTo>
                    <a:pt x="364363" y="51053"/>
                  </a:lnTo>
                  <a:lnTo>
                    <a:pt x="374153" y="50272"/>
                  </a:lnTo>
                  <a:lnTo>
                    <a:pt x="382777" y="47942"/>
                  </a:lnTo>
                  <a:lnTo>
                    <a:pt x="390259" y="44088"/>
                  </a:lnTo>
                  <a:lnTo>
                    <a:pt x="396621" y="38735"/>
                  </a:lnTo>
                  <a:lnTo>
                    <a:pt x="401123" y="32638"/>
                  </a:lnTo>
                  <a:close/>
                </a:path>
                <a:path w="494029" h="318134">
                  <a:moveTo>
                    <a:pt x="409701" y="0"/>
                  </a:moveTo>
                  <a:lnTo>
                    <a:pt x="376427" y="0"/>
                  </a:lnTo>
                  <a:lnTo>
                    <a:pt x="376300" y="5714"/>
                  </a:lnTo>
                  <a:lnTo>
                    <a:pt x="375030" y="10287"/>
                  </a:lnTo>
                  <a:lnTo>
                    <a:pt x="372792" y="13715"/>
                  </a:lnTo>
                  <a:lnTo>
                    <a:pt x="370713" y="17017"/>
                  </a:lnTo>
                  <a:lnTo>
                    <a:pt x="367157" y="18669"/>
                  </a:lnTo>
                  <a:lnTo>
                    <a:pt x="406748" y="18669"/>
                  </a:lnTo>
                  <a:lnTo>
                    <a:pt x="408318" y="12356"/>
                  </a:lnTo>
                  <a:lnTo>
                    <a:pt x="409701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622" y="494664"/>
              <a:ext cx="212598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1573" y="418338"/>
              <a:ext cx="252095" cy="318135"/>
            </a:xfrm>
            <a:custGeom>
              <a:avLst/>
              <a:gdLst/>
              <a:ahLst/>
              <a:cxnLst/>
              <a:rect l="l" t="t" r="r" b="b"/>
              <a:pathLst>
                <a:path w="252095" h="318134">
                  <a:moveTo>
                    <a:pt x="216026" y="27559"/>
                  </a:moveTo>
                  <a:lnTo>
                    <a:pt x="247776" y="27559"/>
                  </a:lnTo>
                  <a:lnTo>
                    <a:pt x="248792" y="31114"/>
                  </a:lnTo>
                  <a:lnTo>
                    <a:pt x="249681" y="36195"/>
                  </a:lnTo>
                  <a:lnTo>
                    <a:pt x="250443" y="42672"/>
                  </a:lnTo>
                  <a:lnTo>
                    <a:pt x="251205" y="49149"/>
                  </a:lnTo>
                  <a:lnTo>
                    <a:pt x="251587" y="54356"/>
                  </a:lnTo>
                  <a:lnTo>
                    <a:pt x="251587" y="58165"/>
                  </a:lnTo>
                  <a:lnTo>
                    <a:pt x="237616" y="94487"/>
                  </a:lnTo>
                  <a:lnTo>
                    <a:pt x="198120" y="106552"/>
                  </a:lnTo>
                  <a:lnTo>
                    <a:pt x="197612" y="106552"/>
                  </a:lnTo>
                  <a:lnTo>
                    <a:pt x="197612" y="227711"/>
                  </a:lnTo>
                  <a:lnTo>
                    <a:pt x="191404" y="266287"/>
                  </a:lnTo>
                  <a:lnTo>
                    <a:pt x="158742" y="304954"/>
                  </a:lnTo>
                  <a:lnTo>
                    <a:pt x="121785" y="316662"/>
                  </a:lnTo>
                  <a:lnTo>
                    <a:pt x="98805" y="318135"/>
                  </a:lnTo>
                  <a:lnTo>
                    <a:pt x="76374" y="316686"/>
                  </a:lnTo>
                  <a:lnTo>
                    <a:pt x="39798" y="305169"/>
                  </a:lnTo>
                  <a:lnTo>
                    <a:pt x="6397" y="266842"/>
                  </a:lnTo>
                  <a:lnTo>
                    <a:pt x="0" y="227964"/>
                  </a:lnTo>
                  <a:lnTo>
                    <a:pt x="0" y="77215"/>
                  </a:lnTo>
                  <a:lnTo>
                    <a:pt x="59309" y="77215"/>
                  </a:lnTo>
                  <a:lnTo>
                    <a:pt x="59309" y="224409"/>
                  </a:lnTo>
                  <a:lnTo>
                    <a:pt x="59882" y="235910"/>
                  </a:lnTo>
                  <a:lnTo>
                    <a:pt x="80740" y="270065"/>
                  </a:lnTo>
                  <a:lnTo>
                    <a:pt x="98805" y="273050"/>
                  </a:lnTo>
                  <a:lnTo>
                    <a:pt x="108329" y="272333"/>
                  </a:lnTo>
                  <a:lnTo>
                    <a:pt x="137814" y="236293"/>
                  </a:lnTo>
                  <a:lnTo>
                    <a:pt x="138429" y="224409"/>
                  </a:lnTo>
                  <a:lnTo>
                    <a:pt x="138429" y="77215"/>
                  </a:lnTo>
                  <a:lnTo>
                    <a:pt x="197865" y="77215"/>
                  </a:lnTo>
                  <a:lnTo>
                    <a:pt x="206501" y="77215"/>
                  </a:lnTo>
                  <a:lnTo>
                    <a:pt x="212598" y="75057"/>
                  </a:lnTo>
                  <a:lnTo>
                    <a:pt x="216153" y="70738"/>
                  </a:lnTo>
                  <a:lnTo>
                    <a:pt x="219837" y="66421"/>
                  </a:lnTo>
                  <a:lnTo>
                    <a:pt x="221614" y="60578"/>
                  </a:lnTo>
                  <a:lnTo>
                    <a:pt x="221614" y="53086"/>
                  </a:lnTo>
                  <a:lnTo>
                    <a:pt x="221614" y="48895"/>
                  </a:lnTo>
                  <a:lnTo>
                    <a:pt x="216026" y="30607"/>
                  </a:lnTo>
                  <a:lnTo>
                    <a:pt x="216026" y="27559"/>
                  </a:lnTo>
                  <a:close/>
                </a:path>
                <a:path w="252095" h="318134">
                  <a:moveTo>
                    <a:pt x="134365" y="0"/>
                  </a:moveTo>
                  <a:lnTo>
                    <a:pt x="167639" y="0"/>
                  </a:lnTo>
                  <a:lnTo>
                    <a:pt x="166256" y="12356"/>
                  </a:lnTo>
                  <a:lnTo>
                    <a:pt x="140715" y="47942"/>
                  </a:lnTo>
                  <a:lnTo>
                    <a:pt x="122300" y="51053"/>
                  </a:lnTo>
                  <a:lnTo>
                    <a:pt x="117348" y="51053"/>
                  </a:lnTo>
                  <a:lnTo>
                    <a:pt x="112522" y="50037"/>
                  </a:lnTo>
                  <a:lnTo>
                    <a:pt x="107950" y="47878"/>
                  </a:lnTo>
                  <a:lnTo>
                    <a:pt x="103377" y="45847"/>
                  </a:lnTo>
                  <a:lnTo>
                    <a:pt x="99440" y="43814"/>
                  </a:lnTo>
                  <a:lnTo>
                    <a:pt x="96265" y="41783"/>
                  </a:lnTo>
                  <a:lnTo>
                    <a:pt x="93090" y="39877"/>
                  </a:lnTo>
                  <a:lnTo>
                    <a:pt x="89535" y="37846"/>
                  </a:lnTo>
                  <a:lnTo>
                    <a:pt x="85725" y="35687"/>
                  </a:lnTo>
                  <a:lnTo>
                    <a:pt x="81787" y="33654"/>
                  </a:lnTo>
                  <a:lnTo>
                    <a:pt x="78612" y="32638"/>
                  </a:lnTo>
                  <a:lnTo>
                    <a:pt x="75946" y="32638"/>
                  </a:lnTo>
                  <a:lnTo>
                    <a:pt x="70612" y="32638"/>
                  </a:lnTo>
                  <a:lnTo>
                    <a:pt x="61595" y="51942"/>
                  </a:lnTo>
                  <a:lnTo>
                    <a:pt x="28321" y="51942"/>
                  </a:lnTo>
                  <a:lnTo>
                    <a:pt x="41401" y="14986"/>
                  </a:lnTo>
                  <a:lnTo>
                    <a:pt x="73533" y="1142"/>
                  </a:lnTo>
                  <a:lnTo>
                    <a:pt x="78612" y="1142"/>
                  </a:lnTo>
                  <a:lnTo>
                    <a:pt x="83312" y="2032"/>
                  </a:lnTo>
                  <a:lnTo>
                    <a:pt x="87629" y="3810"/>
                  </a:lnTo>
                  <a:lnTo>
                    <a:pt x="91948" y="5587"/>
                  </a:lnTo>
                  <a:lnTo>
                    <a:pt x="96138" y="7620"/>
                  </a:lnTo>
                  <a:lnTo>
                    <a:pt x="100202" y="9906"/>
                  </a:lnTo>
                  <a:lnTo>
                    <a:pt x="103377" y="11811"/>
                  </a:lnTo>
                  <a:lnTo>
                    <a:pt x="106806" y="13715"/>
                  </a:lnTo>
                  <a:lnTo>
                    <a:pt x="110616" y="15621"/>
                  </a:lnTo>
                  <a:lnTo>
                    <a:pt x="114426" y="17652"/>
                  </a:lnTo>
                  <a:lnTo>
                    <a:pt x="117601" y="18669"/>
                  </a:lnTo>
                  <a:lnTo>
                    <a:pt x="120014" y="18669"/>
                  </a:lnTo>
                  <a:lnTo>
                    <a:pt x="125095" y="18669"/>
                  </a:lnTo>
                  <a:lnTo>
                    <a:pt x="128650" y="17017"/>
                  </a:lnTo>
                  <a:lnTo>
                    <a:pt x="130810" y="13588"/>
                  </a:lnTo>
                  <a:lnTo>
                    <a:pt x="132968" y="10287"/>
                  </a:lnTo>
                  <a:lnTo>
                    <a:pt x="134238" y="5714"/>
                  </a:lnTo>
                  <a:lnTo>
                    <a:pt x="134365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9779" y="406781"/>
              <a:ext cx="737235" cy="391795"/>
            </a:xfrm>
            <a:custGeom>
              <a:avLst/>
              <a:gdLst/>
              <a:ahLst/>
              <a:cxnLst/>
              <a:rect l="l" t="t" r="r" b="b"/>
              <a:pathLst>
                <a:path w="737234" h="391795">
                  <a:moveTo>
                    <a:pt x="451612" y="348488"/>
                  </a:moveTo>
                  <a:lnTo>
                    <a:pt x="394589" y="348488"/>
                  </a:lnTo>
                  <a:lnTo>
                    <a:pt x="394589" y="391795"/>
                  </a:lnTo>
                  <a:lnTo>
                    <a:pt x="451612" y="391795"/>
                  </a:lnTo>
                  <a:lnTo>
                    <a:pt x="451612" y="348488"/>
                  </a:lnTo>
                  <a:close/>
                </a:path>
                <a:path w="737234" h="391795">
                  <a:moveTo>
                    <a:pt x="598551" y="88773"/>
                  </a:moveTo>
                  <a:lnTo>
                    <a:pt x="539242" y="88773"/>
                  </a:lnTo>
                  <a:lnTo>
                    <a:pt x="539242" y="239522"/>
                  </a:lnTo>
                  <a:lnTo>
                    <a:pt x="545639" y="278399"/>
                  </a:lnTo>
                  <a:lnTo>
                    <a:pt x="579040" y="316726"/>
                  </a:lnTo>
                  <a:lnTo>
                    <a:pt x="615616" y="328243"/>
                  </a:lnTo>
                  <a:lnTo>
                    <a:pt x="638048" y="329692"/>
                  </a:lnTo>
                  <a:lnTo>
                    <a:pt x="661027" y="328219"/>
                  </a:lnTo>
                  <a:lnTo>
                    <a:pt x="697984" y="316511"/>
                  </a:lnTo>
                  <a:lnTo>
                    <a:pt x="727254" y="284607"/>
                  </a:lnTo>
                  <a:lnTo>
                    <a:pt x="638048" y="284607"/>
                  </a:lnTo>
                  <a:lnTo>
                    <a:pt x="628288" y="283864"/>
                  </a:lnTo>
                  <a:lnTo>
                    <a:pt x="600852" y="257397"/>
                  </a:lnTo>
                  <a:lnTo>
                    <a:pt x="598551" y="235966"/>
                  </a:lnTo>
                  <a:lnTo>
                    <a:pt x="598551" y="88773"/>
                  </a:lnTo>
                  <a:close/>
                </a:path>
                <a:path w="737234" h="391795">
                  <a:moveTo>
                    <a:pt x="736853" y="88773"/>
                  </a:moveTo>
                  <a:lnTo>
                    <a:pt x="677672" y="88773"/>
                  </a:lnTo>
                  <a:lnTo>
                    <a:pt x="677672" y="235966"/>
                  </a:lnTo>
                  <a:lnTo>
                    <a:pt x="677056" y="247850"/>
                  </a:lnTo>
                  <a:lnTo>
                    <a:pt x="655748" y="281733"/>
                  </a:lnTo>
                  <a:lnTo>
                    <a:pt x="638048" y="284607"/>
                  </a:lnTo>
                  <a:lnTo>
                    <a:pt x="727254" y="284607"/>
                  </a:lnTo>
                  <a:lnTo>
                    <a:pt x="730646" y="277844"/>
                  </a:lnTo>
                  <a:lnTo>
                    <a:pt x="735304" y="259818"/>
                  </a:lnTo>
                  <a:lnTo>
                    <a:pt x="736834" y="239522"/>
                  </a:lnTo>
                  <a:lnTo>
                    <a:pt x="736853" y="88773"/>
                  </a:lnTo>
                  <a:close/>
                </a:path>
                <a:path w="737234" h="391795">
                  <a:moveTo>
                    <a:pt x="502539" y="88773"/>
                  </a:moveTo>
                  <a:lnTo>
                    <a:pt x="342900" y="88773"/>
                  </a:lnTo>
                  <a:lnTo>
                    <a:pt x="342900" y="324739"/>
                  </a:lnTo>
                  <a:lnTo>
                    <a:pt x="502539" y="324739"/>
                  </a:lnTo>
                  <a:lnTo>
                    <a:pt x="502539" y="279781"/>
                  </a:lnTo>
                  <a:lnTo>
                    <a:pt x="401828" y="279781"/>
                  </a:lnTo>
                  <a:lnTo>
                    <a:pt x="401828" y="220091"/>
                  </a:lnTo>
                  <a:lnTo>
                    <a:pt x="494665" y="220091"/>
                  </a:lnTo>
                  <a:lnTo>
                    <a:pt x="494665" y="175133"/>
                  </a:lnTo>
                  <a:lnTo>
                    <a:pt x="401828" y="175133"/>
                  </a:lnTo>
                  <a:lnTo>
                    <a:pt x="401828" y="133731"/>
                  </a:lnTo>
                  <a:lnTo>
                    <a:pt x="502539" y="133731"/>
                  </a:lnTo>
                  <a:lnTo>
                    <a:pt x="502539" y="88773"/>
                  </a:lnTo>
                  <a:close/>
                </a:path>
                <a:path w="737234" h="391795">
                  <a:moveTo>
                    <a:pt x="303530" y="283591"/>
                  </a:moveTo>
                  <a:lnTo>
                    <a:pt x="176403" y="283591"/>
                  </a:lnTo>
                  <a:lnTo>
                    <a:pt x="176403" y="324739"/>
                  </a:lnTo>
                  <a:lnTo>
                    <a:pt x="303530" y="324739"/>
                  </a:lnTo>
                  <a:lnTo>
                    <a:pt x="303530" y="283591"/>
                  </a:lnTo>
                  <a:close/>
                </a:path>
                <a:path w="737234" h="391795">
                  <a:moveTo>
                    <a:pt x="269621" y="129921"/>
                  </a:moveTo>
                  <a:lnTo>
                    <a:pt x="210312" y="129921"/>
                  </a:lnTo>
                  <a:lnTo>
                    <a:pt x="210312" y="283591"/>
                  </a:lnTo>
                  <a:lnTo>
                    <a:pt x="269621" y="283591"/>
                  </a:lnTo>
                  <a:lnTo>
                    <a:pt x="269621" y="129921"/>
                  </a:lnTo>
                  <a:close/>
                </a:path>
                <a:path w="737234" h="391795">
                  <a:moveTo>
                    <a:pt x="303530" y="88773"/>
                  </a:moveTo>
                  <a:lnTo>
                    <a:pt x="176403" y="88773"/>
                  </a:lnTo>
                  <a:lnTo>
                    <a:pt x="176403" y="129921"/>
                  </a:lnTo>
                  <a:lnTo>
                    <a:pt x="303530" y="129921"/>
                  </a:lnTo>
                  <a:lnTo>
                    <a:pt x="303530" y="88773"/>
                  </a:lnTo>
                  <a:close/>
                </a:path>
                <a:path w="737234" h="391795">
                  <a:moveTo>
                    <a:pt x="59309" y="88773"/>
                  </a:moveTo>
                  <a:lnTo>
                    <a:pt x="0" y="88773"/>
                  </a:lnTo>
                  <a:lnTo>
                    <a:pt x="0" y="324739"/>
                  </a:lnTo>
                  <a:lnTo>
                    <a:pt x="157607" y="324739"/>
                  </a:lnTo>
                  <a:lnTo>
                    <a:pt x="157607" y="279781"/>
                  </a:lnTo>
                  <a:lnTo>
                    <a:pt x="59309" y="279781"/>
                  </a:lnTo>
                  <a:lnTo>
                    <a:pt x="59309" y="88773"/>
                  </a:lnTo>
                  <a:close/>
                </a:path>
                <a:path w="737234" h="391795">
                  <a:moveTo>
                    <a:pt x="442595" y="0"/>
                  </a:moveTo>
                  <a:lnTo>
                    <a:pt x="404368" y="0"/>
                  </a:lnTo>
                  <a:lnTo>
                    <a:pt x="356743" y="62230"/>
                  </a:lnTo>
                  <a:lnTo>
                    <a:pt x="397129" y="62230"/>
                  </a:lnTo>
                  <a:lnTo>
                    <a:pt x="423164" y="28448"/>
                  </a:lnTo>
                  <a:lnTo>
                    <a:pt x="464424" y="28448"/>
                  </a:lnTo>
                  <a:lnTo>
                    <a:pt x="442595" y="0"/>
                  </a:lnTo>
                  <a:close/>
                </a:path>
                <a:path w="737234" h="391795">
                  <a:moveTo>
                    <a:pt x="464424" y="28448"/>
                  </a:moveTo>
                  <a:lnTo>
                    <a:pt x="423164" y="28448"/>
                  </a:lnTo>
                  <a:lnTo>
                    <a:pt x="449325" y="62230"/>
                  </a:lnTo>
                  <a:lnTo>
                    <a:pt x="490347" y="62230"/>
                  </a:lnTo>
                  <a:lnTo>
                    <a:pt x="464424" y="28448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4369" y="755268"/>
              <a:ext cx="57150" cy="43815"/>
            </a:xfrm>
            <a:custGeom>
              <a:avLst/>
              <a:gdLst/>
              <a:ahLst/>
              <a:cxnLst/>
              <a:rect l="l" t="t" r="r" b="b"/>
              <a:pathLst>
                <a:path w="57150" h="43815">
                  <a:moveTo>
                    <a:pt x="0" y="0"/>
                  </a:moveTo>
                  <a:lnTo>
                    <a:pt x="57022" y="0"/>
                  </a:lnTo>
                  <a:lnTo>
                    <a:pt x="57022" y="43306"/>
                  </a:lnTo>
                  <a:lnTo>
                    <a:pt x="0" y="433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8133" y="494664"/>
              <a:ext cx="199389" cy="242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9779" y="495553"/>
              <a:ext cx="502920" cy="236220"/>
            </a:xfrm>
            <a:custGeom>
              <a:avLst/>
              <a:gdLst/>
              <a:ahLst/>
              <a:cxnLst/>
              <a:rect l="l" t="t" r="r" b="b"/>
              <a:pathLst>
                <a:path w="502920" h="236220">
                  <a:moveTo>
                    <a:pt x="342900" y="0"/>
                  </a:moveTo>
                  <a:lnTo>
                    <a:pt x="502539" y="0"/>
                  </a:lnTo>
                  <a:lnTo>
                    <a:pt x="502539" y="44958"/>
                  </a:lnTo>
                  <a:lnTo>
                    <a:pt x="401828" y="44958"/>
                  </a:lnTo>
                  <a:lnTo>
                    <a:pt x="401828" y="86360"/>
                  </a:lnTo>
                  <a:lnTo>
                    <a:pt x="494665" y="86360"/>
                  </a:lnTo>
                  <a:lnTo>
                    <a:pt x="494665" y="131318"/>
                  </a:lnTo>
                  <a:lnTo>
                    <a:pt x="401828" y="131318"/>
                  </a:lnTo>
                  <a:lnTo>
                    <a:pt x="401828" y="191008"/>
                  </a:lnTo>
                  <a:lnTo>
                    <a:pt x="502539" y="191008"/>
                  </a:lnTo>
                  <a:lnTo>
                    <a:pt x="502539" y="235966"/>
                  </a:lnTo>
                  <a:lnTo>
                    <a:pt x="342900" y="235966"/>
                  </a:lnTo>
                  <a:lnTo>
                    <a:pt x="342900" y="0"/>
                  </a:lnTo>
                  <a:close/>
                </a:path>
                <a:path w="502920" h="236220">
                  <a:moveTo>
                    <a:pt x="176403" y="0"/>
                  </a:moveTo>
                  <a:lnTo>
                    <a:pt x="303530" y="0"/>
                  </a:lnTo>
                  <a:lnTo>
                    <a:pt x="303530" y="41148"/>
                  </a:lnTo>
                  <a:lnTo>
                    <a:pt x="269621" y="41148"/>
                  </a:lnTo>
                  <a:lnTo>
                    <a:pt x="269621" y="194818"/>
                  </a:lnTo>
                  <a:lnTo>
                    <a:pt x="303530" y="194818"/>
                  </a:lnTo>
                  <a:lnTo>
                    <a:pt x="303530" y="235966"/>
                  </a:lnTo>
                  <a:lnTo>
                    <a:pt x="176403" y="235966"/>
                  </a:lnTo>
                  <a:lnTo>
                    <a:pt x="176403" y="194818"/>
                  </a:lnTo>
                  <a:lnTo>
                    <a:pt x="210312" y="194818"/>
                  </a:lnTo>
                  <a:lnTo>
                    <a:pt x="210312" y="41148"/>
                  </a:lnTo>
                  <a:lnTo>
                    <a:pt x="176403" y="41148"/>
                  </a:lnTo>
                  <a:lnTo>
                    <a:pt x="176403" y="0"/>
                  </a:lnTo>
                  <a:close/>
                </a:path>
                <a:path w="502920" h="236220">
                  <a:moveTo>
                    <a:pt x="0" y="0"/>
                  </a:moveTo>
                  <a:lnTo>
                    <a:pt x="59309" y="0"/>
                  </a:lnTo>
                  <a:lnTo>
                    <a:pt x="59309" y="191008"/>
                  </a:lnTo>
                  <a:lnTo>
                    <a:pt x="157607" y="191008"/>
                  </a:lnTo>
                  <a:lnTo>
                    <a:pt x="157607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5634" y="405892"/>
              <a:ext cx="135381" cy="640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7604" y="490600"/>
              <a:ext cx="885825" cy="246379"/>
            </a:xfrm>
            <a:custGeom>
              <a:avLst/>
              <a:gdLst/>
              <a:ahLst/>
              <a:cxnLst/>
              <a:rect l="l" t="t" r="r" b="b"/>
              <a:pathLst>
                <a:path w="885825" h="246379">
                  <a:moveTo>
                    <a:pt x="771017" y="0"/>
                  </a:moveTo>
                  <a:lnTo>
                    <a:pt x="723392" y="8270"/>
                  </a:lnTo>
                  <a:lnTo>
                    <a:pt x="687197" y="33020"/>
                  </a:lnTo>
                  <a:lnTo>
                    <a:pt x="664400" y="72072"/>
                  </a:lnTo>
                  <a:lnTo>
                    <a:pt x="656844" y="122936"/>
                  </a:lnTo>
                  <a:lnTo>
                    <a:pt x="658729" y="149750"/>
                  </a:lnTo>
                  <a:lnTo>
                    <a:pt x="673881" y="194569"/>
                  </a:lnTo>
                  <a:lnTo>
                    <a:pt x="703865" y="227173"/>
                  </a:lnTo>
                  <a:lnTo>
                    <a:pt x="745775" y="243798"/>
                  </a:lnTo>
                  <a:lnTo>
                    <a:pt x="771017" y="245872"/>
                  </a:lnTo>
                  <a:lnTo>
                    <a:pt x="796260" y="243822"/>
                  </a:lnTo>
                  <a:lnTo>
                    <a:pt x="818657" y="237664"/>
                  </a:lnTo>
                  <a:lnTo>
                    <a:pt x="838221" y="227387"/>
                  </a:lnTo>
                  <a:lnTo>
                    <a:pt x="854964" y="212978"/>
                  </a:lnTo>
                  <a:lnTo>
                    <a:pt x="863676" y="201295"/>
                  </a:lnTo>
                  <a:lnTo>
                    <a:pt x="764413" y="201295"/>
                  </a:lnTo>
                  <a:lnTo>
                    <a:pt x="757681" y="199898"/>
                  </a:lnTo>
                  <a:lnTo>
                    <a:pt x="727328" y="172243"/>
                  </a:lnTo>
                  <a:lnTo>
                    <a:pt x="718212" y="133340"/>
                  </a:lnTo>
                  <a:lnTo>
                    <a:pt x="717934" y="122809"/>
                  </a:lnTo>
                  <a:lnTo>
                    <a:pt x="718227" y="112694"/>
                  </a:lnTo>
                  <a:lnTo>
                    <a:pt x="727741" y="73009"/>
                  </a:lnTo>
                  <a:lnTo>
                    <a:pt x="757301" y="45847"/>
                  </a:lnTo>
                  <a:lnTo>
                    <a:pt x="763904" y="44576"/>
                  </a:lnTo>
                  <a:lnTo>
                    <a:pt x="863642" y="44576"/>
                  </a:lnTo>
                  <a:lnTo>
                    <a:pt x="854964" y="32893"/>
                  </a:lnTo>
                  <a:lnTo>
                    <a:pt x="838221" y="18484"/>
                  </a:lnTo>
                  <a:lnTo>
                    <a:pt x="818657" y="8207"/>
                  </a:lnTo>
                  <a:lnTo>
                    <a:pt x="796260" y="2049"/>
                  </a:lnTo>
                  <a:lnTo>
                    <a:pt x="771017" y="0"/>
                  </a:lnTo>
                  <a:close/>
                </a:path>
                <a:path w="885825" h="246379">
                  <a:moveTo>
                    <a:pt x="863642" y="44576"/>
                  </a:moveTo>
                  <a:lnTo>
                    <a:pt x="778128" y="44576"/>
                  </a:lnTo>
                  <a:lnTo>
                    <a:pt x="784732" y="45974"/>
                  </a:lnTo>
                  <a:lnTo>
                    <a:pt x="797560" y="51562"/>
                  </a:lnTo>
                  <a:lnTo>
                    <a:pt x="819912" y="86995"/>
                  </a:lnTo>
                  <a:lnTo>
                    <a:pt x="824353" y="122936"/>
                  </a:lnTo>
                  <a:lnTo>
                    <a:pt x="824095" y="133407"/>
                  </a:lnTo>
                  <a:lnTo>
                    <a:pt x="815228" y="171608"/>
                  </a:lnTo>
                  <a:lnTo>
                    <a:pt x="791464" y="196723"/>
                  </a:lnTo>
                  <a:lnTo>
                    <a:pt x="784987" y="199771"/>
                  </a:lnTo>
                  <a:lnTo>
                    <a:pt x="778255" y="201295"/>
                  </a:lnTo>
                  <a:lnTo>
                    <a:pt x="863676" y="201295"/>
                  </a:lnTo>
                  <a:lnTo>
                    <a:pt x="868318" y="195070"/>
                  </a:lnTo>
                  <a:lnTo>
                    <a:pt x="877887" y="174101"/>
                  </a:lnTo>
                  <a:lnTo>
                    <a:pt x="883646" y="150060"/>
                  </a:lnTo>
                  <a:lnTo>
                    <a:pt x="885571" y="122936"/>
                  </a:lnTo>
                  <a:lnTo>
                    <a:pt x="883646" y="95883"/>
                  </a:lnTo>
                  <a:lnTo>
                    <a:pt x="877887" y="71866"/>
                  </a:lnTo>
                  <a:lnTo>
                    <a:pt x="868318" y="50873"/>
                  </a:lnTo>
                  <a:lnTo>
                    <a:pt x="863642" y="44576"/>
                  </a:lnTo>
                  <a:close/>
                </a:path>
                <a:path w="885825" h="246379">
                  <a:moveTo>
                    <a:pt x="630554" y="4952"/>
                  </a:moveTo>
                  <a:lnTo>
                    <a:pt x="470916" y="4952"/>
                  </a:lnTo>
                  <a:lnTo>
                    <a:pt x="470916" y="240919"/>
                  </a:lnTo>
                  <a:lnTo>
                    <a:pt x="630554" y="240919"/>
                  </a:lnTo>
                  <a:lnTo>
                    <a:pt x="630554" y="195961"/>
                  </a:lnTo>
                  <a:lnTo>
                    <a:pt x="529844" y="195961"/>
                  </a:lnTo>
                  <a:lnTo>
                    <a:pt x="529844" y="136271"/>
                  </a:lnTo>
                  <a:lnTo>
                    <a:pt x="622680" y="136271"/>
                  </a:lnTo>
                  <a:lnTo>
                    <a:pt x="622680" y="91312"/>
                  </a:lnTo>
                  <a:lnTo>
                    <a:pt x="529844" y="91312"/>
                  </a:lnTo>
                  <a:lnTo>
                    <a:pt x="529844" y="49911"/>
                  </a:lnTo>
                  <a:lnTo>
                    <a:pt x="630554" y="49911"/>
                  </a:lnTo>
                  <a:lnTo>
                    <a:pt x="630554" y="4952"/>
                  </a:lnTo>
                  <a:close/>
                </a:path>
                <a:path w="885825" h="246379">
                  <a:moveTo>
                    <a:pt x="281813" y="4952"/>
                  </a:moveTo>
                  <a:lnTo>
                    <a:pt x="222503" y="4952"/>
                  </a:lnTo>
                  <a:lnTo>
                    <a:pt x="222503" y="240919"/>
                  </a:lnTo>
                  <a:lnTo>
                    <a:pt x="281813" y="240919"/>
                  </a:lnTo>
                  <a:lnTo>
                    <a:pt x="281813" y="136271"/>
                  </a:lnTo>
                  <a:lnTo>
                    <a:pt x="421767" y="136271"/>
                  </a:lnTo>
                  <a:lnTo>
                    <a:pt x="421767" y="91312"/>
                  </a:lnTo>
                  <a:lnTo>
                    <a:pt x="281813" y="91312"/>
                  </a:lnTo>
                  <a:lnTo>
                    <a:pt x="281813" y="4952"/>
                  </a:lnTo>
                  <a:close/>
                </a:path>
                <a:path w="885825" h="246379">
                  <a:moveTo>
                    <a:pt x="421767" y="136271"/>
                  </a:moveTo>
                  <a:lnTo>
                    <a:pt x="362457" y="136271"/>
                  </a:lnTo>
                  <a:lnTo>
                    <a:pt x="362457" y="240919"/>
                  </a:lnTo>
                  <a:lnTo>
                    <a:pt x="421767" y="240919"/>
                  </a:lnTo>
                  <a:lnTo>
                    <a:pt x="421767" y="136271"/>
                  </a:lnTo>
                  <a:close/>
                </a:path>
                <a:path w="885825" h="246379">
                  <a:moveTo>
                    <a:pt x="421767" y="4952"/>
                  </a:moveTo>
                  <a:lnTo>
                    <a:pt x="362457" y="4952"/>
                  </a:lnTo>
                  <a:lnTo>
                    <a:pt x="362457" y="91312"/>
                  </a:lnTo>
                  <a:lnTo>
                    <a:pt x="421767" y="91312"/>
                  </a:lnTo>
                  <a:lnTo>
                    <a:pt x="421767" y="4952"/>
                  </a:lnTo>
                  <a:close/>
                </a:path>
                <a:path w="885825" h="246379">
                  <a:moveTo>
                    <a:pt x="129031" y="49911"/>
                  </a:moveTo>
                  <a:lnTo>
                    <a:pt x="69723" y="49911"/>
                  </a:lnTo>
                  <a:lnTo>
                    <a:pt x="69723" y="240919"/>
                  </a:lnTo>
                  <a:lnTo>
                    <a:pt x="129031" y="240919"/>
                  </a:lnTo>
                  <a:lnTo>
                    <a:pt x="129031" y="49911"/>
                  </a:lnTo>
                  <a:close/>
                </a:path>
                <a:path w="885825" h="246379">
                  <a:moveTo>
                    <a:pt x="198754" y="4952"/>
                  </a:moveTo>
                  <a:lnTo>
                    <a:pt x="0" y="4952"/>
                  </a:lnTo>
                  <a:lnTo>
                    <a:pt x="0" y="49911"/>
                  </a:lnTo>
                  <a:lnTo>
                    <a:pt x="198754" y="49911"/>
                  </a:lnTo>
                  <a:lnTo>
                    <a:pt x="198754" y="4952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7604" y="490600"/>
              <a:ext cx="885825" cy="246379"/>
            </a:xfrm>
            <a:custGeom>
              <a:avLst/>
              <a:gdLst/>
              <a:ahLst/>
              <a:cxnLst/>
              <a:rect l="l" t="t" r="r" b="b"/>
              <a:pathLst>
                <a:path w="885825" h="246379">
                  <a:moveTo>
                    <a:pt x="771271" y="44576"/>
                  </a:moveTo>
                  <a:lnTo>
                    <a:pt x="763904" y="44576"/>
                  </a:lnTo>
                  <a:lnTo>
                    <a:pt x="757301" y="45847"/>
                  </a:lnTo>
                  <a:lnTo>
                    <a:pt x="727741" y="73009"/>
                  </a:lnTo>
                  <a:lnTo>
                    <a:pt x="718216" y="112815"/>
                  </a:lnTo>
                  <a:lnTo>
                    <a:pt x="717930" y="122936"/>
                  </a:lnTo>
                  <a:lnTo>
                    <a:pt x="718212" y="133340"/>
                  </a:lnTo>
                  <a:lnTo>
                    <a:pt x="727328" y="172243"/>
                  </a:lnTo>
                  <a:lnTo>
                    <a:pt x="757681" y="199898"/>
                  </a:lnTo>
                  <a:lnTo>
                    <a:pt x="764413" y="201295"/>
                  </a:lnTo>
                  <a:lnTo>
                    <a:pt x="771271" y="201295"/>
                  </a:lnTo>
                  <a:lnTo>
                    <a:pt x="778255" y="201295"/>
                  </a:lnTo>
                  <a:lnTo>
                    <a:pt x="784987" y="199771"/>
                  </a:lnTo>
                  <a:lnTo>
                    <a:pt x="791464" y="196723"/>
                  </a:lnTo>
                  <a:lnTo>
                    <a:pt x="798068" y="193801"/>
                  </a:lnTo>
                  <a:lnTo>
                    <a:pt x="820166" y="158750"/>
                  </a:lnTo>
                  <a:lnTo>
                    <a:pt x="824356" y="122809"/>
                  </a:lnTo>
                  <a:lnTo>
                    <a:pt x="824073" y="112694"/>
                  </a:lnTo>
                  <a:lnTo>
                    <a:pt x="814895" y="73469"/>
                  </a:lnTo>
                  <a:lnTo>
                    <a:pt x="791082" y="48768"/>
                  </a:lnTo>
                  <a:lnTo>
                    <a:pt x="784732" y="45974"/>
                  </a:lnTo>
                  <a:lnTo>
                    <a:pt x="778128" y="44576"/>
                  </a:lnTo>
                  <a:lnTo>
                    <a:pt x="771271" y="44576"/>
                  </a:lnTo>
                  <a:close/>
                </a:path>
                <a:path w="885825" h="246379">
                  <a:moveTo>
                    <a:pt x="470916" y="4952"/>
                  </a:moveTo>
                  <a:lnTo>
                    <a:pt x="630554" y="4952"/>
                  </a:lnTo>
                  <a:lnTo>
                    <a:pt x="630554" y="49911"/>
                  </a:lnTo>
                  <a:lnTo>
                    <a:pt x="529844" y="49911"/>
                  </a:lnTo>
                  <a:lnTo>
                    <a:pt x="529844" y="91312"/>
                  </a:lnTo>
                  <a:lnTo>
                    <a:pt x="622680" y="91312"/>
                  </a:lnTo>
                  <a:lnTo>
                    <a:pt x="622680" y="136271"/>
                  </a:lnTo>
                  <a:lnTo>
                    <a:pt x="529844" y="136271"/>
                  </a:lnTo>
                  <a:lnTo>
                    <a:pt x="529844" y="195961"/>
                  </a:lnTo>
                  <a:lnTo>
                    <a:pt x="630554" y="195961"/>
                  </a:lnTo>
                  <a:lnTo>
                    <a:pt x="630554" y="240919"/>
                  </a:lnTo>
                  <a:lnTo>
                    <a:pt x="470916" y="240919"/>
                  </a:lnTo>
                  <a:lnTo>
                    <a:pt x="470916" y="4952"/>
                  </a:lnTo>
                  <a:close/>
                </a:path>
                <a:path w="885825" h="246379">
                  <a:moveTo>
                    <a:pt x="222503" y="4952"/>
                  </a:moveTo>
                  <a:lnTo>
                    <a:pt x="281813" y="4952"/>
                  </a:lnTo>
                  <a:lnTo>
                    <a:pt x="281813" y="91312"/>
                  </a:lnTo>
                  <a:lnTo>
                    <a:pt x="362457" y="91312"/>
                  </a:lnTo>
                  <a:lnTo>
                    <a:pt x="362457" y="4952"/>
                  </a:lnTo>
                  <a:lnTo>
                    <a:pt x="421767" y="4952"/>
                  </a:lnTo>
                  <a:lnTo>
                    <a:pt x="421767" y="240919"/>
                  </a:lnTo>
                  <a:lnTo>
                    <a:pt x="362457" y="240919"/>
                  </a:lnTo>
                  <a:lnTo>
                    <a:pt x="362457" y="136271"/>
                  </a:lnTo>
                  <a:lnTo>
                    <a:pt x="281813" y="136271"/>
                  </a:lnTo>
                  <a:lnTo>
                    <a:pt x="281813" y="240919"/>
                  </a:lnTo>
                  <a:lnTo>
                    <a:pt x="222503" y="240919"/>
                  </a:lnTo>
                  <a:lnTo>
                    <a:pt x="222503" y="4952"/>
                  </a:lnTo>
                  <a:close/>
                </a:path>
                <a:path w="885825" h="246379">
                  <a:moveTo>
                    <a:pt x="0" y="4952"/>
                  </a:moveTo>
                  <a:lnTo>
                    <a:pt x="198754" y="4952"/>
                  </a:lnTo>
                  <a:lnTo>
                    <a:pt x="198754" y="49911"/>
                  </a:lnTo>
                  <a:lnTo>
                    <a:pt x="129031" y="49911"/>
                  </a:lnTo>
                  <a:lnTo>
                    <a:pt x="129031" y="240919"/>
                  </a:lnTo>
                  <a:lnTo>
                    <a:pt x="69723" y="240919"/>
                  </a:lnTo>
                  <a:lnTo>
                    <a:pt x="69723" y="49911"/>
                  </a:lnTo>
                  <a:lnTo>
                    <a:pt x="0" y="49911"/>
                  </a:lnTo>
                  <a:lnTo>
                    <a:pt x="0" y="4952"/>
                  </a:lnTo>
                  <a:close/>
                </a:path>
                <a:path w="885825" h="246379">
                  <a:moveTo>
                    <a:pt x="771017" y="0"/>
                  </a:moveTo>
                  <a:lnTo>
                    <a:pt x="818657" y="8207"/>
                  </a:lnTo>
                  <a:lnTo>
                    <a:pt x="854964" y="32893"/>
                  </a:lnTo>
                  <a:lnTo>
                    <a:pt x="877887" y="71866"/>
                  </a:lnTo>
                  <a:lnTo>
                    <a:pt x="885571" y="122936"/>
                  </a:lnTo>
                  <a:lnTo>
                    <a:pt x="883646" y="150060"/>
                  </a:lnTo>
                  <a:lnTo>
                    <a:pt x="868318" y="195070"/>
                  </a:lnTo>
                  <a:lnTo>
                    <a:pt x="838221" y="227387"/>
                  </a:lnTo>
                  <a:lnTo>
                    <a:pt x="796260" y="243822"/>
                  </a:lnTo>
                  <a:lnTo>
                    <a:pt x="771017" y="245872"/>
                  </a:lnTo>
                  <a:lnTo>
                    <a:pt x="745775" y="243798"/>
                  </a:lnTo>
                  <a:lnTo>
                    <a:pt x="703865" y="227173"/>
                  </a:lnTo>
                  <a:lnTo>
                    <a:pt x="673881" y="194569"/>
                  </a:lnTo>
                  <a:lnTo>
                    <a:pt x="658729" y="149750"/>
                  </a:lnTo>
                  <a:lnTo>
                    <a:pt x="656844" y="122936"/>
                  </a:lnTo>
                  <a:lnTo>
                    <a:pt x="658729" y="96027"/>
                  </a:lnTo>
                  <a:lnTo>
                    <a:pt x="673881" y="51069"/>
                  </a:lnTo>
                  <a:lnTo>
                    <a:pt x="703865" y="18591"/>
                  </a:lnTo>
                  <a:lnTo>
                    <a:pt x="745775" y="2069"/>
                  </a:lnTo>
                  <a:lnTo>
                    <a:pt x="771017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8495" y="406781"/>
              <a:ext cx="1021080" cy="325120"/>
            </a:xfrm>
            <a:custGeom>
              <a:avLst/>
              <a:gdLst/>
              <a:ahLst/>
              <a:cxnLst/>
              <a:rect l="l" t="t" r="r" b="b"/>
              <a:pathLst>
                <a:path w="1021079" h="325120">
                  <a:moveTo>
                    <a:pt x="91694" y="88773"/>
                  </a:moveTo>
                  <a:lnTo>
                    <a:pt x="0" y="88773"/>
                  </a:lnTo>
                  <a:lnTo>
                    <a:pt x="0" y="324739"/>
                  </a:lnTo>
                  <a:lnTo>
                    <a:pt x="59308" y="324739"/>
                  </a:lnTo>
                  <a:lnTo>
                    <a:pt x="59308" y="247523"/>
                  </a:lnTo>
                  <a:lnTo>
                    <a:pt x="98805" y="247523"/>
                  </a:lnTo>
                  <a:lnTo>
                    <a:pt x="138049" y="237363"/>
                  </a:lnTo>
                  <a:lnTo>
                    <a:pt x="170052" y="208295"/>
                  </a:lnTo>
                  <a:lnTo>
                    <a:pt x="172624" y="203454"/>
                  </a:lnTo>
                  <a:lnTo>
                    <a:pt x="59308" y="203454"/>
                  </a:lnTo>
                  <a:lnTo>
                    <a:pt x="59308" y="132842"/>
                  </a:lnTo>
                  <a:lnTo>
                    <a:pt x="176353" y="132842"/>
                  </a:lnTo>
                  <a:lnTo>
                    <a:pt x="174371" y="128016"/>
                  </a:lnTo>
                  <a:lnTo>
                    <a:pt x="147607" y="100528"/>
                  </a:lnTo>
                  <a:lnTo>
                    <a:pt x="110664" y="89662"/>
                  </a:lnTo>
                  <a:lnTo>
                    <a:pt x="101530" y="88991"/>
                  </a:lnTo>
                  <a:lnTo>
                    <a:pt x="91694" y="88773"/>
                  </a:lnTo>
                  <a:close/>
                </a:path>
                <a:path w="1021079" h="325120">
                  <a:moveTo>
                    <a:pt x="176353" y="132842"/>
                  </a:moveTo>
                  <a:lnTo>
                    <a:pt x="76453" y="132842"/>
                  </a:lnTo>
                  <a:lnTo>
                    <a:pt x="83438" y="132969"/>
                  </a:lnTo>
                  <a:lnTo>
                    <a:pt x="93725" y="133731"/>
                  </a:lnTo>
                  <a:lnTo>
                    <a:pt x="99059" y="135128"/>
                  </a:lnTo>
                  <a:lnTo>
                    <a:pt x="104648" y="137541"/>
                  </a:lnTo>
                  <a:lnTo>
                    <a:pt x="109093" y="139319"/>
                  </a:lnTo>
                  <a:lnTo>
                    <a:pt x="112902" y="142621"/>
                  </a:lnTo>
                  <a:lnTo>
                    <a:pt x="119252" y="152273"/>
                  </a:lnTo>
                  <a:lnTo>
                    <a:pt x="120776" y="157988"/>
                  </a:lnTo>
                  <a:lnTo>
                    <a:pt x="120776" y="171831"/>
                  </a:lnTo>
                  <a:lnTo>
                    <a:pt x="120142" y="177546"/>
                  </a:lnTo>
                  <a:lnTo>
                    <a:pt x="118618" y="181737"/>
                  </a:lnTo>
                  <a:lnTo>
                    <a:pt x="117221" y="186055"/>
                  </a:lnTo>
                  <a:lnTo>
                    <a:pt x="114553" y="190119"/>
                  </a:lnTo>
                  <a:lnTo>
                    <a:pt x="110489" y="193929"/>
                  </a:lnTo>
                  <a:lnTo>
                    <a:pt x="108584" y="195834"/>
                  </a:lnTo>
                  <a:lnTo>
                    <a:pt x="74295" y="203454"/>
                  </a:lnTo>
                  <a:lnTo>
                    <a:pt x="172624" y="203454"/>
                  </a:lnTo>
                  <a:lnTo>
                    <a:pt x="181609" y="163195"/>
                  </a:lnTo>
                  <a:lnTo>
                    <a:pt x="181157" y="153340"/>
                  </a:lnTo>
                  <a:lnTo>
                    <a:pt x="179800" y="144176"/>
                  </a:lnTo>
                  <a:lnTo>
                    <a:pt x="177538" y="135727"/>
                  </a:lnTo>
                  <a:lnTo>
                    <a:pt x="176353" y="132842"/>
                  </a:lnTo>
                  <a:close/>
                </a:path>
                <a:path w="1021079" h="325120">
                  <a:moveTo>
                    <a:pt x="891158" y="88773"/>
                  </a:moveTo>
                  <a:lnTo>
                    <a:pt x="818387" y="88773"/>
                  </a:lnTo>
                  <a:lnTo>
                    <a:pt x="818387" y="324739"/>
                  </a:lnTo>
                  <a:lnTo>
                    <a:pt x="872617" y="324739"/>
                  </a:lnTo>
                  <a:lnTo>
                    <a:pt x="872617" y="160274"/>
                  </a:lnTo>
                  <a:lnTo>
                    <a:pt x="931008" y="160274"/>
                  </a:lnTo>
                  <a:lnTo>
                    <a:pt x="891158" y="88773"/>
                  </a:lnTo>
                  <a:close/>
                </a:path>
                <a:path w="1021079" h="325120">
                  <a:moveTo>
                    <a:pt x="931008" y="160274"/>
                  </a:moveTo>
                  <a:lnTo>
                    <a:pt x="872617" y="160274"/>
                  </a:lnTo>
                  <a:lnTo>
                    <a:pt x="963549" y="324739"/>
                  </a:lnTo>
                  <a:lnTo>
                    <a:pt x="1020699" y="324739"/>
                  </a:lnTo>
                  <a:lnTo>
                    <a:pt x="1020699" y="223901"/>
                  </a:lnTo>
                  <a:lnTo>
                    <a:pt x="966470" y="223901"/>
                  </a:lnTo>
                  <a:lnTo>
                    <a:pt x="931008" y="160274"/>
                  </a:lnTo>
                  <a:close/>
                </a:path>
                <a:path w="1021079" h="325120">
                  <a:moveTo>
                    <a:pt x="1020699" y="88773"/>
                  </a:moveTo>
                  <a:lnTo>
                    <a:pt x="966470" y="88773"/>
                  </a:lnTo>
                  <a:lnTo>
                    <a:pt x="966470" y="223901"/>
                  </a:lnTo>
                  <a:lnTo>
                    <a:pt x="1020699" y="223901"/>
                  </a:lnTo>
                  <a:lnTo>
                    <a:pt x="1020699" y="88773"/>
                  </a:lnTo>
                  <a:close/>
                </a:path>
                <a:path w="1021079" h="325120">
                  <a:moveTo>
                    <a:pt x="778382" y="88773"/>
                  </a:moveTo>
                  <a:lnTo>
                    <a:pt x="618744" y="88773"/>
                  </a:lnTo>
                  <a:lnTo>
                    <a:pt x="618744" y="324739"/>
                  </a:lnTo>
                  <a:lnTo>
                    <a:pt x="778382" y="324739"/>
                  </a:lnTo>
                  <a:lnTo>
                    <a:pt x="778382" y="279781"/>
                  </a:lnTo>
                  <a:lnTo>
                    <a:pt x="677672" y="279781"/>
                  </a:lnTo>
                  <a:lnTo>
                    <a:pt x="677672" y="220091"/>
                  </a:lnTo>
                  <a:lnTo>
                    <a:pt x="770508" y="220091"/>
                  </a:lnTo>
                  <a:lnTo>
                    <a:pt x="770508" y="175133"/>
                  </a:lnTo>
                  <a:lnTo>
                    <a:pt x="677672" y="175133"/>
                  </a:lnTo>
                  <a:lnTo>
                    <a:pt x="677672" y="133731"/>
                  </a:lnTo>
                  <a:lnTo>
                    <a:pt x="778382" y="133731"/>
                  </a:lnTo>
                  <a:lnTo>
                    <a:pt x="778382" y="88773"/>
                  </a:lnTo>
                  <a:close/>
                </a:path>
                <a:path w="1021079" h="325120">
                  <a:moveTo>
                    <a:pt x="579374" y="283591"/>
                  </a:moveTo>
                  <a:lnTo>
                    <a:pt x="452247" y="283591"/>
                  </a:lnTo>
                  <a:lnTo>
                    <a:pt x="452247" y="324739"/>
                  </a:lnTo>
                  <a:lnTo>
                    <a:pt x="579374" y="324739"/>
                  </a:lnTo>
                  <a:lnTo>
                    <a:pt x="579374" y="283591"/>
                  </a:lnTo>
                  <a:close/>
                </a:path>
                <a:path w="1021079" h="325120">
                  <a:moveTo>
                    <a:pt x="545464" y="129921"/>
                  </a:moveTo>
                  <a:lnTo>
                    <a:pt x="486155" y="129921"/>
                  </a:lnTo>
                  <a:lnTo>
                    <a:pt x="486155" y="283591"/>
                  </a:lnTo>
                  <a:lnTo>
                    <a:pt x="545464" y="283591"/>
                  </a:lnTo>
                  <a:lnTo>
                    <a:pt x="545464" y="129921"/>
                  </a:lnTo>
                  <a:close/>
                </a:path>
                <a:path w="1021079" h="325120">
                  <a:moveTo>
                    <a:pt x="579374" y="88773"/>
                  </a:moveTo>
                  <a:lnTo>
                    <a:pt x="452247" y="88773"/>
                  </a:lnTo>
                  <a:lnTo>
                    <a:pt x="452247" y="129921"/>
                  </a:lnTo>
                  <a:lnTo>
                    <a:pt x="579374" y="129921"/>
                  </a:lnTo>
                  <a:lnTo>
                    <a:pt x="579374" y="88773"/>
                  </a:lnTo>
                  <a:close/>
                </a:path>
                <a:path w="1021079" h="325120">
                  <a:moveTo>
                    <a:pt x="272669" y="88773"/>
                  </a:moveTo>
                  <a:lnTo>
                    <a:pt x="213359" y="88773"/>
                  </a:lnTo>
                  <a:lnTo>
                    <a:pt x="213359" y="324739"/>
                  </a:lnTo>
                  <a:lnTo>
                    <a:pt x="272669" y="324739"/>
                  </a:lnTo>
                  <a:lnTo>
                    <a:pt x="272669" y="220091"/>
                  </a:lnTo>
                  <a:lnTo>
                    <a:pt x="412623" y="220091"/>
                  </a:lnTo>
                  <a:lnTo>
                    <a:pt x="412623" y="175133"/>
                  </a:lnTo>
                  <a:lnTo>
                    <a:pt x="272669" y="175133"/>
                  </a:lnTo>
                  <a:lnTo>
                    <a:pt x="272669" y="88773"/>
                  </a:lnTo>
                  <a:close/>
                </a:path>
                <a:path w="1021079" h="325120">
                  <a:moveTo>
                    <a:pt x="412623" y="220091"/>
                  </a:moveTo>
                  <a:lnTo>
                    <a:pt x="353313" y="220091"/>
                  </a:lnTo>
                  <a:lnTo>
                    <a:pt x="353313" y="324739"/>
                  </a:lnTo>
                  <a:lnTo>
                    <a:pt x="412623" y="324739"/>
                  </a:lnTo>
                  <a:lnTo>
                    <a:pt x="412623" y="220091"/>
                  </a:lnTo>
                  <a:close/>
                </a:path>
                <a:path w="1021079" h="325120">
                  <a:moveTo>
                    <a:pt x="412623" y="88773"/>
                  </a:moveTo>
                  <a:lnTo>
                    <a:pt x="353313" y="88773"/>
                  </a:lnTo>
                  <a:lnTo>
                    <a:pt x="353313" y="175133"/>
                  </a:lnTo>
                  <a:lnTo>
                    <a:pt x="412623" y="175133"/>
                  </a:lnTo>
                  <a:lnTo>
                    <a:pt x="412623" y="88773"/>
                  </a:lnTo>
                  <a:close/>
                </a:path>
                <a:path w="1021079" h="325120">
                  <a:moveTo>
                    <a:pt x="711707" y="0"/>
                  </a:moveTo>
                  <a:lnTo>
                    <a:pt x="673480" y="0"/>
                  </a:lnTo>
                  <a:lnTo>
                    <a:pt x="625728" y="62230"/>
                  </a:lnTo>
                  <a:lnTo>
                    <a:pt x="666114" y="62230"/>
                  </a:lnTo>
                  <a:lnTo>
                    <a:pt x="692150" y="28448"/>
                  </a:lnTo>
                  <a:lnTo>
                    <a:pt x="733479" y="28448"/>
                  </a:lnTo>
                  <a:lnTo>
                    <a:pt x="711707" y="0"/>
                  </a:lnTo>
                  <a:close/>
                </a:path>
                <a:path w="1021079" h="325120">
                  <a:moveTo>
                    <a:pt x="733479" y="28448"/>
                  </a:moveTo>
                  <a:lnTo>
                    <a:pt x="692150" y="28448"/>
                  </a:lnTo>
                  <a:lnTo>
                    <a:pt x="718311" y="62230"/>
                  </a:lnTo>
                  <a:lnTo>
                    <a:pt x="759332" y="62230"/>
                  </a:lnTo>
                  <a:lnTo>
                    <a:pt x="733479" y="28448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37805" y="539622"/>
              <a:ext cx="61594" cy="71120"/>
            </a:xfrm>
            <a:custGeom>
              <a:avLst/>
              <a:gdLst/>
              <a:ahLst/>
              <a:cxnLst/>
              <a:rect l="l" t="t" r="r" b="b"/>
              <a:pathLst>
                <a:path w="61595" h="71120">
                  <a:moveTo>
                    <a:pt x="0" y="0"/>
                  </a:moveTo>
                  <a:lnTo>
                    <a:pt x="0" y="70612"/>
                  </a:lnTo>
                  <a:lnTo>
                    <a:pt x="4064" y="70612"/>
                  </a:lnTo>
                  <a:lnTo>
                    <a:pt x="9778" y="70612"/>
                  </a:lnTo>
                  <a:lnTo>
                    <a:pt x="14986" y="70612"/>
                  </a:lnTo>
                  <a:lnTo>
                    <a:pt x="19939" y="70485"/>
                  </a:lnTo>
                  <a:lnTo>
                    <a:pt x="24892" y="70357"/>
                  </a:lnTo>
                  <a:lnTo>
                    <a:pt x="29210" y="69976"/>
                  </a:lnTo>
                  <a:lnTo>
                    <a:pt x="33020" y="69341"/>
                  </a:lnTo>
                  <a:lnTo>
                    <a:pt x="36195" y="68834"/>
                  </a:lnTo>
                  <a:lnTo>
                    <a:pt x="39497" y="67817"/>
                  </a:lnTo>
                  <a:lnTo>
                    <a:pt x="43052" y="66293"/>
                  </a:lnTo>
                  <a:lnTo>
                    <a:pt x="46609" y="64769"/>
                  </a:lnTo>
                  <a:lnTo>
                    <a:pt x="49275" y="62991"/>
                  </a:lnTo>
                  <a:lnTo>
                    <a:pt x="51180" y="61087"/>
                  </a:lnTo>
                  <a:lnTo>
                    <a:pt x="55245" y="57276"/>
                  </a:lnTo>
                  <a:lnTo>
                    <a:pt x="57912" y="53212"/>
                  </a:lnTo>
                  <a:lnTo>
                    <a:pt x="59309" y="48894"/>
                  </a:lnTo>
                  <a:lnTo>
                    <a:pt x="60833" y="44703"/>
                  </a:lnTo>
                  <a:lnTo>
                    <a:pt x="61468" y="38988"/>
                  </a:lnTo>
                  <a:lnTo>
                    <a:pt x="61468" y="31750"/>
                  </a:lnTo>
                  <a:lnTo>
                    <a:pt x="61468" y="25146"/>
                  </a:lnTo>
                  <a:lnTo>
                    <a:pt x="59944" y="19430"/>
                  </a:lnTo>
                  <a:lnTo>
                    <a:pt x="56769" y="14604"/>
                  </a:lnTo>
                  <a:lnTo>
                    <a:pt x="53594" y="9778"/>
                  </a:lnTo>
                  <a:lnTo>
                    <a:pt x="49784" y="6476"/>
                  </a:lnTo>
                  <a:lnTo>
                    <a:pt x="45339" y="4699"/>
                  </a:lnTo>
                  <a:lnTo>
                    <a:pt x="39750" y="2286"/>
                  </a:lnTo>
                  <a:lnTo>
                    <a:pt x="34417" y="888"/>
                  </a:lnTo>
                  <a:lnTo>
                    <a:pt x="29210" y="507"/>
                  </a:lnTo>
                  <a:lnTo>
                    <a:pt x="24129" y="126"/>
                  </a:lnTo>
                  <a:lnTo>
                    <a:pt x="17145" y="0"/>
                  </a:lnTo>
                  <a:lnTo>
                    <a:pt x="838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95994" y="494664"/>
              <a:ext cx="204089" cy="2377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8495" y="495553"/>
              <a:ext cx="778510" cy="236220"/>
            </a:xfrm>
            <a:custGeom>
              <a:avLst/>
              <a:gdLst/>
              <a:ahLst/>
              <a:cxnLst/>
              <a:rect l="l" t="t" r="r" b="b"/>
              <a:pathLst>
                <a:path w="778509" h="236220">
                  <a:moveTo>
                    <a:pt x="618744" y="0"/>
                  </a:moveTo>
                  <a:lnTo>
                    <a:pt x="778382" y="0"/>
                  </a:lnTo>
                  <a:lnTo>
                    <a:pt x="778382" y="44958"/>
                  </a:lnTo>
                  <a:lnTo>
                    <a:pt x="677672" y="44958"/>
                  </a:lnTo>
                  <a:lnTo>
                    <a:pt x="677672" y="86360"/>
                  </a:lnTo>
                  <a:lnTo>
                    <a:pt x="770508" y="86360"/>
                  </a:lnTo>
                  <a:lnTo>
                    <a:pt x="770508" y="131318"/>
                  </a:lnTo>
                  <a:lnTo>
                    <a:pt x="677672" y="131318"/>
                  </a:lnTo>
                  <a:lnTo>
                    <a:pt x="677672" y="191008"/>
                  </a:lnTo>
                  <a:lnTo>
                    <a:pt x="778382" y="191008"/>
                  </a:lnTo>
                  <a:lnTo>
                    <a:pt x="778382" y="235966"/>
                  </a:lnTo>
                  <a:lnTo>
                    <a:pt x="618744" y="235966"/>
                  </a:lnTo>
                  <a:lnTo>
                    <a:pt x="618744" y="0"/>
                  </a:lnTo>
                  <a:close/>
                </a:path>
                <a:path w="778509" h="236220">
                  <a:moveTo>
                    <a:pt x="452247" y="0"/>
                  </a:moveTo>
                  <a:lnTo>
                    <a:pt x="579374" y="0"/>
                  </a:lnTo>
                  <a:lnTo>
                    <a:pt x="579374" y="41148"/>
                  </a:lnTo>
                  <a:lnTo>
                    <a:pt x="545464" y="41148"/>
                  </a:lnTo>
                  <a:lnTo>
                    <a:pt x="545464" y="194818"/>
                  </a:lnTo>
                  <a:lnTo>
                    <a:pt x="579374" y="194818"/>
                  </a:lnTo>
                  <a:lnTo>
                    <a:pt x="579374" y="235966"/>
                  </a:lnTo>
                  <a:lnTo>
                    <a:pt x="452247" y="235966"/>
                  </a:lnTo>
                  <a:lnTo>
                    <a:pt x="452247" y="194818"/>
                  </a:lnTo>
                  <a:lnTo>
                    <a:pt x="486155" y="194818"/>
                  </a:lnTo>
                  <a:lnTo>
                    <a:pt x="486155" y="41148"/>
                  </a:lnTo>
                  <a:lnTo>
                    <a:pt x="452247" y="41148"/>
                  </a:lnTo>
                  <a:lnTo>
                    <a:pt x="452247" y="0"/>
                  </a:lnTo>
                  <a:close/>
                </a:path>
                <a:path w="778509" h="236220">
                  <a:moveTo>
                    <a:pt x="213359" y="0"/>
                  </a:moveTo>
                  <a:lnTo>
                    <a:pt x="272669" y="0"/>
                  </a:lnTo>
                  <a:lnTo>
                    <a:pt x="272669" y="86360"/>
                  </a:lnTo>
                  <a:lnTo>
                    <a:pt x="353313" y="86360"/>
                  </a:lnTo>
                  <a:lnTo>
                    <a:pt x="353313" y="0"/>
                  </a:lnTo>
                  <a:lnTo>
                    <a:pt x="412623" y="0"/>
                  </a:lnTo>
                  <a:lnTo>
                    <a:pt x="412623" y="235966"/>
                  </a:lnTo>
                  <a:lnTo>
                    <a:pt x="353313" y="235966"/>
                  </a:lnTo>
                  <a:lnTo>
                    <a:pt x="353313" y="131318"/>
                  </a:lnTo>
                  <a:lnTo>
                    <a:pt x="272669" y="131318"/>
                  </a:lnTo>
                  <a:lnTo>
                    <a:pt x="272669" y="235966"/>
                  </a:lnTo>
                  <a:lnTo>
                    <a:pt x="213359" y="235966"/>
                  </a:lnTo>
                  <a:lnTo>
                    <a:pt x="213359" y="0"/>
                  </a:lnTo>
                  <a:close/>
                </a:path>
                <a:path w="778509" h="236220">
                  <a:moveTo>
                    <a:pt x="0" y="0"/>
                  </a:moveTo>
                  <a:lnTo>
                    <a:pt x="91694" y="0"/>
                  </a:lnTo>
                  <a:lnTo>
                    <a:pt x="101530" y="218"/>
                  </a:lnTo>
                  <a:lnTo>
                    <a:pt x="141049" y="8540"/>
                  </a:lnTo>
                  <a:lnTo>
                    <a:pt x="174371" y="39243"/>
                  </a:lnTo>
                  <a:lnTo>
                    <a:pt x="181609" y="74422"/>
                  </a:lnTo>
                  <a:lnTo>
                    <a:pt x="181296" y="82591"/>
                  </a:lnTo>
                  <a:lnTo>
                    <a:pt x="170052" y="119522"/>
                  </a:lnTo>
                  <a:lnTo>
                    <a:pt x="148208" y="142112"/>
                  </a:lnTo>
                  <a:lnTo>
                    <a:pt x="143382" y="145669"/>
                  </a:lnTo>
                  <a:lnTo>
                    <a:pt x="138049" y="148590"/>
                  </a:lnTo>
                  <a:lnTo>
                    <a:pt x="132206" y="151003"/>
                  </a:lnTo>
                  <a:lnTo>
                    <a:pt x="126364" y="153416"/>
                  </a:lnTo>
                  <a:lnTo>
                    <a:pt x="120142" y="155321"/>
                  </a:lnTo>
                  <a:lnTo>
                    <a:pt x="113283" y="156718"/>
                  </a:lnTo>
                  <a:lnTo>
                    <a:pt x="106425" y="158115"/>
                  </a:lnTo>
                  <a:lnTo>
                    <a:pt x="98805" y="158750"/>
                  </a:lnTo>
                  <a:lnTo>
                    <a:pt x="90424" y="158750"/>
                  </a:lnTo>
                  <a:lnTo>
                    <a:pt x="59308" y="158750"/>
                  </a:lnTo>
                  <a:lnTo>
                    <a:pt x="59308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03335" y="405892"/>
              <a:ext cx="135382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5952" y="204215"/>
              <a:ext cx="762000" cy="612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45991" y="309372"/>
              <a:ext cx="1021080" cy="5074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92752" y="309372"/>
              <a:ext cx="798576" cy="5074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8532" y="309372"/>
              <a:ext cx="894588" cy="5074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8800" y="309372"/>
              <a:ext cx="1175003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41008" y="309372"/>
              <a:ext cx="1289303" cy="5074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57516" y="309372"/>
              <a:ext cx="1461516" cy="5074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1219200"/>
              <a:ext cx="4953000" cy="30480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7340" y="4281296"/>
            <a:ext cx="8525510" cy="21596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09220" indent="-342900" algn="just">
              <a:lnSpc>
                <a:spcPct val="80000"/>
              </a:lnSpc>
              <a:spcBef>
                <a:spcPts val="745"/>
              </a:spcBef>
              <a:buClr>
                <a:srgbClr val="006FC0"/>
              </a:buClr>
              <a:buSzPct val="79629"/>
              <a:buFont typeface="Wingdings"/>
              <a:buChar char="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Phiên làm việc (session) được tính từ lúc bắt đầu truy cập  website cho đến khi đóng cửa sổ trình duyệt hoặc hết hạn  sử dụng.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05"/>
              </a:spcBef>
              <a:buClr>
                <a:srgbClr val="006FC0"/>
              </a:buClr>
              <a:buSzPct val="79629"/>
              <a:buFont typeface="Wingdings"/>
              <a:buChar char="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Dữ liệu được lưu vào session sẽ được duy trì trong suốt  phiên làm việc và được truy cập bởi </a:t>
            </a:r>
            <a:r>
              <a:rPr sz="2700">
                <a:latin typeface="Arial"/>
                <a:cs typeface="Arial"/>
              </a:rPr>
              <a:t>bất </a:t>
            </a:r>
            <a:r>
              <a:rPr sz="2700" smtClean="0">
                <a:latin typeface="Arial"/>
                <a:cs typeface="Arial"/>
              </a:rPr>
              <a:t>k</a:t>
            </a:r>
            <a:r>
              <a:rPr lang="en-US" sz="2700">
                <a:latin typeface="Arial"/>
                <a:cs typeface="Arial"/>
              </a:rPr>
              <a:t>ỳ</a:t>
            </a:r>
            <a:r>
              <a:rPr sz="2700" smtClean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thành phần nào  hoạt động trong phiển làm việc đó.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7311390" y="430275"/>
              <a:ext cx="236220" cy="306705"/>
            </a:xfrm>
            <a:custGeom>
              <a:avLst/>
              <a:gdLst/>
              <a:ahLst/>
              <a:cxnLst/>
              <a:rect l="l" t="t" r="r" b="b"/>
              <a:pathLst>
                <a:path w="236220" h="306705">
                  <a:moveTo>
                    <a:pt x="124840" y="0"/>
                  </a:moveTo>
                  <a:lnTo>
                    <a:pt x="76517" y="6461"/>
                  </a:lnTo>
                  <a:lnTo>
                    <a:pt x="36956" y="25781"/>
                  </a:lnTo>
                  <a:lnTo>
                    <a:pt x="10604" y="55419"/>
                  </a:lnTo>
                  <a:lnTo>
                    <a:pt x="1777" y="92963"/>
                  </a:lnTo>
                  <a:lnTo>
                    <a:pt x="2708" y="107749"/>
                  </a:lnTo>
                  <a:lnTo>
                    <a:pt x="16763" y="144272"/>
                  </a:lnTo>
                  <a:lnTo>
                    <a:pt x="50036" y="170310"/>
                  </a:lnTo>
                  <a:lnTo>
                    <a:pt x="89614" y="183715"/>
                  </a:lnTo>
                  <a:lnTo>
                    <a:pt x="114696" y="189261"/>
                  </a:lnTo>
                  <a:lnTo>
                    <a:pt x="138429" y="195325"/>
                  </a:lnTo>
                  <a:lnTo>
                    <a:pt x="145414" y="198627"/>
                  </a:lnTo>
                  <a:lnTo>
                    <a:pt x="157099" y="207899"/>
                  </a:lnTo>
                  <a:lnTo>
                    <a:pt x="160019" y="213995"/>
                  </a:lnTo>
                  <a:lnTo>
                    <a:pt x="160019" y="227964"/>
                  </a:lnTo>
                  <a:lnTo>
                    <a:pt x="158241" y="233299"/>
                  </a:lnTo>
                  <a:lnTo>
                    <a:pt x="151002" y="241426"/>
                  </a:lnTo>
                  <a:lnTo>
                    <a:pt x="146684" y="244601"/>
                  </a:lnTo>
                  <a:lnTo>
                    <a:pt x="141477" y="246761"/>
                  </a:lnTo>
                  <a:lnTo>
                    <a:pt x="137286" y="248793"/>
                  </a:lnTo>
                  <a:lnTo>
                    <a:pt x="131699" y="250189"/>
                  </a:lnTo>
                  <a:lnTo>
                    <a:pt x="124713" y="251206"/>
                  </a:lnTo>
                  <a:lnTo>
                    <a:pt x="112140" y="252602"/>
                  </a:lnTo>
                  <a:lnTo>
                    <a:pt x="107950" y="252602"/>
                  </a:lnTo>
                  <a:lnTo>
                    <a:pt x="69195" y="246870"/>
                  </a:lnTo>
                  <a:lnTo>
                    <a:pt x="30162" y="230155"/>
                  </a:lnTo>
                  <a:lnTo>
                    <a:pt x="6730" y="213487"/>
                  </a:lnTo>
                  <a:lnTo>
                    <a:pt x="0" y="213487"/>
                  </a:lnTo>
                  <a:lnTo>
                    <a:pt x="0" y="283718"/>
                  </a:lnTo>
                  <a:lnTo>
                    <a:pt x="11265" y="288385"/>
                  </a:lnTo>
                  <a:lnTo>
                    <a:pt x="47751" y="300100"/>
                  </a:lnTo>
                  <a:lnTo>
                    <a:pt x="91060" y="306173"/>
                  </a:lnTo>
                  <a:lnTo>
                    <a:pt x="107568" y="306577"/>
                  </a:lnTo>
                  <a:lnTo>
                    <a:pt x="135499" y="304909"/>
                  </a:lnTo>
                  <a:lnTo>
                    <a:pt x="182310" y="291522"/>
                  </a:lnTo>
                  <a:lnTo>
                    <a:pt x="216336" y="265279"/>
                  </a:lnTo>
                  <a:lnTo>
                    <a:pt x="233672" y="229846"/>
                  </a:lnTo>
                  <a:lnTo>
                    <a:pt x="235838" y="208914"/>
                  </a:lnTo>
                  <a:lnTo>
                    <a:pt x="234908" y="194244"/>
                  </a:lnTo>
                  <a:lnTo>
                    <a:pt x="212349" y="150379"/>
                  </a:lnTo>
                  <a:lnTo>
                    <a:pt x="175005" y="129412"/>
                  </a:lnTo>
                  <a:lnTo>
                    <a:pt x="106263" y="111305"/>
                  </a:lnTo>
                  <a:lnTo>
                    <a:pt x="97567" y="108410"/>
                  </a:lnTo>
                  <a:lnTo>
                    <a:pt x="90729" y="105348"/>
                  </a:lnTo>
                  <a:lnTo>
                    <a:pt x="85725" y="102108"/>
                  </a:lnTo>
                  <a:lnTo>
                    <a:pt x="80390" y="97662"/>
                  </a:lnTo>
                  <a:lnTo>
                    <a:pt x="77724" y="91694"/>
                  </a:lnTo>
                  <a:lnTo>
                    <a:pt x="77724" y="78866"/>
                  </a:lnTo>
                  <a:lnTo>
                    <a:pt x="116204" y="54356"/>
                  </a:lnTo>
                  <a:lnTo>
                    <a:pt x="122046" y="53848"/>
                  </a:lnTo>
                  <a:lnTo>
                    <a:pt x="128524" y="53848"/>
                  </a:lnTo>
                  <a:lnTo>
                    <a:pt x="177291" y="63626"/>
                  </a:lnTo>
                  <a:lnTo>
                    <a:pt x="217550" y="87502"/>
                  </a:lnTo>
                  <a:lnTo>
                    <a:pt x="224154" y="87502"/>
                  </a:lnTo>
                  <a:lnTo>
                    <a:pt x="224154" y="19938"/>
                  </a:lnTo>
                  <a:lnTo>
                    <a:pt x="213457" y="15605"/>
                  </a:lnTo>
                  <a:lnTo>
                    <a:pt x="164220" y="3053"/>
                  </a:lnTo>
                  <a:lnTo>
                    <a:pt x="137983" y="335"/>
                  </a:lnTo>
                  <a:lnTo>
                    <a:pt x="124840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11390" y="430275"/>
              <a:ext cx="236220" cy="306705"/>
            </a:xfrm>
            <a:custGeom>
              <a:avLst/>
              <a:gdLst/>
              <a:ahLst/>
              <a:cxnLst/>
              <a:rect l="l" t="t" r="r" b="b"/>
              <a:pathLst>
                <a:path w="236220" h="306705">
                  <a:moveTo>
                    <a:pt x="124840" y="0"/>
                  </a:moveTo>
                  <a:lnTo>
                    <a:pt x="164220" y="3053"/>
                  </a:lnTo>
                  <a:lnTo>
                    <a:pt x="202104" y="11747"/>
                  </a:lnTo>
                  <a:lnTo>
                    <a:pt x="224154" y="19938"/>
                  </a:lnTo>
                  <a:lnTo>
                    <a:pt x="224154" y="87502"/>
                  </a:lnTo>
                  <a:lnTo>
                    <a:pt x="217550" y="87502"/>
                  </a:lnTo>
                  <a:lnTo>
                    <a:pt x="208885" y="80718"/>
                  </a:lnTo>
                  <a:lnTo>
                    <a:pt x="199278" y="74469"/>
                  </a:lnTo>
                  <a:lnTo>
                    <a:pt x="153288" y="56308"/>
                  </a:lnTo>
                  <a:lnTo>
                    <a:pt x="128524" y="53848"/>
                  </a:lnTo>
                  <a:lnTo>
                    <a:pt x="122046" y="53848"/>
                  </a:lnTo>
                  <a:lnTo>
                    <a:pt x="82803" y="70103"/>
                  </a:lnTo>
                  <a:lnTo>
                    <a:pt x="79375" y="74295"/>
                  </a:lnTo>
                  <a:lnTo>
                    <a:pt x="77724" y="78866"/>
                  </a:lnTo>
                  <a:lnTo>
                    <a:pt x="77724" y="84074"/>
                  </a:lnTo>
                  <a:lnTo>
                    <a:pt x="77724" y="91694"/>
                  </a:lnTo>
                  <a:lnTo>
                    <a:pt x="116839" y="114046"/>
                  </a:lnTo>
                  <a:lnTo>
                    <a:pt x="131476" y="117395"/>
                  </a:lnTo>
                  <a:lnTo>
                    <a:pt x="138592" y="119028"/>
                  </a:lnTo>
                  <a:lnTo>
                    <a:pt x="189438" y="135433"/>
                  </a:lnTo>
                  <a:lnTo>
                    <a:pt x="220852" y="159258"/>
                  </a:lnTo>
                  <a:lnTo>
                    <a:pt x="235838" y="208914"/>
                  </a:lnTo>
                  <a:lnTo>
                    <a:pt x="233672" y="229846"/>
                  </a:lnTo>
                  <a:lnTo>
                    <a:pt x="216336" y="265279"/>
                  </a:lnTo>
                  <a:lnTo>
                    <a:pt x="182310" y="291522"/>
                  </a:lnTo>
                  <a:lnTo>
                    <a:pt x="135499" y="304909"/>
                  </a:lnTo>
                  <a:lnTo>
                    <a:pt x="107568" y="306577"/>
                  </a:lnTo>
                  <a:lnTo>
                    <a:pt x="91060" y="306173"/>
                  </a:lnTo>
                  <a:lnTo>
                    <a:pt x="47751" y="300100"/>
                  </a:lnTo>
                  <a:lnTo>
                    <a:pt x="11265" y="288385"/>
                  </a:lnTo>
                  <a:lnTo>
                    <a:pt x="0" y="283718"/>
                  </a:lnTo>
                  <a:lnTo>
                    <a:pt x="0" y="213487"/>
                  </a:lnTo>
                  <a:lnTo>
                    <a:pt x="6730" y="213487"/>
                  </a:lnTo>
                  <a:lnTo>
                    <a:pt x="18160" y="222369"/>
                  </a:lnTo>
                  <a:lnTo>
                    <a:pt x="30162" y="230155"/>
                  </a:lnTo>
                  <a:lnTo>
                    <a:pt x="69195" y="246870"/>
                  </a:lnTo>
                  <a:lnTo>
                    <a:pt x="107950" y="252602"/>
                  </a:lnTo>
                  <a:lnTo>
                    <a:pt x="112140" y="252602"/>
                  </a:lnTo>
                  <a:lnTo>
                    <a:pt x="141477" y="246761"/>
                  </a:lnTo>
                  <a:lnTo>
                    <a:pt x="146684" y="244601"/>
                  </a:lnTo>
                  <a:lnTo>
                    <a:pt x="151002" y="241426"/>
                  </a:lnTo>
                  <a:lnTo>
                    <a:pt x="154558" y="237362"/>
                  </a:lnTo>
                  <a:lnTo>
                    <a:pt x="158241" y="233299"/>
                  </a:lnTo>
                  <a:lnTo>
                    <a:pt x="160019" y="227964"/>
                  </a:lnTo>
                  <a:lnTo>
                    <a:pt x="160019" y="221361"/>
                  </a:lnTo>
                  <a:lnTo>
                    <a:pt x="160019" y="213995"/>
                  </a:lnTo>
                  <a:lnTo>
                    <a:pt x="157099" y="207899"/>
                  </a:lnTo>
                  <a:lnTo>
                    <a:pt x="151256" y="203326"/>
                  </a:lnTo>
                  <a:lnTo>
                    <a:pt x="145414" y="198627"/>
                  </a:lnTo>
                  <a:lnTo>
                    <a:pt x="106495" y="187380"/>
                  </a:lnTo>
                  <a:lnTo>
                    <a:pt x="98043" y="185547"/>
                  </a:lnTo>
                  <a:lnTo>
                    <a:pt x="89614" y="183715"/>
                  </a:lnTo>
                  <a:lnTo>
                    <a:pt x="50036" y="170310"/>
                  </a:lnTo>
                  <a:lnTo>
                    <a:pt x="16763" y="144272"/>
                  </a:lnTo>
                  <a:lnTo>
                    <a:pt x="2708" y="107749"/>
                  </a:lnTo>
                  <a:lnTo>
                    <a:pt x="1777" y="92963"/>
                  </a:lnTo>
                  <a:lnTo>
                    <a:pt x="3988" y="73197"/>
                  </a:lnTo>
                  <a:lnTo>
                    <a:pt x="36956" y="25781"/>
                  </a:lnTo>
                  <a:lnTo>
                    <a:pt x="76517" y="6461"/>
                  </a:lnTo>
                  <a:lnTo>
                    <a:pt x="99571" y="1617"/>
                  </a:lnTo>
                  <a:lnTo>
                    <a:pt x="12484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963" y="489711"/>
              <a:ext cx="1222121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1547" y="204215"/>
              <a:ext cx="748283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7871" y="309372"/>
              <a:ext cx="1661160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340" y="1049904"/>
            <a:ext cx="8434705" cy="311751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Ứng dụng</a:t>
            </a:r>
            <a:endParaRPr sz="2800">
              <a:latin typeface="Arial"/>
              <a:cs typeface="Arial"/>
            </a:endParaRPr>
          </a:p>
          <a:p>
            <a:pPr marL="756285" marR="146050" indent="-287020">
              <a:lnSpc>
                <a:spcPts val="3030"/>
              </a:lnSpc>
              <a:spcBef>
                <a:spcPts val="730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Duy trì giỏ hàng: giỏ hàng cần duy trì trong suốt  quá trình tìm kiếm và chọn mua hàng hóa.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ts val="3020"/>
              </a:lnSpc>
              <a:spcBef>
                <a:spcPts val="670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Duy trì tài khoản đăng nhập: tài khoản đăng nhập  cần được duy trì trong suốt phiên làm việc để khi cần  có thể sử dụng.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Mã lấy đối tượng session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122" y="4329403"/>
            <a:ext cx="7949732" cy="2161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6629400"/>
            <a:chOff x="76200" y="38"/>
            <a:chExt cx="8943340" cy="6629400"/>
          </a:xfrm>
        </p:grpSpPr>
        <p:sp>
          <p:nvSpPr>
            <p:cNvPr id="3" name="object 3"/>
            <p:cNvSpPr/>
            <p:nvPr/>
          </p:nvSpPr>
          <p:spPr>
            <a:xfrm>
              <a:off x="5501640" y="435609"/>
              <a:ext cx="249554" cy="295910"/>
            </a:xfrm>
            <a:custGeom>
              <a:avLst/>
              <a:gdLst/>
              <a:ahLst/>
              <a:cxnLst/>
              <a:rect l="l" t="t" r="r" b="b"/>
              <a:pathLst>
                <a:path w="249554" h="295909">
                  <a:moveTo>
                    <a:pt x="249174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87376" y="57150"/>
                  </a:lnTo>
                  <a:lnTo>
                    <a:pt x="87376" y="295910"/>
                  </a:lnTo>
                  <a:lnTo>
                    <a:pt x="161671" y="295910"/>
                  </a:lnTo>
                  <a:lnTo>
                    <a:pt x="161671" y="57150"/>
                  </a:lnTo>
                  <a:lnTo>
                    <a:pt x="249174" y="57150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01640" y="435736"/>
              <a:ext cx="249554" cy="295910"/>
            </a:xfrm>
            <a:custGeom>
              <a:avLst/>
              <a:gdLst/>
              <a:ahLst/>
              <a:cxnLst/>
              <a:rect l="l" t="t" r="r" b="b"/>
              <a:pathLst>
                <a:path w="249554" h="295909">
                  <a:moveTo>
                    <a:pt x="0" y="0"/>
                  </a:moveTo>
                  <a:lnTo>
                    <a:pt x="249174" y="0"/>
                  </a:lnTo>
                  <a:lnTo>
                    <a:pt x="249174" y="56387"/>
                  </a:lnTo>
                  <a:lnTo>
                    <a:pt x="161671" y="56387"/>
                  </a:lnTo>
                  <a:lnTo>
                    <a:pt x="161671" y="295783"/>
                  </a:lnTo>
                  <a:lnTo>
                    <a:pt x="87375" y="295783"/>
                  </a:lnTo>
                  <a:lnTo>
                    <a:pt x="87375" y="56387"/>
                  </a:lnTo>
                  <a:lnTo>
                    <a:pt x="0" y="563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74435" y="490600"/>
              <a:ext cx="686435" cy="246379"/>
            </a:xfrm>
            <a:custGeom>
              <a:avLst/>
              <a:gdLst/>
              <a:ahLst/>
              <a:cxnLst/>
              <a:rect l="l" t="t" r="r" b="b"/>
              <a:pathLst>
                <a:path w="686435" h="246379">
                  <a:moveTo>
                    <a:pt x="367411" y="4952"/>
                  </a:moveTo>
                  <a:lnTo>
                    <a:pt x="302767" y="4952"/>
                  </a:lnTo>
                  <a:lnTo>
                    <a:pt x="223138" y="240919"/>
                  </a:lnTo>
                  <a:lnTo>
                    <a:pt x="282575" y="240919"/>
                  </a:lnTo>
                  <a:lnTo>
                    <a:pt x="297306" y="192786"/>
                  </a:lnTo>
                  <a:lnTo>
                    <a:pt x="430898" y="192786"/>
                  </a:lnTo>
                  <a:lnTo>
                    <a:pt x="416432" y="149987"/>
                  </a:lnTo>
                  <a:lnTo>
                    <a:pt x="310261" y="149987"/>
                  </a:lnTo>
                  <a:lnTo>
                    <a:pt x="334390" y="72136"/>
                  </a:lnTo>
                  <a:lnTo>
                    <a:pt x="390118" y="72136"/>
                  </a:lnTo>
                  <a:lnTo>
                    <a:pt x="367411" y="4952"/>
                  </a:lnTo>
                  <a:close/>
                </a:path>
                <a:path w="686435" h="246379">
                  <a:moveTo>
                    <a:pt x="430898" y="192786"/>
                  </a:moveTo>
                  <a:lnTo>
                    <a:pt x="371475" y="192786"/>
                  </a:lnTo>
                  <a:lnTo>
                    <a:pt x="386206" y="240919"/>
                  </a:lnTo>
                  <a:lnTo>
                    <a:pt x="447166" y="240919"/>
                  </a:lnTo>
                  <a:lnTo>
                    <a:pt x="430898" y="192786"/>
                  </a:lnTo>
                  <a:close/>
                </a:path>
                <a:path w="686435" h="246379">
                  <a:moveTo>
                    <a:pt x="390118" y="72136"/>
                  </a:moveTo>
                  <a:lnTo>
                    <a:pt x="334390" y="72136"/>
                  </a:lnTo>
                  <a:lnTo>
                    <a:pt x="358393" y="149987"/>
                  </a:lnTo>
                  <a:lnTo>
                    <a:pt x="416432" y="149987"/>
                  </a:lnTo>
                  <a:lnTo>
                    <a:pt x="390118" y="72136"/>
                  </a:lnTo>
                  <a:close/>
                </a:path>
                <a:path w="686435" h="246379">
                  <a:moveTo>
                    <a:pt x="571373" y="0"/>
                  </a:moveTo>
                  <a:lnTo>
                    <a:pt x="523748" y="8270"/>
                  </a:lnTo>
                  <a:lnTo>
                    <a:pt x="487552" y="33020"/>
                  </a:lnTo>
                  <a:lnTo>
                    <a:pt x="464756" y="72072"/>
                  </a:lnTo>
                  <a:lnTo>
                    <a:pt x="457200" y="122936"/>
                  </a:lnTo>
                  <a:lnTo>
                    <a:pt x="459085" y="149750"/>
                  </a:lnTo>
                  <a:lnTo>
                    <a:pt x="474237" y="194569"/>
                  </a:lnTo>
                  <a:lnTo>
                    <a:pt x="504221" y="227173"/>
                  </a:lnTo>
                  <a:lnTo>
                    <a:pt x="546131" y="243798"/>
                  </a:lnTo>
                  <a:lnTo>
                    <a:pt x="571373" y="245872"/>
                  </a:lnTo>
                  <a:lnTo>
                    <a:pt x="596616" y="243822"/>
                  </a:lnTo>
                  <a:lnTo>
                    <a:pt x="619013" y="237664"/>
                  </a:lnTo>
                  <a:lnTo>
                    <a:pt x="638577" y="227387"/>
                  </a:lnTo>
                  <a:lnTo>
                    <a:pt x="655319" y="212978"/>
                  </a:lnTo>
                  <a:lnTo>
                    <a:pt x="664032" y="201295"/>
                  </a:lnTo>
                  <a:lnTo>
                    <a:pt x="564768" y="201295"/>
                  </a:lnTo>
                  <a:lnTo>
                    <a:pt x="558038" y="199898"/>
                  </a:lnTo>
                  <a:lnTo>
                    <a:pt x="527685" y="172243"/>
                  </a:lnTo>
                  <a:lnTo>
                    <a:pt x="518568" y="133340"/>
                  </a:lnTo>
                  <a:lnTo>
                    <a:pt x="518290" y="122809"/>
                  </a:lnTo>
                  <a:lnTo>
                    <a:pt x="518583" y="112694"/>
                  </a:lnTo>
                  <a:lnTo>
                    <a:pt x="528097" y="73009"/>
                  </a:lnTo>
                  <a:lnTo>
                    <a:pt x="557656" y="45847"/>
                  </a:lnTo>
                  <a:lnTo>
                    <a:pt x="564261" y="44576"/>
                  </a:lnTo>
                  <a:lnTo>
                    <a:pt x="663998" y="44576"/>
                  </a:lnTo>
                  <a:lnTo>
                    <a:pt x="655319" y="32893"/>
                  </a:lnTo>
                  <a:lnTo>
                    <a:pt x="638577" y="18484"/>
                  </a:lnTo>
                  <a:lnTo>
                    <a:pt x="619013" y="8207"/>
                  </a:lnTo>
                  <a:lnTo>
                    <a:pt x="596616" y="2049"/>
                  </a:lnTo>
                  <a:lnTo>
                    <a:pt x="571373" y="0"/>
                  </a:lnTo>
                  <a:close/>
                </a:path>
                <a:path w="686435" h="246379">
                  <a:moveTo>
                    <a:pt x="663998" y="44576"/>
                  </a:moveTo>
                  <a:lnTo>
                    <a:pt x="578485" y="44576"/>
                  </a:lnTo>
                  <a:lnTo>
                    <a:pt x="585088" y="45974"/>
                  </a:lnTo>
                  <a:lnTo>
                    <a:pt x="597915" y="51562"/>
                  </a:lnTo>
                  <a:lnTo>
                    <a:pt x="620267" y="86995"/>
                  </a:lnTo>
                  <a:lnTo>
                    <a:pt x="624709" y="122936"/>
                  </a:lnTo>
                  <a:lnTo>
                    <a:pt x="624451" y="133407"/>
                  </a:lnTo>
                  <a:lnTo>
                    <a:pt x="615584" y="171608"/>
                  </a:lnTo>
                  <a:lnTo>
                    <a:pt x="591819" y="196723"/>
                  </a:lnTo>
                  <a:lnTo>
                    <a:pt x="585342" y="199771"/>
                  </a:lnTo>
                  <a:lnTo>
                    <a:pt x="578612" y="201295"/>
                  </a:lnTo>
                  <a:lnTo>
                    <a:pt x="664032" y="201295"/>
                  </a:lnTo>
                  <a:lnTo>
                    <a:pt x="668674" y="195070"/>
                  </a:lnTo>
                  <a:lnTo>
                    <a:pt x="678243" y="174101"/>
                  </a:lnTo>
                  <a:lnTo>
                    <a:pt x="684002" y="150060"/>
                  </a:lnTo>
                  <a:lnTo>
                    <a:pt x="685926" y="122936"/>
                  </a:lnTo>
                  <a:lnTo>
                    <a:pt x="684002" y="95883"/>
                  </a:lnTo>
                  <a:lnTo>
                    <a:pt x="678243" y="71866"/>
                  </a:lnTo>
                  <a:lnTo>
                    <a:pt x="668674" y="50873"/>
                  </a:lnTo>
                  <a:lnTo>
                    <a:pt x="663998" y="44576"/>
                  </a:lnTo>
                  <a:close/>
                </a:path>
                <a:path w="686435" h="246379">
                  <a:moveTo>
                    <a:pt x="59309" y="4952"/>
                  </a:moveTo>
                  <a:lnTo>
                    <a:pt x="0" y="4952"/>
                  </a:lnTo>
                  <a:lnTo>
                    <a:pt x="0" y="240919"/>
                  </a:lnTo>
                  <a:lnTo>
                    <a:pt x="59309" y="240919"/>
                  </a:lnTo>
                  <a:lnTo>
                    <a:pt x="59309" y="136271"/>
                  </a:lnTo>
                  <a:lnTo>
                    <a:pt x="199262" y="136271"/>
                  </a:lnTo>
                  <a:lnTo>
                    <a:pt x="199262" y="91312"/>
                  </a:lnTo>
                  <a:lnTo>
                    <a:pt x="59309" y="91312"/>
                  </a:lnTo>
                  <a:lnTo>
                    <a:pt x="59309" y="4952"/>
                  </a:lnTo>
                  <a:close/>
                </a:path>
                <a:path w="686435" h="246379">
                  <a:moveTo>
                    <a:pt x="199262" y="136271"/>
                  </a:moveTo>
                  <a:lnTo>
                    <a:pt x="139953" y="136271"/>
                  </a:lnTo>
                  <a:lnTo>
                    <a:pt x="139953" y="240919"/>
                  </a:lnTo>
                  <a:lnTo>
                    <a:pt x="199262" y="240919"/>
                  </a:lnTo>
                  <a:lnTo>
                    <a:pt x="199262" y="136271"/>
                  </a:lnTo>
                  <a:close/>
                </a:path>
                <a:path w="686435" h="246379">
                  <a:moveTo>
                    <a:pt x="199262" y="4952"/>
                  </a:moveTo>
                  <a:lnTo>
                    <a:pt x="139953" y="4952"/>
                  </a:lnTo>
                  <a:lnTo>
                    <a:pt x="139953" y="91312"/>
                  </a:lnTo>
                  <a:lnTo>
                    <a:pt x="199262" y="91312"/>
                  </a:lnTo>
                  <a:lnTo>
                    <a:pt x="199262" y="4952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4435" y="490600"/>
              <a:ext cx="686435" cy="246379"/>
            </a:xfrm>
            <a:custGeom>
              <a:avLst/>
              <a:gdLst/>
              <a:ahLst/>
              <a:cxnLst/>
              <a:rect l="l" t="t" r="r" b="b"/>
              <a:pathLst>
                <a:path w="686435" h="246379">
                  <a:moveTo>
                    <a:pt x="334390" y="72136"/>
                  </a:moveTo>
                  <a:lnTo>
                    <a:pt x="310261" y="149987"/>
                  </a:lnTo>
                  <a:lnTo>
                    <a:pt x="358393" y="149987"/>
                  </a:lnTo>
                  <a:lnTo>
                    <a:pt x="334390" y="72136"/>
                  </a:lnTo>
                  <a:close/>
                </a:path>
                <a:path w="686435" h="246379">
                  <a:moveTo>
                    <a:pt x="571626" y="44576"/>
                  </a:moveTo>
                  <a:lnTo>
                    <a:pt x="564261" y="44576"/>
                  </a:lnTo>
                  <a:lnTo>
                    <a:pt x="557656" y="45847"/>
                  </a:lnTo>
                  <a:lnTo>
                    <a:pt x="528097" y="73009"/>
                  </a:lnTo>
                  <a:lnTo>
                    <a:pt x="518572" y="112815"/>
                  </a:lnTo>
                  <a:lnTo>
                    <a:pt x="518287" y="122936"/>
                  </a:lnTo>
                  <a:lnTo>
                    <a:pt x="518568" y="133340"/>
                  </a:lnTo>
                  <a:lnTo>
                    <a:pt x="527685" y="172243"/>
                  </a:lnTo>
                  <a:lnTo>
                    <a:pt x="558038" y="199898"/>
                  </a:lnTo>
                  <a:lnTo>
                    <a:pt x="564768" y="201295"/>
                  </a:lnTo>
                  <a:lnTo>
                    <a:pt x="571626" y="201295"/>
                  </a:lnTo>
                  <a:lnTo>
                    <a:pt x="578612" y="201295"/>
                  </a:lnTo>
                  <a:lnTo>
                    <a:pt x="585342" y="199771"/>
                  </a:lnTo>
                  <a:lnTo>
                    <a:pt x="591819" y="196723"/>
                  </a:lnTo>
                  <a:lnTo>
                    <a:pt x="598424" y="193801"/>
                  </a:lnTo>
                  <a:lnTo>
                    <a:pt x="620522" y="158750"/>
                  </a:lnTo>
                  <a:lnTo>
                    <a:pt x="624713" y="122809"/>
                  </a:lnTo>
                  <a:lnTo>
                    <a:pt x="624429" y="112694"/>
                  </a:lnTo>
                  <a:lnTo>
                    <a:pt x="615251" y="73469"/>
                  </a:lnTo>
                  <a:lnTo>
                    <a:pt x="591438" y="48768"/>
                  </a:lnTo>
                  <a:lnTo>
                    <a:pt x="585088" y="45974"/>
                  </a:lnTo>
                  <a:lnTo>
                    <a:pt x="578485" y="44576"/>
                  </a:lnTo>
                  <a:lnTo>
                    <a:pt x="571626" y="44576"/>
                  </a:lnTo>
                  <a:close/>
                </a:path>
                <a:path w="686435" h="246379">
                  <a:moveTo>
                    <a:pt x="302767" y="4952"/>
                  </a:moveTo>
                  <a:lnTo>
                    <a:pt x="367411" y="4952"/>
                  </a:lnTo>
                  <a:lnTo>
                    <a:pt x="447166" y="240919"/>
                  </a:lnTo>
                  <a:lnTo>
                    <a:pt x="386206" y="240919"/>
                  </a:lnTo>
                  <a:lnTo>
                    <a:pt x="371475" y="192786"/>
                  </a:lnTo>
                  <a:lnTo>
                    <a:pt x="297306" y="192786"/>
                  </a:lnTo>
                  <a:lnTo>
                    <a:pt x="282575" y="240919"/>
                  </a:lnTo>
                  <a:lnTo>
                    <a:pt x="223138" y="240919"/>
                  </a:lnTo>
                  <a:lnTo>
                    <a:pt x="302767" y="4952"/>
                  </a:lnTo>
                  <a:close/>
                </a:path>
                <a:path w="686435" h="246379">
                  <a:moveTo>
                    <a:pt x="0" y="4952"/>
                  </a:moveTo>
                  <a:lnTo>
                    <a:pt x="59309" y="4952"/>
                  </a:lnTo>
                  <a:lnTo>
                    <a:pt x="59309" y="91312"/>
                  </a:lnTo>
                  <a:lnTo>
                    <a:pt x="139953" y="91312"/>
                  </a:lnTo>
                  <a:lnTo>
                    <a:pt x="139953" y="4952"/>
                  </a:lnTo>
                  <a:lnTo>
                    <a:pt x="199262" y="4952"/>
                  </a:lnTo>
                  <a:lnTo>
                    <a:pt x="199262" y="240919"/>
                  </a:lnTo>
                  <a:lnTo>
                    <a:pt x="139953" y="240919"/>
                  </a:lnTo>
                  <a:lnTo>
                    <a:pt x="139953" y="136271"/>
                  </a:lnTo>
                  <a:lnTo>
                    <a:pt x="59309" y="136271"/>
                  </a:lnTo>
                  <a:lnTo>
                    <a:pt x="59309" y="240919"/>
                  </a:lnTo>
                  <a:lnTo>
                    <a:pt x="0" y="240919"/>
                  </a:lnTo>
                  <a:lnTo>
                    <a:pt x="0" y="4952"/>
                  </a:lnTo>
                  <a:close/>
                </a:path>
                <a:path w="686435" h="246379">
                  <a:moveTo>
                    <a:pt x="571373" y="0"/>
                  </a:moveTo>
                  <a:lnTo>
                    <a:pt x="619013" y="8207"/>
                  </a:lnTo>
                  <a:lnTo>
                    <a:pt x="655319" y="32893"/>
                  </a:lnTo>
                  <a:lnTo>
                    <a:pt x="678243" y="71866"/>
                  </a:lnTo>
                  <a:lnTo>
                    <a:pt x="685926" y="122936"/>
                  </a:lnTo>
                  <a:lnTo>
                    <a:pt x="684002" y="150060"/>
                  </a:lnTo>
                  <a:lnTo>
                    <a:pt x="668674" y="195070"/>
                  </a:lnTo>
                  <a:lnTo>
                    <a:pt x="638577" y="227387"/>
                  </a:lnTo>
                  <a:lnTo>
                    <a:pt x="596616" y="243822"/>
                  </a:lnTo>
                  <a:lnTo>
                    <a:pt x="571373" y="245872"/>
                  </a:lnTo>
                  <a:lnTo>
                    <a:pt x="546131" y="243798"/>
                  </a:lnTo>
                  <a:lnTo>
                    <a:pt x="504221" y="227173"/>
                  </a:lnTo>
                  <a:lnTo>
                    <a:pt x="474237" y="194569"/>
                  </a:lnTo>
                  <a:lnTo>
                    <a:pt x="459085" y="149750"/>
                  </a:lnTo>
                  <a:lnTo>
                    <a:pt x="457200" y="122936"/>
                  </a:lnTo>
                  <a:lnTo>
                    <a:pt x="459085" y="96027"/>
                  </a:lnTo>
                  <a:lnTo>
                    <a:pt x="474237" y="51069"/>
                  </a:lnTo>
                  <a:lnTo>
                    <a:pt x="504221" y="18591"/>
                  </a:lnTo>
                  <a:lnTo>
                    <a:pt x="546131" y="2069"/>
                  </a:lnTo>
                  <a:lnTo>
                    <a:pt x="57137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91300" y="406781"/>
              <a:ext cx="627380" cy="329565"/>
            </a:xfrm>
            <a:custGeom>
              <a:avLst/>
              <a:gdLst/>
              <a:ahLst/>
              <a:cxnLst/>
              <a:rect l="l" t="t" r="r" b="b"/>
              <a:pathLst>
                <a:path w="627379" h="329565">
                  <a:moveTo>
                    <a:pt x="129031" y="133731"/>
                  </a:moveTo>
                  <a:lnTo>
                    <a:pt x="69723" y="133731"/>
                  </a:lnTo>
                  <a:lnTo>
                    <a:pt x="69723" y="324739"/>
                  </a:lnTo>
                  <a:lnTo>
                    <a:pt x="129031" y="324739"/>
                  </a:lnTo>
                  <a:lnTo>
                    <a:pt x="129031" y="133731"/>
                  </a:lnTo>
                  <a:close/>
                </a:path>
                <a:path w="627379" h="329565">
                  <a:moveTo>
                    <a:pt x="341502" y="88773"/>
                  </a:moveTo>
                  <a:lnTo>
                    <a:pt x="276859" y="88773"/>
                  </a:lnTo>
                  <a:lnTo>
                    <a:pt x="197230" y="324739"/>
                  </a:lnTo>
                  <a:lnTo>
                    <a:pt x="256667" y="324739"/>
                  </a:lnTo>
                  <a:lnTo>
                    <a:pt x="271399" y="276606"/>
                  </a:lnTo>
                  <a:lnTo>
                    <a:pt x="404990" y="276606"/>
                  </a:lnTo>
                  <a:lnTo>
                    <a:pt x="390524" y="233807"/>
                  </a:lnTo>
                  <a:lnTo>
                    <a:pt x="284352" y="233807"/>
                  </a:lnTo>
                  <a:lnTo>
                    <a:pt x="308482" y="155956"/>
                  </a:lnTo>
                  <a:lnTo>
                    <a:pt x="364210" y="155956"/>
                  </a:lnTo>
                  <a:lnTo>
                    <a:pt x="341502" y="88773"/>
                  </a:lnTo>
                  <a:close/>
                </a:path>
                <a:path w="627379" h="329565">
                  <a:moveTo>
                    <a:pt x="404990" y="276606"/>
                  </a:moveTo>
                  <a:lnTo>
                    <a:pt x="345567" y="276606"/>
                  </a:lnTo>
                  <a:lnTo>
                    <a:pt x="360299" y="324739"/>
                  </a:lnTo>
                  <a:lnTo>
                    <a:pt x="421258" y="324739"/>
                  </a:lnTo>
                  <a:lnTo>
                    <a:pt x="404990" y="276606"/>
                  </a:lnTo>
                  <a:close/>
                </a:path>
                <a:path w="627379" h="329565">
                  <a:moveTo>
                    <a:pt x="364210" y="155956"/>
                  </a:moveTo>
                  <a:lnTo>
                    <a:pt x="308482" y="155956"/>
                  </a:lnTo>
                  <a:lnTo>
                    <a:pt x="332485" y="233807"/>
                  </a:lnTo>
                  <a:lnTo>
                    <a:pt x="390524" y="233807"/>
                  </a:lnTo>
                  <a:lnTo>
                    <a:pt x="364210" y="155956"/>
                  </a:lnTo>
                  <a:close/>
                </a:path>
                <a:path w="627379" h="329565">
                  <a:moveTo>
                    <a:pt x="198754" y="88773"/>
                  </a:moveTo>
                  <a:lnTo>
                    <a:pt x="0" y="88773"/>
                  </a:lnTo>
                  <a:lnTo>
                    <a:pt x="0" y="133731"/>
                  </a:lnTo>
                  <a:lnTo>
                    <a:pt x="198754" y="133731"/>
                  </a:lnTo>
                  <a:lnTo>
                    <a:pt x="198754" y="88773"/>
                  </a:lnTo>
                  <a:close/>
                </a:path>
                <a:path w="627379" h="329565">
                  <a:moveTo>
                    <a:pt x="556386" y="84074"/>
                  </a:moveTo>
                  <a:lnTo>
                    <a:pt x="546989" y="84074"/>
                  </a:lnTo>
                  <a:lnTo>
                    <a:pt x="521773" y="86167"/>
                  </a:lnTo>
                  <a:lnTo>
                    <a:pt x="479534" y="102879"/>
                  </a:lnTo>
                  <a:lnTo>
                    <a:pt x="448865" y="135572"/>
                  </a:lnTo>
                  <a:lnTo>
                    <a:pt x="433244" y="180339"/>
                  </a:lnTo>
                  <a:lnTo>
                    <a:pt x="431292" y="207010"/>
                  </a:lnTo>
                  <a:lnTo>
                    <a:pt x="433242" y="234440"/>
                  </a:lnTo>
                  <a:lnTo>
                    <a:pt x="448812" y="279536"/>
                  </a:lnTo>
                  <a:lnTo>
                    <a:pt x="479405" y="311255"/>
                  </a:lnTo>
                  <a:lnTo>
                    <a:pt x="521592" y="327308"/>
                  </a:lnTo>
                  <a:lnTo>
                    <a:pt x="546734" y="329311"/>
                  </a:lnTo>
                  <a:lnTo>
                    <a:pt x="554759" y="329211"/>
                  </a:lnTo>
                  <a:lnTo>
                    <a:pt x="594232" y="322580"/>
                  </a:lnTo>
                  <a:lnTo>
                    <a:pt x="617474" y="313309"/>
                  </a:lnTo>
                  <a:lnTo>
                    <a:pt x="622553" y="311023"/>
                  </a:lnTo>
                  <a:lnTo>
                    <a:pt x="626872" y="308991"/>
                  </a:lnTo>
                  <a:lnTo>
                    <a:pt x="626872" y="285115"/>
                  </a:lnTo>
                  <a:lnTo>
                    <a:pt x="549275" y="285115"/>
                  </a:lnTo>
                  <a:lnTo>
                    <a:pt x="541781" y="283845"/>
                  </a:lnTo>
                  <a:lnTo>
                    <a:pt x="509170" y="263346"/>
                  </a:lnTo>
                  <a:lnTo>
                    <a:pt x="493887" y="227425"/>
                  </a:lnTo>
                  <a:lnTo>
                    <a:pt x="492383" y="207010"/>
                  </a:lnTo>
                  <a:lnTo>
                    <a:pt x="492736" y="197014"/>
                  </a:lnTo>
                  <a:lnTo>
                    <a:pt x="504475" y="157003"/>
                  </a:lnTo>
                  <a:lnTo>
                    <a:pt x="540003" y="129667"/>
                  </a:lnTo>
                  <a:lnTo>
                    <a:pt x="547877" y="128397"/>
                  </a:lnTo>
                  <a:lnTo>
                    <a:pt x="626872" y="128397"/>
                  </a:lnTo>
                  <a:lnTo>
                    <a:pt x="626872" y="103759"/>
                  </a:lnTo>
                  <a:lnTo>
                    <a:pt x="586994" y="88265"/>
                  </a:lnTo>
                  <a:lnTo>
                    <a:pt x="564769" y="84709"/>
                  </a:lnTo>
                  <a:lnTo>
                    <a:pt x="556386" y="84074"/>
                  </a:lnTo>
                  <a:close/>
                </a:path>
                <a:path w="627379" h="329565">
                  <a:moveTo>
                    <a:pt x="626872" y="253619"/>
                  </a:moveTo>
                  <a:lnTo>
                    <a:pt x="621410" y="253619"/>
                  </a:lnTo>
                  <a:lnTo>
                    <a:pt x="618490" y="256159"/>
                  </a:lnTo>
                  <a:lnTo>
                    <a:pt x="615060" y="259207"/>
                  </a:lnTo>
                  <a:lnTo>
                    <a:pt x="610997" y="262636"/>
                  </a:lnTo>
                  <a:lnTo>
                    <a:pt x="606932" y="265938"/>
                  </a:lnTo>
                  <a:lnTo>
                    <a:pt x="602360" y="269367"/>
                  </a:lnTo>
                  <a:lnTo>
                    <a:pt x="597026" y="272542"/>
                  </a:lnTo>
                  <a:lnTo>
                    <a:pt x="592201" y="275717"/>
                  </a:lnTo>
                  <a:lnTo>
                    <a:pt x="586231" y="278638"/>
                  </a:lnTo>
                  <a:lnTo>
                    <a:pt x="579120" y="281178"/>
                  </a:lnTo>
                  <a:lnTo>
                    <a:pt x="572007" y="283845"/>
                  </a:lnTo>
                  <a:lnTo>
                    <a:pt x="564642" y="285115"/>
                  </a:lnTo>
                  <a:lnTo>
                    <a:pt x="626872" y="285115"/>
                  </a:lnTo>
                  <a:lnTo>
                    <a:pt x="626872" y="253619"/>
                  </a:lnTo>
                  <a:close/>
                </a:path>
                <a:path w="627379" h="329565">
                  <a:moveTo>
                    <a:pt x="626872" y="128397"/>
                  </a:moveTo>
                  <a:lnTo>
                    <a:pt x="563626" y="128397"/>
                  </a:lnTo>
                  <a:lnTo>
                    <a:pt x="570483" y="129540"/>
                  </a:lnTo>
                  <a:lnTo>
                    <a:pt x="577088" y="131953"/>
                  </a:lnTo>
                  <a:lnTo>
                    <a:pt x="583692" y="134239"/>
                  </a:lnTo>
                  <a:lnTo>
                    <a:pt x="589788" y="137160"/>
                  </a:lnTo>
                  <a:lnTo>
                    <a:pt x="595249" y="140589"/>
                  </a:lnTo>
                  <a:lnTo>
                    <a:pt x="600836" y="143891"/>
                  </a:lnTo>
                  <a:lnTo>
                    <a:pt x="605663" y="147447"/>
                  </a:lnTo>
                  <a:lnTo>
                    <a:pt x="609980" y="151003"/>
                  </a:lnTo>
                  <a:lnTo>
                    <a:pt x="614426" y="154432"/>
                  </a:lnTo>
                  <a:lnTo>
                    <a:pt x="617981" y="157480"/>
                  </a:lnTo>
                  <a:lnTo>
                    <a:pt x="620776" y="160020"/>
                  </a:lnTo>
                  <a:lnTo>
                    <a:pt x="626872" y="160020"/>
                  </a:lnTo>
                  <a:lnTo>
                    <a:pt x="626872" y="128397"/>
                  </a:lnTo>
                  <a:close/>
                </a:path>
                <a:path w="627379" h="329565">
                  <a:moveTo>
                    <a:pt x="358394" y="0"/>
                  </a:moveTo>
                  <a:lnTo>
                    <a:pt x="305943" y="0"/>
                  </a:lnTo>
                  <a:lnTo>
                    <a:pt x="273050" y="62230"/>
                  </a:lnTo>
                  <a:lnTo>
                    <a:pt x="310769" y="62230"/>
                  </a:lnTo>
                  <a:lnTo>
                    <a:pt x="358394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1300" y="406781"/>
              <a:ext cx="627380" cy="329565"/>
            </a:xfrm>
            <a:custGeom>
              <a:avLst/>
              <a:gdLst/>
              <a:ahLst/>
              <a:cxnLst/>
              <a:rect l="l" t="t" r="r" b="b"/>
              <a:pathLst>
                <a:path w="627379" h="329565">
                  <a:moveTo>
                    <a:pt x="308482" y="155956"/>
                  </a:moveTo>
                  <a:lnTo>
                    <a:pt x="284352" y="233807"/>
                  </a:lnTo>
                  <a:lnTo>
                    <a:pt x="332485" y="233807"/>
                  </a:lnTo>
                  <a:lnTo>
                    <a:pt x="308482" y="155956"/>
                  </a:lnTo>
                  <a:close/>
                </a:path>
                <a:path w="627379" h="329565">
                  <a:moveTo>
                    <a:pt x="276859" y="88773"/>
                  </a:moveTo>
                  <a:lnTo>
                    <a:pt x="341502" y="88773"/>
                  </a:lnTo>
                  <a:lnTo>
                    <a:pt x="421258" y="324739"/>
                  </a:lnTo>
                  <a:lnTo>
                    <a:pt x="360299" y="324739"/>
                  </a:lnTo>
                  <a:lnTo>
                    <a:pt x="345567" y="276606"/>
                  </a:lnTo>
                  <a:lnTo>
                    <a:pt x="271399" y="276606"/>
                  </a:lnTo>
                  <a:lnTo>
                    <a:pt x="256667" y="324739"/>
                  </a:lnTo>
                  <a:lnTo>
                    <a:pt x="197230" y="324739"/>
                  </a:lnTo>
                  <a:lnTo>
                    <a:pt x="276859" y="88773"/>
                  </a:lnTo>
                  <a:close/>
                </a:path>
                <a:path w="627379" h="329565">
                  <a:moveTo>
                    <a:pt x="0" y="88773"/>
                  </a:moveTo>
                  <a:lnTo>
                    <a:pt x="198754" y="88773"/>
                  </a:lnTo>
                  <a:lnTo>
                    <a:pt x="198754" y="133731"/>
                  </a:lnTo>
                  <a:lnTo>
                    <a:pt x="129031" y="133731"/>
                  </a:lnTo>
                  <a:lnTo>
                    <a:pt x="129031" y="324739"/>
                  </a:lnTo>
                  <a:lnTo>
                    <a:pt x="69723" y="324739"/>
                  </a:lnTo>
                  <a:lnTo>
                    <a:pt x="69723" y="133731"/>
                  </a:lnTo>
                  <a:lnTo>
                    <a:pt x="0" y="133731"/>
                  </a:lnTo>
                  <a:lnTo>
                    <a:pt x="0" y="88773"/>
                  </a:lnTo>
                  <a:close/>
                </a:path>
                <a:path w="627379" h="329565">
                  <a:moveTo>
                    <a:pt x="546989" y="84074"/>
                  </a:moveTo>
                  <a:lnTo>
                    <a:pt x="556386" y="84074"/>
                  </a:lnTo>
                  <a:lnTo>
                    <a:pt x="564769" y="84709"/>
                  </a:lnTo>
                  <a:lnTo>
                    <a:pt x="605154" y="93853"/>
                  </a:lnTo>
                  <a:lnTo>
                    <a:pt x="626872" y="103759"/>
                  </a:lnTo>
                  <a:lnTo>
                    <a:pt x="626872" y="160020"/>
                  </a:lnTo>
                  <a:lnTo>
                    <a:pt x="620776" y="160020"/>
                  </a:lnTo>
                  <a:lnTo>
                    <a:pt x="617981" y="157480"/>
                  </a:lnTo>
                  <a:lnTo>
                    <a:pt x="614426" y="154432"/>
                  </a:lnTo>
                  <a:lnTo>
                    <a:pt x="609980" y="151003"/>
                  </a:lnTo>
                  <a:lnTo>
                    <a:pt x="605663" y="147447"/>
                  </a:lnTo>
                  <a:lnTo>
                    <a:pt x="600836" y="143891"/>
                  </a:lnTo>
                  <a:lnTo>
                    <a:pt x="595249" y="140589"/>
                  </a:lnTo>
                  <a:lnTo>
                    <a:pt x="589788" y="137160"/>
                  </a:lnTo>
                  <a:lnTo>
                    <a:pt x="583692" y="134239"/>
                  </a:lnTo>
                  <a:lnTo>
                    <a:pt x="577088" y="131953"/>
                  </a:lnTo>
                  <a:lnTo>
                    <a:pt x="570483" y="129540"/>
                  </a:lnTo>
                  <a:lnTo>
                    <a:pt x="563626" y="128397"/>
                  </a:lnTo>
                  <a:lnTo>
                    <a:pt x="556514" y="128397"/>
                  </a:lnTo>
                  <a:lnTo>
                    <a:pt x="547877" y="128397"/>
                  </a:lnTo>
                  <a:lnTo>
                    <a:pt x="540003" y="129667"/>
                  </a:lnTo>
                  <a:lnTo>
                    <a:pt x="508309" y="151312"/>
                  </a:lnTo>
                  <a:lnTo>
                    <a:pt x="493807" y="187594"/>
                  </a:lnTo>
                  <a:lnTo>
                    <a:pt x="492378" y="207137"/>
                  </a:lnTo>
                  <a:lnTo>
                    <a:pt x="492758" y="217733"/>
                  </a:lnTo>
                  <a:lnTo>
                    <a:pt x="505078" y="257651"/>
                  </a:lnTo>
                  <a:lnTo>
                    <a:pt x="541781" y="283845"/>
                  </a:lnTo>
                  <a:lnTo>
                    <a:pt x="549275" y="285115"/>
                  </a:lnTo>
                  <a:lnTo>
                    <a:pt x="556768" y="285115"/>
                  </a:lnTo>
                  <a:lnTo>
                    <a:pt x="564642" y="285115"/>
                  </a:lnTo>
                  <a:lnTo>
                    <a:pt x="572007" y="283845"/>
                  </a:lnTo>
                  <a:lnTo>
                    <a:pt x="579120" y="281178"/>
                  </a:lnTo>
                  <a:lnTo>
                    <a:pt x="586231" y="278638"/>
                  </a:lnTo>
                  <a:lnTo>
                    <a:pt x="592201" y="275717"/>
                  </a:lnTo>
                  <a:lnTo>
                    <a:pt x="597026" y="272542"/>
                  </a:lnTo>
                  <a:lnTo>
                    <a:pt x="602360" y="269367"/>
                  </a:lnTo>
                  <a:lnTo>
                    <a:pt x="606932" y="265938"/>
                  </a:lnTo>
                  <a:lnTo>
                    <a:pt x="610997" y="262636"/>
                  </a:lnTo>
                  <a:lnTo>
                    <a:pt x="615060" y="259207"/>
                  </a:lnTo>
                  <a:lnTo>
                    <a:pt x="618490" y="256159"/>
                  </a:lnTo>
                  <a:lnTo>
                    <a:pt x="621410" y="253619"/>
                  </a:lnTo>
                  <a:lnTo>
                    <a:pt x="626872" y="253619"/>
                  </a:lnTo>
                  <a:lnTo>
                    <a:pt x="626872" y="308991"/>
                  </a:lnTo>
                  <a:lnTo>
                    <a:pt x="622553" y="311023"/>
                  </a:lnTo>
                  <a:lnTo>
                    <a:pt x="617474" y="313309"/>
                  </a:lnTo>
                  <a:lnTo>
                    <a:pt x="611758" y="315976"/>
                  </a:lnTo>
                  <a:lnTo>
                    <a:pt x="573404" y="327533"/>
                  </a:lnTo>
                  <a:lnTo>
                    <a:pt x="546734" y="329311"/>
                  </a:lnTo>
                  <a:lnTo>
                    <a:pt x="521592" y="327308"/>
                  </a:lnTo>
                  <a:lnTo>
                    <a:pt x="479405" y="311255"/>
                  </a:lnTo>
                  <a:lnTo>
                    <a:pt x="448812" y="279536"/>
                  </a:lnTo>
                  <a:lnTo>
                    <a:pt x="433242" y="234440"/>
                  </a:lnTo>
                  <a:lnTo>
                    <a:pt x="431292" y="207010"/>
                  </a:lnTo>
                  <a:lnTo>
                    <a:pt x="433244" y="180339"/>
                  </a:lnTo>
                  <a:lnTo>
                    <a:pt x="448865" y="135572"/>
                  </a:lnTo>
                  <a:lnTo>
                    <a:pt x="479534" y="102879"/>
                  </a:lnTo>
                  <a:lnTo>
                    <a:pt x="521773" y="86167"/>
                  </a:lnTo>
                  <a:lnTo>
                    <a:pt x="546989" y="84074"/>
                  </a:lnTo>
                  <a:close/>
                </a:path>
                <a:path w="627379" h="329565">
                  <a:moveTo>
                    <a:pt x="305943" y="0"/>
                  </a:moveTo>
                  <a:lnTo>
                    <a:pt x="358394" y="0"/>
                  </a:lnTo>
                  <a:lnTo>
                    <a:pt x="310769" y="62230"/>
                  </a:lnTo>
                  <a:lnTo>
                    <a:pt x="273050" y="62230"/>
                  </a:lnTo>
                  <a:lnTo>
                    <a:pt x="30594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59395" y="489711"/>
              <a:ext cx="1440688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6276" y="204215"/>
              <a:ext cx="739139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3455" y="309372"/>
              <a:ext cx="1114044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4703" y="309372"/>
              <a:ext cx="1030224" cy="507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52131" y="309372"/>
              <a:ext cx="1866900" cy="507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" y="1143000"/>
              <a:ext cx="8671560" cy="5486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1019"/>
            <a:ext cx="4495800" cy="22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19200"/>
            <a:ext cx="8305800" cy="5638800"/>
            <a:chOff x="0" y="1219200"/>
            <a:chExt cx="8305800" cy="5638800"/>
          </a:xfrm>
        </p:grpSpPr>
        <p:sp>
          <p:nvSpPr>
            <p:cNvPr id="4" name="object 4"/>
            <p:cNvSpPr/>
            <p:nvPr/>
          </p:nvSpPr>
          <p:spPr>
            <a:xfrm>
              <a:off x="4904994" y="1219200"/>
              <a:ext cx="3400805" cy="2030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8000"/>
              <a:ext cx="5080000" cy="380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932688"/>
            <a:ext cx="9144000" cy="161925"/>
            <a:chOff x="0" y="932688"/>
            <a:chExt cx="9144000" cy="161925"/>
          </a:xfrm>
        </p:grpSpPr>
        <p:sp>
          <p:nvSpPr>
            <p:cNvPr id="17" name="object 17"/>
            <p:cNvSpPr/>
            <p:nvPr/>
          </p:nvSpPr>
          <p:spPr>
            <a:xfrm>
              <a:off x="0" y="932688"/>
              <a:ext cx="9144000" cy="16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906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86200" y="2590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0"/>
                </a:ln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587" y="1216152"/>
            <a:ext cx="8926195" cy="4074160"/>
            <a:chOff x="-1587" y="1216152"/>
            <a:chExt cx="8926195" cy="4074160"/>
          </a:xfrm>
        </p:grpSpPr>
        <p:sp>
          <p:nvSpPr>
            <p:cNvPr id="21" name="object 21"/>
            <p:cNvSpPr/>
            <p:nvPr/>
          </p:nvSpPr>
          <p:spPr>
            <a:xfrm>
              <a:off x="4529328" y="4687823"/>
              <a:ext cx="4111752" cy="103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0" y="4708524"/>
              <a:ext cx="4025900" cy="15875"/>
            </a:xfrm>
            <a:custGeom>
              <a:avLst/>
              <a:gdLst/>
              <a:ahLst/>
              <a:cxnLst/>
              <a:rect l="l" t="t" r="r" b="b"/>
              <a:pathLst>
                <a:path w="4025900" h="15875">
                  <a:moveTo>
                    <a:pt x="0" y="15875"/>
                  </a:moveTo>
                  <a:lnTo>
                    <a:pt x="40259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40024"/>
              <a:ext cx="3547872" cy="103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60725"/>
              <a:ext cx="3505200" cy="15875"/>
            </a:xfrm>
            <a:custGeom>
              <a:avLst/>
              <a:gdLst/>
              <a:ahLst/>
              <a:cxnLst/>
              <a:rect l="l" t="t" r="r" b="b"/>
              <a:pathLst>
                <a:path w="3505200" h="15875">
                  <a:moveTo>
                    <a:pt x="0" y="15875"/>
                  </a:moveTo>
                  <a:lnTo>
                    <a:pt x="35052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1003" y="3255263"/>
              <a:ext cx="1155191" cy="15361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200" y="32766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0" y="0"/>
                  </a:moveTo>
                  <a:lnTo>
                    <a:pt x="1066800" y="144780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2364" y="1216152"/>
              <a:ext cx="2734056" cy="2432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26964" y="3689603"/>
              <a:ext cx="3497580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" descr="G:\13. Doan\Logo\logo fi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0" y="1828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8832" y="3352800"/>
            <a:ext cx="5410200" cy="3182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234684" y="204215"/>
            <a:ext cx="2784475" cy="612775"/>
            <a:chOff x="6234684" y="204215"/>
            <a:chExt cx="2784475" cy="612775"/>
          </a:xfrm>
        </p:grpSpPr>
        <p:sp>
          <p:nvSpPr>
            <p:cNvPr id="4" name="object 4"/>
            <p:cNvSpPr/>
            <p:nvPr/>
          </p:nvSpPr>
          <p:spPr>
            <a:xfrm>
              <a:off x="6478016" y="434847"/>
              <a:ext cx="2322068" cy="302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4684" y="204215"/>
              <a:ext cx="769619" cy="612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2344" y="309371"/>
              <a:ext cx="2456688" cy="507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1150365"/>
            <a:ext cx="8370570" cy="285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Application là phạm vi chia sẻ dữ liệu trên toàn  ứng dụng (tất cả mọi user có thể tạo và sử dụng)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Ứng dụng: Cache dữ liệu cho toàn ứng dụng</a:t>
            </a:r>
            <a:endParaRPr sz="27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700" dirty="0">
                <a:latin typeface="Wingdings"/>
                <a:cs typeface="Wingdings"/>
              </a:rPr>
              <a:t></a:t>
            </a:r>
            <a:r>
              <a:rPr sz="2700" dirty="0">
                <a:latin typeface="Arial"/>
                <a:cs typeface="Arial"/>
              </a:rPr>
              <a:t>Bộ đếm số người truy cập</a:t>
            </a:r>
            <a:endParaRPr sz="27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700" smtClean="0">
                <a:latin typeface="Wingdings"/>
                <a:cs typeface="Wingdings"/>
              </a:rPr>
              <a:t></a:t>
            </a:r>
            <a:r>
              <a:rPr lang="en-US" sz="2700" smtClean="0">
                <a:latin typeface="Arial"/>
                <a:cs typeface="Arial"/>
              </a:rPr>
              <a:t>List music</a:t>
            </a:r>
            <a:endParaRPr sz="27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700" dirty="0">
                <a:latin typeface="Wingdings"/>
                <a:cs typeface="Wingdings"/>
              </a:rPr>
              <a:t></a:t>
            </a:r>
            <a:r>
              <a:rPr sz="2700" dirty="0">
                <a:latin typeface="Arial"/>
                <a:cs typeface="Arial"/>
              </a:rPr>
              <a:t>Queue chat messages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5219191" y="434847"/>
              <a:ext cx="2322068" cy="3025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9120" y="429386"/>
              <a:ext cx="1108583" cy="308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5859" y="204215"/>
              <a:ext cx="769620" cy="612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03520" y="309372"/>
              <a:ext cx="2456687" cy="507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0168" y="204215"/>
              <a:ext cx="748283" cy="612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6492" y="309372"/>
              <a:ext cx="1272540" cy="507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049904"/>
            <a:ext cx="7969250" cy="464870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Truy xuất đối tượng Application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Trong Controller: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HttpContext.Application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Trong View: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@HttpContext.Current.Application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Trong lớp </a:t>
            </a:r>
            <a:r>
              <a:rPr sz="2400">
                <a:latin typeface="Arial"/>
                <a:cs typeface="Arial"/>
              </a:rPr>
              <a:t>bất </a:t>
            </a:r>
            <a:r>
              <a:rPr sz="2400" smtClean="0">
                <a:latin typeface="Arial"/>
                <a:cs typeface="Arial"/>
              </a:rPr>
              <a:t>k</a:t>
            </a:r>
            <a:r>
              <a:rPr lang="en-US" sz="2400">
                <a:latin typeface="Arial"/>
                <a:cs typeface="Arial"/>
              </a:rPr>
              <a:t>ỳ</a:t>
            </a:r>
            <a:r>
              <a:rPr sz="2400" smtClean="0"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HttpContext.Current.Application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Thao tác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Application.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(name, value)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3622040" algn="l"/>
              </a:tabLst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Application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[name]	= &lt;value&gt;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Application.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Remove </a:t>
            </a:r>
            <a:r>
              <a:rPr sz="2400" dirty="0">
                <a:latin typeface="Arial"/>
                <a:cs typeface="Arial"/>
              </a:rPr>
              <a:t>(name)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Application.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Clear </a:t>
            </a:r>
            <a:r>
              <a:rPr sz="2400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Application.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Lock </a:t>
            </a:r>
            <a:r>
              <a:rPr sz="2400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Wingdings"/>
                <a:cs typeface="Wingdings"/>
              </a:rPr>
              <a:t></a:t>
            </a:r>
            <a:r>
              <a:rPr sz="2400" dirty="0">
                <a:latin typeface="Arial"/>
                <a:cs typeface="Arial"/>
              </a:rPr>
              <a:t>Application.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UnLock </a:t>
            </a:r>
            <a:r>
              <a:rPr sz="2400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1019"/>
            <a:ext cx="4495800" cy="22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19200"/>
            <a:ext cx="8305800" cy="5638800"/>
            <a:chOff x="0" y="1219200"/>
            <a:chExt cx="8305800" cy="5638800"/>
          </a:xfrm>
        </p:grpSpPr>
        <p:sp>
          <p:nvSpPr>
            <p:cNvPr id="4" name="object 4"/>
            <p:cNvSpPr/>
            <p:nvPr/>
          </p:nvSpPr>
          <p:spPr>
            <a:xfrm>
              <a:off x="4904994" y="1219200"/>
              <a:ext cx="3400805" cy="2030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8000"/>
              <a:ext cx="5080000" cy="380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932688"/>
            <a:ext cx="9144000" cy="161925"/>
            <a:chOff x="0" y="932688"/>
            <a:chExt cx="9144000" cy="161925"/>
          </a:xfrm>
        </p:grpSpPr>
        <p:sp>
          <p:nvSpPr>
            <p:cNvPr id="17" name="object 17"/>
            <p:cNvSpPr/>
            <p:nvPr/>
          </p:nvSpPr>
          <p:spPr>
            <a:xfrm>
              <a:off x="0" y="932688"/>
              <a:ext cx="9144000" cy="16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906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86200" y="2590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0"/>
                </a:ln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587" y="1216152"/>
            <a:ext cx="8926195" cy="4074160"/>
            <a:chOff x="-1587" y="1216152"/>
            <a:chExt cx="8926195" cy="4074160"/>
          </a:xfrm>
        </p:grpSpPr>
        <p:sp>
          <p:nvSpPr>
            <p:cNvPr id="21" name="object 21"/>
            <p:cNvSpPr/>
            <p:nvPr/>
          </p:nvSpPr>
          <p:spPr>
            <a:xfrm>
              <a:off x="4529328" y="4687823"/>
              <a:ext cx="4111752" cy="103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0" y="4708524"/>
              <a:ext cx="4025900" cy="15875"/>
            </a:xfrm>
            <a:custGeom>
              <a:avLst/>
              <a:gdLst/>
              <a:ahLst/>
              <a:cxnLst/>
              <a:rect l="l" t="t" r="r" b="b"/>
              <a:pathLst>
                <a:path w="4025900" h="15875">
                  <a:moveTo>
                    <a:pt x="0" y="15875"/>
                  </a:moveTo>
                  <a:lnTo>
                    <a:pt x="40259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40024"/>
              <a:ext cx="3547872" cy="103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60725"/>
              <a:ext cx="3505200" cy="15875"/>
            </a:xfrm>
            <a:custGeom>
              <a:avLst/>
              <a:gdLst/>
              <a:ahLst/>
              <a:cxnLst/>
              <a:rect l="l" t="t" r="r" b="b"/>
              <a:pathLst>
                <a:path w="3505200" h="15875">
                  <a:moveTo>
                    <a:pt x="0" y="15875"/>
                  </a:moveTo>
                  <a:lnTo>
                    <a:pt x="35052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1003" y="3255263"/>
              <a:ext cx="1155191" cy="15361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200" y="32766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0" y="0"/>
                  </a:moveTo>
                  <a:lnTo>
                    <a:pt x="1066800" y="144780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2364" y="1216152"/>
              <a:ext cx="2734056" cy="2432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4535" y="3689603"/>
              <a:ext cx="2350007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" descr="G:\13. Doan\Logo\logo fi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0" y="1828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7481569" y="429006"/>
              <a:ext cx="1326134" cy="3091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59" y="204215"/>
              <a:ext cx="762000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3800" y="309372"/>
              <a:ext cx="1475231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150365"/>
            <a:ext cx="8153400" cy="3567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Cookie là mẫu tin nhỏ được lưu trên máy client  và truyền thông với server trong các request và  response.</a:t>
            </a:r>
            <a:endParaRPr sz="3200">
              <a:latin typeface="Arial"/>
              <a:cs typeface="Arial"/>
            </a:endParaRPr>
          </a:p>
          <a:p>
            <a:pPr marL="355600" marR="211454" indent="-342900" algn="just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Ứng dụng: chia sẻ dữ liệu giữa các trang trong  website được truy cập từ máy</a:t>
            </a:r>
            <a:endParaRPr sz="32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Wingdings"/>
                <a:cs typeface="Wingdings"/>
              </a:rPr>
              <a:t></a:t>
            </a:r>
            <a:r>
              <a:rPr sz="2800" dirty="0">
                <a:latin typeface="Arial"/>
                <a:cs typeface="Arial"/>
              </a:rPr>
              <a:t>Tài khoản đăng nhập</a:t>
            </a:r>
            <a:endParaRPr sz="2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Wingdings"/>
                <a:cs typeface="Wingdings"/>
              </a:rPr>
              <a:t></a:t>
            </a:r>
            <a:r>
              <a:rPr sz="2800" dirty="0">
                <a:latin typeface="Arial"/>
                <a:cs typeface="Arial"/>
              </a:rPr>
              <a:t>Hàng hóa đã xem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4167" y="4951476"/>
            <a:ext cx="6286500" cy="1399540"/>
            <a:chOff x="1344167" y="4951476"/>
            <a:chExt cx="6286500" cy="1399540"/>
          </a:xfrm>
        </p:grpSpPr>
        <p:sp>
          <p:nvSpPr>
            <p:cNvPr id="8" name="object 8"/>
            <p:cNvSpPr/>
            <p:nvPr/>
          </p:nvSpPr>
          <p:spPr>
            <a:xfrm>
              <a:off x="5943600" y="5105400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0" y="1143000"/>
                  </a:moveTo>
                  <a:lnTo>
                    <a:pt x="1600200" y="1143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2159" y="5330952"/>
              <a:ext cx="1778508" cy="640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799" y="5105400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0" y="1143000"/>
                  </a:moveTo>
                  <a:lnTo>
                    <a:pt x="1600200" y="1143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4167" y="5330952"/>
              <a:ext cx="1796795" cy="6400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5327" y="5297424"/>
              <a:ext cx="3150107" cy="4236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8000" y="5400821"/>
              <a:ext cx="2896235" cy="171450"/>
            </a:xfrm>
            <a:custGeom>
              <a:avLst/>
              <a:gdLst/>
              <a:ahLst/>
              <a:cxnLst/>
              <a:rect l="l" t="t" r="r" b="b"/>
              <a:pathLst>
                <a:path w="2896235" h="171450">
                  <a:moveTo>
                    <a:pt x="2819926" y="85578"/>
                  </a:moveTo>
                  <a:lnTo>
                    <a:pt x="2733929" y="135743"/>
                  </a:lnTo>
                  <a:lnTo>
                    <a:pt x="2728321" y="140795"/>
                  </a:lnTo>
                  <a:lnTo>
                    <a:pt x="2725166" y="147395"/>
                  </a:lnTo>
                  <a:lnTo>
                    <a:pt x="2724677" y="154709"/>
                  </a:lnTo>
                  <a:lnTo>
                    <a:pt x="2727071" y="161905"/>
                  </a:lnTo>
                  <a:lnTo>
                    <a:pt x="2732123" y="167512"/>
                  </a:lnTo>
                  <a:lnTo>
                    <a:pt x="2738723" y="170668"/>
                  </a:lnTo>
                  <a:lnTo>
                    <a:pt x="2746037" y="171156"/>
                  </a:lnTo>
                  <a:lnTo>
                    <a:pt x="2753233" y="168763"/>
                  </a:lnTo>
                  <a:lnTo>
                    <a:pt x="2863094" y="104628"/>
                  </a:lnTo>
                  <a:lnTo>
                    <a:pt x="2857880" y="104628"/>
                  </a:lnTo>
                  <a:lnTo>
                    <a:pt x="2857880" y="102088"/>
                  </a:lnTo>
                  <a:lnTo>
                    <a:pt x="2848229" y="102088"/>
                  </a:lnTo>
                  <a:lnTo>
                    <a:pt x="2819926" y="85578"/>
                  </a:lnTo>
                  <a:close/>
                </a:path>
                <a:path w="2896235" h="171450">
                  <a:moveTo>
                    <a:pt x="2787268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2787268" y="104628"/>
                  </a:lnTo>
                  <a:lnTo>
                    <a:pt x="2819926" y="85578"/>
                  </a:lnTo>
                  <a:lnTo>
                    <a:pt x="2787268" y="66528"/>
                  </a:lnTo>
                  <a:close/>
                </a:path>
                <a:path w="2896235" h="171450">
                  <a:moveTo>
                    <a:pt x="2863094" y="66528"/>
                  </a:moveTo>
                  <a:lnTo>
                    <a:pt x="2857880" y="66528"/>
                  </a:lnTo>
                  <a:lnTo>
                    <a:pt x="2857880" y="104628"/>
                  </a:lnTo>
                  <a:lnTo>
                    <a:pt x="2863094" y="104628"/>
                  </a:lnTo>
                  <a:lnTo>
                    <a:pt x="2895727" y="85578"/>
                  </a:lnTo>
                  <a:lnTo>
                    <a:pt x="2863094" y="66528"/>
                  </a:lnTo>
                  <a:close/>
                </a:path>
                <a:path w="2896235" h="171450">
                  <a:moveTo>
                    <a:pt x="2848229" y="69068"/>
                  </a:moveTo>
                  <a:lnTo>
                    <a:pt x="2819926" y="85578"/>
                  </a:lnTo>
                  <a:lnTo>
                    <a:pt x="2848229" y="102088"/>
                  </a:lnTo>
                  <a:lnTo>
                    <a:pt x="2848229" y="69068"/>
                  </a:lnTo>
                  <a:close/>
                </a:path>
                <a:path w="2896235" h="171450">
                  <a:moveTo>
                    <a:pt x="2857880" y="69068"/>
                  </a:moveTo>
                  <a:lnTo>
                    <a:pt x="2848229" y="69068"/>
                  </a:lnTo>
                  <a:lnTo>
                    <a:pt x="2848229" y="102088"/>
                  </a:lnTo>
                  <a:lnTo>
                    <a:pt x="2857880" y="102088"/>
                  </a:lnTo>
                  <a:lnTo>
                    <a:pt x="2857880" y="69068"/>
                  </a:lnTo>
                  <a:close/>
                </a:path>
                <a:path w="2896235" h="171450">
                  <a:moveTo>
                    <a:pt x="2746037" y="0"/>
                  </a:moveTo>
                  <a:lnTo>
                    <a:pt x="2738723" y="488"/>
                  </a:lnTo>
                  <a:lnTo>
                    <a:pt x="2732123" y="3643"/>
                  </a:lnTo>
                  <a:lnTo>
                    <a:pt x="2727071" y="9251"/>
                  </a:lnTo>
                  <a:lnTo>
                    <a:pt x="2724677" y="16446"/>
                  </a:lnTo>
                  <a:lnTo>
                    <a:pt x="2725166" y="23760"/>
                  </a:lnTo>
                  <a:lnTo>
                    <a:pt x="2728321" y="30360"/>
                  </a:lnTo>
                  <a:lnTo>
                    <a:pt x="2733929" y="35413"/>
                  </a:lnTo>
                  <a:lnTo>
                    <a:pt x="2819926" y="85578"/>
                  </a:lnTo>
                  <a:lnTo>
                    <a:pt x="2848229" y="69068"/>
                  </a:lnTo>
                  <a:lnTo>
                    <a:pt x="2857880" y="69068"/>
                  </a:lnTo>
                  <a:lnTo>
                    <a:pt x="2857880" y="66528"/>
                  </a:lnTo>
                  <a:lnTo>
                    <a:pt x="2863094" y="66528"/>
                  </a:lnTo>
                  <a:lnTo>
                    <a:pt x="2753233" y="2393"/>
                  </a:lnTo>
                  <a:lnTo>
                    <a:pt x="2746037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6163" y="5678424"/>
              <a:ext cx="3150108" cy="4236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5827" y="4951476"/>
              <a:ext cx="2642616" cy="5532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7872" y="5781824"/>
              <a:ext cx="2895727" cy="5686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6785991" y="429895"/>
              <a:ext cx="264795" cy="307975"/>
            </a:xfrm>
            <a:custGeom>
              <a:avLst/>
              <a:gdLst/>
              <a:ahLst/>
              <a:cxnLst/>
              <a:rect l="l" t="t" r="r" b="b"/>
              <a:pathLst>
                <a:path w="264795" h="307975">
                  <a:moveTo>
                    <a:pt x="154812" y="0"/>
                  </a:moveTo>
                  <a:lnTo>
                    <a:pt x="90439" y="10477"/>
                  </a:lnTo>
                  <a:lnTo>
                    <a:pt x="41401" y="41909"/>
                  </a:lnTo>
                  <a:lnTo>
                    <a:pt x="10366" y="90757"/>
                  </a:lnTo>
                  <a:lnTo>
                    <a:pt x="0" y="153415"/>
                  </a:lnTo>
                  <a:lnTo>
                    <a:pt x="2593" y="188257"/>
                  </a:lnTo>
                  <a:lnTo>
                    <a:pt x="23306" y="245320"/>
                  </a:lnTo>
                  <a:lnTo>
                    <a:pt x="63855" y="285164"/>
                  </a:lnTo>
                  <a:lnTo>
                    <a:pt x="119429" y="305218"/>
                  </a:lnTo>
                  <a:lnTo>
                    <a:pt x="152526" y="307720"/>
                  </a:lnTo>
                  <a:lnTo>
                    <a:pt x="167719" y="307264"/>
                  </a:lnTo>
                  <a:lnTo>
                    <a:pt x="213867" y="300227"/>
                  </a:lnTo>
                  <a:lnTo>
                    <a:pt x="253962" y="288690"/>
                  </a:lnTo>
                  <a:lnTo>
                    <a:pt x="264413" y="284733"/>
                  </a:lnTo>
                  <a:lnTo>
                    <a:pt x="264413" y="139064"/>
                  </a:lnTo>
                  <a:lnTo>
                    <a:pt x="135127" y="139064"/>
                  </a:lnTo>
                  <a:lnTo>
                    <a:pt x="135127" y="194563"/>
                  </a:lnTo>
                  <a:lnTo>
                    <a:pt x="192531" y="194563"/>
                  </a:lnTo>
                  <a:lnTo>
                    <a:pt x="192531" y="252602"/>
                  </a:lnTo>
                  <a:lnTo>
                    <a:pt x="189864" y="252856"/>
                  </a:lnTo>
                  <a:lnTo>
                    <a:pt x="173862" y="253364"/>
                  </a:lnTo>
                  <a:lnTo>
                    <a:pt x="152481" y="251819"/>
                  </a:lnTo>
                  <a:lnTo>
                    <a:pt x="102742" y="228726"/>
                  </a:lnTo>
                  <a:lnTo>
                    <a:pt x="78329" y="176488"/>
                  </a:lnTo>
                  <a:lnTo>
                    <a:pt x="76707" y="152272"/>
                  </a:lnTo>
                  <a:lnTo>
                    <a:pt x="77136" y="140481"/>
                  </a:lnTo>
                  <a:lnTo>
                    <a:pt x="87284" y="100986"/>
                  </a:lnTo>
                  <a:lnTo>
                    <a:pt x="115284" y="68738"/>
                  </a:lnTo>
                  <a:lnTo>
                    <a:pt x="155535" y="55624"/>
                  </a:lnTo>
                  <a:lnTo>
                    <a:pt x="164845" y="55244"/>
                  </a:lnTo>
                  <a:lnTo>
                    <a:pt x="172920" y="55530"/>
                  </a:lnTo>
                  <a:lnTo>
                    <a:pt x="215729" y="67692"/>
                  </a:lnTo>
                  <a:lnTo>
                    <a:pt x="256539" y="95630"/>
                  </a:lnTo>
                  <a:lnTo>
                    <a:pt x="263270" y="95630"/>
                  </a:lnTo>
                  <a:lnTo>
                    <a:pt x="263270" y="26288"/>
                  </a:lnTo>
                  <a:lnTo>
                    <a:pt x="250910" y="20524"/>
                  </a:lnTo>
                  <a:lnTo>
                    <a:pt x="215137" y="7112"/>
                  </a:lnTo>
                  <a:lnTo>
                    <a:pt x="172507" y="450"/>
                  </a:lnTo>
                  <a:lnTo>
                    <a:pt x="154812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5991" y="429895"/>
              <a:ext cx="264795" cy="307975"/>
            </a:xfrm>
            <a:custGeom>
              <a:avLst/>
              <a:gdLst/>
              <a:ahLst/>
              <a:cxnLst/>
              <a:rect l="l" t="t" r="r" b="b"/>
              <a:pathLst>
                <a:path w="264795" h="307975">
                  <a:moveTo>
                    <a:pt x="154812" y="0"/>
                  </a:moveTo>
                  <a:lnTo>
                    <a:pt x="202658" y="4018"/>
                  </a:lnTo>
                  <a:lnTo>
                    <a:pt x="250910" y="20524"/>
                  </a:lnTo>
                  <a:lnTo>
                    <a:pt x="263270" y="26288"/>
                  </a:lnTo>
                  <a:lnTo>
                    <a:pt x="263270" y="95630"/>
                  </a:lnTo>
                  <a:lnTo>
                    <a:pt x="256539" y="95630"/>
                  </a:lnTo>
                  <a:lnTo>
                    <a:pt x="252856" y="92837"/>
                  </a:lnTo>
                  <a:lnTo>
                    <a:pt x="247776" y="88900"/>
                  </a:lnTo>
                  <a:lnTo>
                    <a:pt x="241045" y="83819"/>
                  </a:lnTo>
                  <a:lnTo>
                    <a:pt x="202878" y="62220"/>
                  </a:lnTo>
                  <a:lnTo>
                    <a:pt x="164845" y="55244"/>
                  </a:lnTo>
                  <a:lnTo>
                    <a:pt x="155535" y="55624"/>
                  </a:lnTo>
                  <a:lnTo>
                    <a:pt x="115284" y="68738"/>
                  </a:lnTo>
                  <a:lnTo>
                    <a:pt x="87284" y="100986"/>
                  </a:lnTo>
                  <a:lnTo>
                    <a:pt x="77136" y="140481"/>
                  </a:lnTo>
                  <a:lnTo>
                    <a:pt x="76707" y="152272"/>
                  </a:lnTo>
                  <a:lnTo>
                    <a:pt x="78329" y="176488"/>
                  </a:lnTo>
                  <a:lnTo>
                    <a:pt x="91334" y="214727"/>
                  </a:lnTo>
                  <a:lnTo>
                    <a:pt x="133492" y="247189"/>
                  </a:lnTo>
                  <a:lnTo>
                    <a:pt x="173862" y="253364"/>
                  </a:lnTo>
                  <a:lnTo>
                    <a:pt x="176529" y="253364"/>
                  </a:lnTo>
                  <a:lnTo>
                    <a:pt x="179577" y="253237"/>
                  </a:lnTo>
                  <a:lnTo>
                    <a:pt x="183133" y="253110"/>
                  </a:lnTo>
                  <a:lnTo>
                    <a:pt x="186689" y="252983"/>
                  </a:lnTo>
                  <a:lnTo>
                    <a:pt x="189864" y="252856"/>
                  </a:lnTo>
                  <a:lnTo>
                    <a:pt x="192531" y="252602"/>
                  </a:lnTo>
                  <a:lnTo>
                    <a:pt x="192531" y="194563"/>
                  </a:lnTo>
                  <a:lnTo>
                    <a:pt x="135127" y="194563"/>
                  </a:lnTo>
                  <a:lnTo>
                    <a:pt x="135127" y="139064"/>
                  </a:lnTo>
                  <a:lnTo>
                    <a:pt x="264413" y="139064"/>
                  </a:lnTo>
                  <a:lnTo>
                    <a:pt x="264413" y="284733"/>
                  </a:lnTo>
                  <a:lnTo>
                    <a:pt x="213867" y="300227"/>
                  </a:lnTo>
                  <a:lnTo>
                    <a:pt x="167719" y="307264"/>
                  </a:lnTo>
                  <a:lnTo>
                    <a:pt x="152526" y="307720"/>
                  </a:lnTo>
                  <a:lnTo>
                    <a:pt x="119429" y="305218"/>
                  </a:lnTo>
                  <a:lnTo>
                    <a:pt x="63855" y="285164"/>
                  </a:lnTo>
                  <a:lnTo>
                    <a:pt x="23306" y="245320"/>
                  </a:lnTo>
                  <a:lnTo>
                    <a:pt x="2593" y="188257"/>
                  </a:lnTo>
                  <a:lnTo>
                    <a:pt x="0" y="153415"/>
                  </a:lnTo>
                  <a:lnTo>
                    <a:pt x="2593" y="120366"/>
                  </a:lnTo>
                  <a:lnTo>
                    <a:pt x="23306" y="64601"/>
                  </a:lnTo>
                  <a:lnTo>
                    <a:pt x="63998" y="23574"/>
                  </a:lnTo>
                  <a:lnTo>
                    <a:pt x="120715" y="2619"/>
                  </a:lnTo>
                  <a:lnTo>
                    <a:pt x="154812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0791" y="406781"/>
              <a:ext cx="556895" cy="330200"/>
            </a:xfrm>
            <a:custGeom>
              <a:avLst/>
              <a:gdLst/>
              <a:ahLst/>
              <a:cxnLst/>
              <a:rect l="l" t="t" r="r" b="b"/>
              <a:pathLst>
                <a:path w="556895" h="330200">
                  <a:moveTo>
                    <a:pt x="266953" y="83820"/>
                  </a:moveTo>
                  <a:lnTo>
                    <a:pt x="219328" y="92090"/>
                  </a:lnTo>
                  <a:lnTo>
                    <a:pt x="183133" y="116840"/>
                  </a:lnTo>
                  <a:lnTo>
                    <a:pt x="160337" y="155892"/>
                  </a:lnTo>
                  <a:lnTo>
                    <a:pt x="152780" y="206756"/>
                  </a:lnTo>
                  <a:lnTo>
                    <a:pt x="154666" y="233570"/>
                  </a:lnTo>
                  <a:lnTo>
                    <a:pt x="169818" y="278389"/>
                  </a:lnTo>
                  <a:lnTo>
                    <a:pt x="199802" y="310993"/>
                  </a:lnTo>
                  <a:lnTo>
                    <a:pt x="241712" y="327618"/>
                  </a:lnTo>
                  <a:lnTo>
                    <a:pt x="266953" y="329692"/>
                  </a:lnTo>
                  <a:lnTo>
                    <a:pt x="292197" y="327642"/>
                  </a:lnTo>
                  <a:lnTo>
                    <a:pt x="314594" y="321484"/>
                  </a:lnTo>
                  <a:lnTo>
                    <a:pt x="334158" y="311207"/>
                  </a:lnTo>
                  <a:lnTo>
                    <a:pt x="350900" y="296799"/>
                  </a:lnTo>
                  <a:lnTo>
                    <a:pt x="359613" y="285115"/>
                  </a:lnTo>
                  <a:lnTo>
                    <a:pt x="260350" y="285115"/>
                  </a:lnTo>
                  <a:lnTo>
                    <a:pt x="253618" y="283718"/>
                  </a:lnTo>
                  <a:lnTo>
                    <a:pt x="223265" y="256063"/>
                  </a:lnTo>
                  <a:lnTo>
                    <a:pt x="214149" y="217160"/>
                  </a:lnTo>
                  <a:lnTo>
                    <a:pt x="213871" y="206629"/>
                  </a:lnTo>
                  <a:lnTo>
                    <a:pt x="214164" y="196514"/>
                  </a:lnTo>
                  <a:lnTo>
                    <a:pt x="223678" y="156829"/>
                  </a:lnTo>
                  <a:lnTo>
                    <a:pt x="253237" y="129667"/>
                  </a:lnTo>
                  <a:lnTo>
                    <a:pt x="259841" y="128397"/>
                  </a:lnTo>
                  <a:lnTo>
                    <a:pt x="359808" y="128397"/>
                  </a:lnTo>
                  <a:lnTo>
                    <a:pt x="355584" y="122330"/>
                  </a:lnTo>
                  <a:lnTo>
                    <a:pt x="324865" y="96774"/>
                  </a:lnTo>
                  <a:lnTo>
                    <a:pt x="283217" y="84629"/>
                  </a:lnTo>
                  <a:lnTo>
                    <a:pt x="266953" y="83820"/>
                  </a:lnTo>
                  <a:close/>
                </a:path>
                <a:path w="556895" h="330200">
                  <a:moveTo>
                    <a:pt x="359808" y="128397"/>
                  </a:moveTo>
                  <a:lnTo>
                    <a:pt x="274065" y="128397"/>
                  </a:lnTo>
                  <a:lnTo>
                    <a:pt x="280669" y="129794"/>
                  </a:lnTo>
                  <a:lnTo>
                    <a:pt x="293497" y="135382"/>
                  </a:lnTo>
                  <a:lnTo>
                    <a:pt x="315849" y="170815"/>
                  </a:lnTo>
                  <a:lnTo>
                    <a:pt x="320290" y="206756"/>
                  </a:lnTo>
                  <a:lnTo>
                    <a:pt x="320032" y="217227"/>
                  </a:lnTo>
                  <a:lnTo>
                    <a:pt x="311165" y="255428"/>
                  </a:lnTo>
                  <a:lnTo>
                    <a:pt x="287400" y="280543"/>
                  </a:lnTo>
                  <a:lnTo>
                    <a:pt x="280924" y="283591"/>
                  </a:lnTo>
                  <a:lnTo>
                    <a:pt x="274192" y="285115"/>
                  </a:lnTo>
                  <a:lnTo>
                    <a:pt x="359613" y="285115"/>
                  </a:lnTo>
                  <a:lnTo>
                    <a:pt x="364255" y="278890"/>
                  </a:lnTo>
                  <a:lnTo>
                    <a:pt x="373824" y="257921"/>
                  </a:lnTo>
                  <a:lnTo>
                    <a:pt x="379583" y="233880"/>
                  </a:lnTo>
                  <a:lnTo>
                    <a:pt x="381507" y="206756"/>
                  </a:lnTo>
                  <a:lnTo>
                    <a:pt x="381507" y="198755"/>
                  </a:lnTo>
                  <a:lnTo>
                    <a:pt x="381000" y="191008"/>
                  </a:lnTo>
                  <a:lnTo>
                    <a:pt x="379983" y="183642"/>
                  </a:lnTo>
                  <a:lnTo>
                    <a:pt x="379094" y="176276"/>
                  </a:lnTo>
                  <a:lnTo>
                    <a:pt x="377698" y="169291"/>
                  </a:lnTo>
                  <a:lnTo>
                    <a:pt x="375792" y="162560"/>
                  </a:lnTo>
                  <a:lnTo>
                    <a:pt x="385889" y="161583"/>
                  </a:lnTo>
                  <a:lnTo>
                    <a:pt x="420576" y="135588"/>
                  </a:lnTo>
                  <a:lnTo>
                    <a:pt x="421119" y="133477"/>
                  </a:lnTo>
                  <a:lnTo>
                    <a:pt x="363347" y="133477"/>
                  </a:lnTo>
                  <a:lnTo>
                    <a:pt x="359808" y="128397"/>
                  </a:lnTo>
                  <a:close/>
                </a:path>
                <a:path w="556895" h="330200">
                  <a:moveTo>
                    <a:pt x="420115" y="83820"/>
                  </a:moveTo>
                  <a:lnTo>
                    <a:pt x="388365" y="83820"/>
                  </a:lnTo>
                  <a:lnTo>
                    <a:pt x="388461" y="87058"/>
                  </a:lnTo>
                  <a:lnTo>
                    <a:pt x="389635" y="89408"/>
                  </a:lnTo>
                  <a:lnTo>
                    <a:pt x="390778" y="92710"/>
                  </a:lnTo>
                  <a:lnTo>
                    <a:pt x="392049" y="96774"/>
                  </a:lnTo>
                  <a:lnTo>
                    <a:pt x="393318" y="100965"/>
                  </a:lnTo>
                  <a:lnTo>
                    <a:pt x="393953" y="105156"/>
                  </a:lnTo>
                  <a:lnTo>
                    <a:pt x="393953" y="116840"/>
                  </a:lnTo>
                  <a:lnTo>
                    <a:pt x="392175" y="122682"/>
                  </a:lnTo>
                  <a:lnTo>
                    <a:pt x="388619" y="127000"/>
                  </a:lnTo>
                  <a:lnTo>
                    <a:pt x="384936" y="131318"/>
                  </a:lnTo>
                  <a:lnTo>
                    <a:pt x="378840" y="133477"/>
                  </a:lnTo>
                  <a:lnTo>
                    <a:pt x="421119" y="133477"/>
                  </a:lnTo>
                  <a:lnTo>
                    <a:pt x="423090" y="125811"/>
                  </a:lnTo>
                  <a:lnTo>
                    <a:pt x="423925" y="114427"/>
                  </a:lnTo>
                  <a:lnTo>
                    <a:pt x="423925" y="110617"/>
                  </a:lnTo>
                  <a:lnTo>
                    <a:pt x="423515" y="105156"/>
                  </a:lnTo>
                  <a:lnTo>
                    <a:pt x="422050" y="92710"/>
                  </a:lnTo>
                  <a:lnTo>
                    <a:pt x="421131" y="87376"/>
                  </a:lnTo>
                  <a:lnTo>
                    <a:pt x="420115" y="83820"/>
                  </a:lnTo>
                  <a:close/>
                </a:path>
                <a:path w="556895" h="330200">
                  <a:moveTo>
                    <a:pt x="556894" y="283591"/>
                  </a:moveTo>
                  <a:lnTo>
                    <a:pt x="429767" y="283591"/>
                  </a:lnTo>
                  <a:lnTo>
                    <a:pt x="429767" y="324739"/>
                  </a:lnTo>
                  <a:lnTo>
                    <a:pt x="556894" y="324739"/>
                  </a:lnTo>
                  <a:lnTo>
                    <a:pt x="556894" y="283591"/>
                  </a:lnTo>
                  <a:close/>
                </a:path>
                <a:path w="556895" h="330200">
                  <a:moveTo>
                    <a:pt x="522985" y="129921"/>
                  </a:moveTo>
                  <a:lnTo>
                    <a:pt x="463676" y="129921"/>
                  </a:lnTo>
                  <a:lnTo>
                    <a:pt x="463676" y="283591"/>
                  </a:lnTo>
                  <a:lnTo>
                    <a:pt x="522985" y="283591"/>
                  </a:lnTo>
                  <a:lnTo>
                    <a:pt x="522985" y="129921"/>
                  </a:lnTo>
                  <a:close/>
                </a:path>
                <a:path w="556895" h="330200">
                  <a:moveTo>
                    <a:pt x="556894" y="88773"/>
                  </a:moveTo>
                  <a:lnTo>
                    <a:pt x="429767" y="88773"/>
                  </a:lnTo>
                  <a:lnTo>
                    <a:pt x="429767" y="129921"/>
                  </a:lnTo>
                  <a:lnTo>
                    <a:pt x="556894" y="129921"/>
                  </a:lnTo>
                  <a:lnTo>
                    <a:pt x="556894" y="88773"/>
                  </a:lnTo>
                  <a:close/>
                </a:path>
                <a:path w="556895" h="330200">
                  <a:moveTo>
                    <a:pt x="127126" y="283591"/>
                  </a:moveTo>
                  <a:lnTo>
                    <a:pt x="0" y="283591"/>
                  </a:lnTo>
                  <a:lnTo>
                    <a:pt x="0" y="324739"/>
                  </a:lnTo>
                  <a:lnTo>
                    <a:pt x="127126" y="324739"/>
                  </a:lnTo>
                  <a:lnTo>
                    <a:pt x="127126" y="283591"/>
                  </a:lnTo>
                  <a:close/>
                </a:path>
                <a:path w="556895" h="330200">
                  <a:moveTo>
                    <a:pt x="93217" y="129921"/>
                  </a:moveTo>
                  <a:lnTo>
                    <a:pt x="33908" y="129921"/>
                  </a:lnTo>
                  <a:lnTo>
                    <a:pt x="33908" y="283591"/>
                  </a:lnTo>
                  <a:lnTo>
                    <a:pt x="93217" y="283591"/>
                  </a:lnTo>
                  <a:lnTo>
                    <a:pt x="93217" y="129921"/>
                  </a:lnTo>
                  <a:close/>
                </a:path>
                <a:path w="556895" h="330200">
                  <a:moveTo>
                    <a:pt x="127126" y="88773"/>
                  </a:moveTo>
                  <a:lnTo>
                    <a:pt x="0" y="88773"/>
                  </a:lnTo>
                  <a:lnTo>
                    <a:pt x="0" y="129921"/>
                  </a:lnTo>
                  <a:lnTo>
                    <a:pt x="127126" y="129921"/>
                  </a:lnTo>
                  <a:lnTo>
                    <a:pt x="127126" y="88773"/>
                  </a:lnTo>
                  <a:close/>
                </a:path>
                <a:path w="556895" h="330200">
                  <a:moveTo>
                    <a:pt x="315849" y="0"/>
                  </a:moveTo>
                  <a:lnTo>
                    <a:pt x="263398" y="0"/>
                  </a:lnTo>
                  <a:lnTo>
                    <a:pt x="230504" y="62230"/>
                  </a:lnTo>
                  <a:lnTo>
                    <a:pt x="268224" y="62230"/>
                  </a:lnTo>
                  <a:lnTo>
                    <a:pt x="31584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3769" y="534289"/>
              <a:ext cx="108204" cy="158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0791" y="406781"/>
              <a:ext cx="556895" cy="330200"/>
            </a:xfrm>
            <a:custGeom>
              <a:avLst/>
              <a:gdLst/>
              <a:ahLst/>
              <a:cxnLst/>
              <a:rect l="l" t="t" r="r" b="b"/>
              <a:pathLst>
                <a:path w="556895" h="330200">
                  <a:moveTo>
                    <a:pt x="429767" y="88773"/>
                  </a:moveTo>
                  <a:lnTo>
                    <a:pt x="556894" y="88773"/>
                  </a:lnTo>
                  <a:lnTo>
                    <a:pt x="556894" y="129921"/>
                  </a:lnTo>
                  <a:lnTo>
                    <a:pt x="522985" y="129921"/>
                  </a:lnTo>
                  <a:lnTo>
                    <a:pt x="522985" y="283591"/>
                  </a:lnTo>
                  <a:lnTo>
                    <a:pt x="556894" y="283591"/>
                  </a:lnTo>
                  <a:lnTo>
                    <a:pt x="556894" y="324739"/>
                  </a:lnTo>
                  <a:lnTo>
                    <a:pt x="429767" y="324739"/>
                  </a:lnTo>
                  <a:lnTo>
                    <a:pt x="429767" y="283591"/>
                  </a:lnTo>
                  <a:lnTo>
                    <a:pt x="463676" y="283591"/>
                  </a:lnTo>
                  <a:lnTo>
                    <a:pt x="463676" y="129921"/>
                  </a:lnTo>
                  <a:lnTo>
                    <a:pt x="429767" y="129921"/>
                  </a:lnTo>
                  <a:lnTo>
                    <a:pt x="429767" y="88773"/>
                  </a:lnTo>
                  <a:close/>
                </a:path>
                <a:path w="556895" h="330200">
                  <a:moveTo>
                    <a:pt x="0" y="88773"/>
                  </a:moveTo>
                  <a:lnTo>
                    <a:pt x="127126" y="88773"/>
                  </a:lnTo>
                  <a:lnTo>
                    <a:pt x="127126" y="129921"/>
                  </a:lnTo>
                  <a:lnTo>
                    <a:pt x="93217" y="129921"/>
                  </a:lnTo>
                  <a:lnTo>
                    <a:pt x="93217" y="283591"/>
                  </a:lnTo>
                  <a:lnTo>
                    <a:pt x="127126" y="283591"/>
                  </a:lnTo>
                  <a:lnTo>
                    <a:pt x="127126" y="324739"/>
                  </a:lnTo>
                  <a:lnTo>
                    <a:pt x="0" y="324739"/>
                  </a:lnTo>
                  <a:lnTo>
                    <a:pt x="0" y="283591"/>
                  </a:lnTo>
                  <a:lnTo>
                    <a:pt x="33908" y="283591"/>
                  </a:lnTo>
                  <a:lnTo>
                    <a:pt x="33908" y="129921"/>
                  </a:lnTo>
                  <a:lnTo>
                    <a:pt x="0" y="129921"/>
                  </a:lnTo>
                  <a:lnTo>
                    <a:pt x="0" y="88773"/>
                  </a:lnTo>
                  <a:close/>
                </a:path>
                <a:path w="556895" h="330200">
                  <a:moveTo>
                    <a:pt x="266953" y="83820"/>
                  </a:moveTo>
                  <a:lnTo>
                    <a:pt x="312173" y="91106"/>
                  </a:lnTo>
                  <a:lnTo>
                    <a:pt x="346582" y="112506"/>
                  </a:lnTo>
                  <a:lnTo>
                    <a:pt x="363347" y="133477"/>
                  </a:lnTo>
                  <a:lnTo>
                    <a:pt x="370204" y="133477"/>
                  </a:lnTo>
                  <a:lnTo>
                    <a:pt x="378840" y="133477"/>
                  </a:lnTo>
                  <a:lnTo>
                    <a:pt x="384936" y="131318"/>
                  </a:lnTo>
                  <a:lnTo>
                    <a:pt x="388619" y="127000"/>
                  </a:lnTo>
                  <a:lnTo>
                    <a:pt x="392175" y="122682"/>
                  </a:lnTo>
                  <a:lnTo>
                    <a:pt x="393953" y="116840"/>
                  </a:lnTo>
                  <a:lnTo>
                    <a:pt x="393953" y="109347"/>
                  </a:lnTo>
                  <a:lnTo>
                    <a:pt x="393953" y="105156"/>
                  </a:lnTo>
                  <a:lnTo>
                    <a:pt x="388365" y="86868"/>
                  </a:lnTo>
                  <a:lnTo>
                    <a:pt x="388365" y="83820"/>
                  </a:lnTo>
                  <a:lnTo>
                    <a:pt x="420115" y="83820"/>
                  </a:lnTo>
                  <a:lnTo>
                    <a:pt x="421131" y="87376"/>
                  </a:lnTo>
                  <a:lnTo>
                    <a:pt x="422020" y="92456"/>
                  </a:lnTo>
                  <a:lnTo>
                    <a:pt x="422782" y="98933"/>
                  </a:lnTo>
                  <a:lnTo>
                    <a:pt x="423544" y="105410"/>
                  </a:lnTo>
                  <a:lnTo>
                    <a:pt x="423925" y="110617"/>
                  </a:lnTo>
                  <a:lnTo>
                    <a:pt x="423925" y="114427"/>
                  </a:lnTo>
                  <a:lnTo>
                    <a:pt x="410463" y="150368"/>
                  </a:lnTo>
                  <a:lnTo>
                    <a:pt x="375792" y="162560"/>
                  </a:lnTo>
                  <a:lnTo>
                    <a:pt x="377698" y="169291"/>
                  </a:lnTo>
                  <a:lnTo>
                    <a:pt x="379094" y="176276"/>
                  </a:lnTo>
                  <a:lnTo>
                    <a:pt x="379983" y="183642"/>
                  </a:lnTo>
                  <a:lnTo>
                    <a:pt x="381000" y="191008"/>
                  </a:lnTo>
                  <a:lnTo>
                    <a:pt x="381507" y="198755"/>
                  </a:lnTo>
                  <a:lnTo>
                    <a:pt x="381507" y="206756"/>
                  </a:lnTo>
                  <a:lnTo>
                    <a:pt x="373824" y="257921"/>
                  </a:lnTo>
                  <a:lnTo>
                    <a:pt x="350900" y="296799"/>
                  </a:lnTo>
                  <a:lnTo>
                    <a:pt x="314594" y="321484"/>
                  </a:lnTo>
                  <a:lnTo>
                    <a:pt x="266953" y="329692"/>
                  </a:lnTo>
                  <a:lnTo>
                    <a:pt x="241712" y="327618"/>
                  </a:lnTo>
                  <a:lnTo>
                    <a:pt x="199802" y="310993"/>
                  </a:lnTo>
                  <a:lnTo>
                    <a:pt x="169818" y="278389"/>
                  </a:lnTo>
                  <a:lnTo>
                    <a:pt x="154666" y="233570"/>
                  </a:lnTo>
                  <a:lnTo>
                    <a:pt x="152780" y="206756"/>
                  </a:lnTo>
                  <a:lnTo>
                    <a:pt x="154666" y="179847"/>
                  </a:lnTo>
                  <a:lnTo>
                    <a:pt x="169818" y="134889"/>
                  </a:lnTo>
                  <a:lnTo>
                    <a:pt x="199802" y="102411"/>
                  </a:lnTo>
                  <a:lnTo>
                    <a:pt x="241712" y="85889"/>
                  </a:lnTo>
                  <a:lnTo>
                    <a:pt x="266953" y="83820"/>
                  </a:lnTo>
                  <a:close/>
                </a:path>
                <a:path w="556895" h="330200">
                  <a:moveTo>
                    <a:pt x="263398" y="0"/>
                  </a:moveTo>
                  <a:lnTo>
                    <a:pt x="315849" y="0"/>
                  </a:lnTo>
                  <a:lnTo>
                    <a:pt x="268224" y="62230"/>
                  </a:lnTo>
                  <a:lnTo>
                    <a:pt x="230504" y="62230"/>
                  </a:lnTo>
                  <a:lnTo>
                    <a:pt x="263398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80019" y="406781"/>
              <a:ext cx="1022350" cy="391795"/>
            </a:xfrm>
            <a:custGeom>
              <a:avLst/>
              <a:gdLst/>
              <a:ahLst/>
              <a:cxnLst/>
              <a:rect l="l" t="t" r="r" b="b"/>
              <a:pathLst>
                <a:path w="1022350" h="391795">
                  <a:moveTo>
                    <a:pt x="736600" y="348488"/>
                  </a:moveTo>
                  <a:lnTo>
                    <a:pt x="679576" y="348488"/>
                  </a:lnTo>
                  <a:lnTo>
                    <a:pt x="679576" y="391795"/>
                  </a:lnTo>
                  <a:lnTo>
                    <a:pt x="736600" y="391795"/>
                  </a:lnTo>
                  <a:lnTo>
                    <a:pt x="736600" y="348488"/>
                  </a:lnTo>
                  <a:close/>
                </a:path>
                <a:path w="1022350" h="391795">
                  <a:moveTo>
                    <a:pt x="883538" y="88773"/>
                  </a:moveTo>
                  <a:lnTo>
                    <a:pt x="824229" y="88773"/>
                  </a:lnTo>
                  <a:lnTo>
                    <a:pt x="824229" y="239522"/>
                  </a:lnTo>
                  <a:lnTo>
                    <a:pt x="830627" y="278399"/>
                  </a:lnTo>
                  <a:lnTo>
                    <a:pt x="864028" y="316726"/>
                  </a:lnTo>
                  <a:lnTo>
                    <a:pt x="900604" y="328243"/>
                  </a:lnTo>
                  <a:lnTo>
                    <a:pt x="923035" y="329692"/>
                  </a:lnTo>
                  <a:lnTo>
                    <a:pt x="946015" y="328219"/>
                  </a:lnTo>
                  <a:lnTo>
                    <a:pt x="982972" y="316511"/>
                  </a:lnTo>
                  <a:lnTo>
                    <a:pt x="1012242" y="284607"/>
                  </a:lnTo>
                  <a:lnTo>
                    <a:pt x="923035" y="284607"/>
                  </a:lnTo>
                  <a:lnTo>
                    <a:pt x="913276" y="283864"/>
                  </a:lnTo>
                  <a:lnTo>
                    <a:pt x="885840" y="257397"/>
                  </a:lnTo>
                  <a:lnTo>
                    <a:pt x="883538" y="235966"/>
                  </a:lnTo>
                  <a:lnTo>
                    <a:pt x="883538" y="88773"/>
                  </a:lnTo>
                  <a:close/>
                </a:path>
                <a:path w="1022350" h="391795">
                  <a:moveTo>
                    <a:pt x="1021841" y="88773"/>
                  </a:moveTo>
                  <a:lnTo>
                    <a:pt x="962659" y="88773"/>
                  </a:lnTo>
                  <a:lnTo>
                    <a:pt x="962659" y="235966"/>
                  </a:lnTo>
                  <a:lnTo>
                    <a:pt x="962044" y="247850"/>
                  </a:lnTo>
                  <a:lnTo>
                    <a:pt x="940736" y="281733"/>
                  </a:lnTo>
                  <a:lnTo>
                    <a:pt x="923035" y="284607"/>
                  </a:lnTo>
                  <a:lnTo>
                    <a:pt x="1012242" y="284607"/>
                  </a:lnTo>
                  <a:lnTo>
                    <a:pt x="1015634" y="277844"/>
                  </a:lnTo>
                  <a:lnTo>
                    <a:pt x="1020292" y="259818"/>
                  </a:lnTo>
                  <a:lnTo>
                    <a:pt x="1021822" y="239522"/>
                  </a:lnTo>
                  <a:lnTo>
                    <a:pt x="1021841" y="88773"/>
                  </a:lnTo>
                  <a:close/>
                </a:path>
                <a:path w="1022350" h="391795">
                  <a:moveTo>
                    <a:pt x="787526" y="88773"/>
                  </a:moveTo>
                  <a:lnTo>
                    <a:pt x="627887" y="88773"/>
                  </a:lnTo>
                  <a:lnTo>
                    <a:pt x="627887" y="324739"/>
                  </a:lnTo>
                  <a:lnTo>
                    <a:pt x="787526" y="324739"/>
                  </a:lnTo>
                  <a:lnTo>
                    <a:pt x="787526" y="279781"/>
                  </a:lnTo>
                  <a:lnTo>
                    <a:pt x="686815" y="279781"/>
                  </a:lnTo>
                  <a:lnTo>
                    <a:pt x="686815" y="220091"/>
                  </a:lnTo>
                  <a:lnTo>
                    <a:pt x="779652" y="220091"/>
                  </a:lnTo>
                  <a:lnTo>
                    <a:pt x="779652" y="175133"/>
                  </a:lnTo>
                  <a:lnTo>
                    <a:pt x="686815" y="175133"/>
                  </a:lnTo>
                  <a:lnTo>
                    <a:pt x="686815" y="133731"/>
                  </a:lnTo>
                  <a:lnTo>
                    <a:pt x="787526" y="133731"/>
                  </a:lnTo>
                  <a:lnTo>
                    <a:pt x="787526" y="88773"/>
                  </a:lnTo>
                  <a:close/>
                </a:path>
                <a:path w="1022350" h="391795">
                  <a:moveTo>
                    <a:pt x="588518" y="283591"/>
                  </a:moveTo>
                  <a:lnTo>
                    <a:pt x="461390" y="283591"/>
                  </a:lnTo>
                  <a:lnTo>
                    <a:pt x="461390" y="324739"/>
                  </a:lnTo>
                  <a:lnTo>
                    <a:pt x="588518" y="324739"/>
                  </a:lnTo>
                  <a:lnTo>
                    <a:pt x="588518" y="283591"/>
                  </a:lnTo>
                  <a:close/>
                </a:path>
                <a:path w="1022350" h="391795">
                  <a:moveTo>
                    <a:pt x="554608" y="129921"/>
                  </a:moveTo>
                  <a:lnTo>
                    <a:pt x="495300" y="129921"/>
                  </a:lnTo>
                  <a:lnTo>
                    <a:pt x="495300" y="283591"/>
                  </a:lnTo>
                  <a:lnTo>
                    <a:pt x="554608" y="283591"/>
                  </a:lnTo>
                  <a:lnTo>
                    <a:pt x="554608" y="129921"/>
                  </a:lnTo>
                  <a:close/>
                </a:path>
                <a:path w="1022350" h="391795">
                  <a:moveTo>
                    <a:pt x="588518" y="88773"/>
                  </a:moveTo>
                  <a:lnTo>
                    <a:pt x="461390" y="88773"/>
                  </a:lnTo>
                  <a:lnTo>
                    <a:pt x="461390" y="129921"/>
                  </a:lnTo>
                  <a:lnTo>
                    <a:pt x="588518" y="129921"/>
                  </a:lnTo>
                  <a:lnTo>
                    <a:pt x="588518" y="88773"/>
                  </a:lnTo>
                  <a:close/>
                </a:path>
                <a:path w="1022350" h="391795">
                  <a:moveTo>
                    <a:pt x="281812" y="88773"/>
                  </a:moveTo>
                  <a:lnTo>
                    <a:pt x="222503" y="88773"/>
                  </a:lnTo>
                  <a:lnTo>
                    <a:pt x="222503" y="324739"/>
                  </a:lnTo>
                  <a:lnTo>
                    <a:pt x="281812" y="324739"/>
                  </a:lnTo>
                  <a:lnTo>
                    <a:pt x="281812" y="220091"/>
                  </a:lnTo>
                  <a:lnTo>
                    <a:pt x="421766" y="220091"/>
                  </a:lnTo>
                  <a:lnTo>
                    <a:pt x="421766" y="175133"/>
                  </a:lnTo>
                  <a:lnTo>
                    <a:pt x="281812" y="175133"/>
                  </a:lnTo>
                  <a:lnTo>
                    <a:pt x="281812" y="88773"/>
                  </a:lnTo>
                  <a:close/>
                </a:path>
                <a:path w="1022350" h="391795">
                  <a:moveTo>
                    <a:pt x="421766" y="220091"/>
                  </a:moveTo>
                  <a:lnTo>
                    <a:pt x="362457" y="220091"/>
                  </a:lnTo>
                  <a:lnTo>
                    <a:pt x="362457" y="324739"/>
                  </a:lnTo>
                  <a:lnTo>
                    <a:pt x="421766" y="324739"/>
                  </a:lnTo>
                  <a:lnTo>
                    <a:pt x="421766" y="220091"/>
                  </a:lnTo>
                  <a:close/>
                </a:path>
                <a:path w="1022350" h="391795">
                  <a:moveTo>
                    <a:pt x="421766" y="88773"/>
                  </a:moveTo>
                  <a:lnTo>
                    <a:pt x="362457" y="88773"/>
                  </a:lnTo>
                  <a:lnTo>
                    <a:pt x="362457" y="175133"/>
                  </a:lnTo>
                  <a:lnTo>
                    <a:pt x="421766" y="175133"/>
                  </a:lnTo>
                  <a:lnTo>
                    <a:pt x="421766" y="88773"/>
                  </a:lnTo>
                  <a:close/>
                </a:path>
                <a:path w="1022350" h="391795">
                  <a:moveTo>
                    <a:pt x="129031" y="133731"/>
                  </a:moveTo>
                  <a:lnTo>
                    <a:pt x="69723" y="133731"/>
                  </a:lnTo>
                  <a:lnTo>
                    <a:pt x="69723" y="324739"/>
                  </a:lnTo>
                  <a:lnTo>
                    <a:pt x="129031" y="324739"/>
                  </a:lnTo>
                  <a:lnTo>
                    <a:pt x="129031" y="133731"/>
                  </a:lnTo>
                  <a:close/>
                </a:path>
                <a:path w="1022350" h="391795">
                  <a:moveTo>
                    <a:pt x="198754" y="88773"/>
                  </a:moveTo>
                  <a:lnTo>
                    <a:pt x="0" y="88773"/>
                  </a:lnTo>
                  <a:lnTo>
                    <a:pt x="0" y="133731"/>
                  </a:lnTo>
                  <a:lnTo>
                    <a:pt x="198754" y="133731"/>
                  </a:lnTo>
                  <a:lnTo>
                    <a:pt x="198754" y="88773"/>
                  </a:lnTo>
                  <a:close/>
                </a:path>
                <a:path w="1022350" h="391795">
                  <a:moveTo>
                    <a:pt x="727582" y="0"/>
                  </a:moveTo>
                  <a:lnTo>
                    <a:pt x="689355" y="0"/>
                  </a:lnTo>
                  <a:lnTo>
                    <a:pt x="641730" y="62230"/>
                  </a:lnTo>
                  <a:lnTo>
                    <a:pt x="682116" y="62230"/>
                  </a:lnTo>
                  <a:lnTo>
                    <a:pt x="708151" y="28448"/>
                  </a:lnTo>
                  <a:lnTo>
                    <a:pt x="749412" y="28448"/>
                  </a:lnTo>
                  <a:lnTo>
                    <a:pt x="727582" y="0"/>
                  </a:lnTo>
                  <a:close/>
                </a:path>
                <a:path w="1022350" h="391795">
                  <a:moveTo>
                    <a:pt x="749412" y="28448"/>
                  </a:moveTo>
                  <a:lnTo>
                    <a:pt x="708151" y="28448"/>
                  </a:lnTo>
                  <a:lnTo>
                    <a:pt x="734313" y="62230"/>
                  </a:lnTo>
                  <a:lnTo>
                    <a:pt x="775334" y="62230"/>
                  </a:lnTo>
                  <a:lnTo>
                    <a:pt x="749412" y="28448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9596" y="755268"/>
              <a:ext cx="57150" cy="43815"/>
            </a:xfrm>
            <a:custGeom>
              <a:avLst/>
              <a:gdLst/>
              <a:ahLst/>
              <a:cxnLst/>
              <a:rect l="l" t="t" r="r" b="b"/>
              <a:pathLst>
                <a:path w="57150" h="43815">
                  <a:moveTo>
                    <a:pt x="0" y="0"/>
                  </a:moveTo>
                  <a:lnTo>
                    <a:pt x="57023" y="0"/>
                  </a:lnTo>
                  <a:lnTo>
                    <a:pt x="57023" y="43306"/>
                  </a:lnTo>
                  <a:lnTo>
                    <a:pt x="0" y="433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3360" y="494664"/>
              <a:ext cx="199390" cy="2426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80019" y="495553"/>
              <a:ext cx="788035" cy="236220"/>
            </a:xfrm>
            <a:custGeom>
              <a:avLst/>
              <a:gdLst/>
              <a:ahLst/>
              <a:cxnLst/>
              <a:rect l="l" t="t" r="r" b="b"/>
              <a:pathLst>
                <a:path w="788034" h="236220">
                  <a:moveTo>
                    <a:pt x="627887" y="0"/>
                  </a:moveTo>
                  <a:lnTo>
                    <a:pt x="787526" y="0"/>
                  </a:lnTo>
                  <a:lnTo>
                    <a:pt x="787526" y="44958"/>
                  </a:lnTo>
                  <a:lnTo>
                    <a:pt x="686815" y="44958"/>
                  </a:lnTo>
                  <a:lnTo>
                    <a:pt x="686815" y="86360"/>
                  </a:lnTo>
                  <a:lnTo>
                    <a:pt x="779652" y="86360"/>
                  </a:lnTo>
                  <a:lnTo>
                    <a:pt x="779652" y="131318"/>
                  </a:lnTo>
                  <a:lnTo>
                    <a:pt x="686815" y="131318"/>
                  </a:lnTo>
                  <a:lnTo>
                    <a:pt x="686815" y="191008"/>
                  </a:lnTo>
                  <a:lnTo>
                    <a:pt x="787526" y="191008"/>
                  </a:lnTo>
                  <a:lnTo>
                    <a:pt x="787526" y="235966"/>
                  </a:lnTo>
                  <a:lnTo>
                    <a:pt x="627887" y="235966"/>
                  </a:lnTo>
                  <a:lnTo>
                    <a:pt x="627887" y="0"/>
                  </a:lnTo>
                  <a:close/>
                </a:path>
                <a:path w="788034" h="236220">
                  <a:moveTo>
                    <a:pt x="461390" y="0"/>
                  </a:moveTo>
                  <a:lnTo>
                    <a:pt x="588518" y="0"/>
                  </a:lnTo>
                  <a:lnTo>
                    <a:pt x="588518" y="41148"/>
                  </a:lnTo>
                  <a:lnTo>
                    <a:pt x="554608" y="41148"/>
                  </a:lnTo>
                  <a:lnTo>
                    <a:pt x="554608" y="194818"/>
                  </a:lnTo>
                  <a:lnTo>
                    <a:pt x="588518" y="194818"/>
                  </a:lnTo>
                  <a:lnTo>
                    <a:pt x="588518" y="235966"/>
                  </a:lnTo>
                  <a:lnTo>
                    <a:pt x="461390" y="235966"/>
                  </a:lnTo>
                  <a:lnTo>
                    <a:pt x="461390" y="194818"/>
                  </a:lnTo>
                  <a:lnTo>
                    <a:pt x="495300" y="194818"/>
                  </a:lnTo>
                  <a:lnTo>
                    <a:pt x="495300" y="41148"/>
                  </a:lnTo>
                  <a:lnTo>
                    <a:pt x="461390" y="41148"/>
                  </a:lnTo>
                  <a:lnTo>
                    <a:pt x="461390" y="0"/>
                  </a:lnTo>
                  <a:close/>
                </a:path>
                <a:path w="788034" h="236220">
                  <a:moveTo>
                    <a:pt x="222503" y="0"/>
                  </a:moveTo>
                  <a:lnTo>
                    <a:pt x="281812" y="0"/>
                  </a:lnTo>
                  <a:lnTo>
                    <a:pt x="281812" y="86360"/>
                  </a:lnTo>
                  <a:lnTo>
                    <a:pt x="362457" y="86360"/>
                  </a:lnTo>
                  <a:lnTo>
                    <a:pt x="362457" y="0"/>
                  </a:lnTo>
                  <a:lnTo>
                    <a:pt x="421766" y="0"/>
                  </a:lnTo>
                  <a:lnTo>
                    <a:pt x="421766" y="235966"/>
                  </a:lnTo>
                  <a:lnTo>
                    <a:pt x="362457" y="235966"/>
                  </a:lnTo>
                  <a:lnTo>
                    <a:pt x="362457" y="131318"/>
                  </a:lnTo>
                  <a:lnTo>
                    <a:pt x="281812" y="131318"/>
                  </a:lnTo>
                  <a:lnTo>
                    <a:pt x="281812" y="235966"/>
                  </a:lnTo>
                  <a:lnTo>
                    <a:pt x="222503" y="235966"/>
                  </a:lnTo>
                  <a:lnTo>
                    <a:pt x="222503" y="0"/>
                  </a:lnTo>
                  <a:close/>
                </a:path>
                <a:path w="788034" h="236220">
                  <a:moveTo>
                    <a:pt x="0" y="0"/>
                  </a:moveTo>
                  <a:lnTo>
                    <a:pt x="198754" y="0"/>
                  </a:lnTo>
                  <a:lnTo>
                    <a:pt x="198754" y="44958"/>
                  </a:lnTo>
                  <a:lnTo>
                    <a:pt x="129031" y="44958"/>
                  </a:lnTo>
                  <a:lnTo>
                    <a:pt x="129031" y="235966"/>
                  </a:lnTo>
                  <a:lnTo>
                    <a:pt x="69723" y="235966"/>
                  </a:lnTo>
                  <a:lnTo>
                    <a:pt x="69723" y="44958"/>
                  </a:lnTo>
                  <a:lnTo>
                    <a:pt x="0" y="4495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0861" y="405892"/>
              <a:ext cx="135382" cy="64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7291" y="204215"/>
              <a:ext cx="794003" cy="612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9335" y="309372"/>
              <a:ext cx="979931" cy="507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3423" y="309372"/>
              <a:ext cx="1435607" cy="507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340" y="1150365"/>
            <a:ext cx="83248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Dữ </a:t>
            </a:r>
            <a:r>
              <a:rPr sz="3200" spc="-65" dirty="0">
                <a:latin typeface="Arial"/>
                <a:cs typeface="Arial"/>
              </a:rPr>
              <a:t>liệu </a:t>
            </a:r>
            <a:r>
              <a:rPr sz="3200" spc="-180" dirty="0">
                <a:latin typeface="Arial"/>
                <a:cs typeface="Arial"/>
              </a:rPr>
              <a:t>được </a:t>
            </a:r>
            <a:r>
              <a:rPr sz="3200" spc="-70" dirty="0">
                <a:latin typeface="Arial"/>
                <a:cs typeface="Arial"/>
              </a:rPr>
              <a:t>tạo </a:t>
            </a:r>
            <a:r>
              <a:rPr sz="3200" spc="-130" dirty="0">
                <a:latin typeface="Arial"/>
                <a:cs typeface="Arial"/>
              </a:rPr>
              <a:t>ra </a:t>
            </a:r>
            <a:r>
              <a:rPr sz="3200" spc="-110" dirty="0">
                <a:latin typeface="Arial"/>
                <a:cs typeface="Arial"/>
              </a:rPr>
              <a:t>bởi </a:t>
            </a:r>
            <a:r>
              <a:rPr sz="3200" spc="-70" dirty="0">
                <a:latin typeface="Arial"/>
                <a:cs typeface="Arial"/>
              </a:rPr>
              <a:t>thành </a:t>
            </a:r>
            <a:r>
              <a:rPr sz="3200" spc="-140" dirty="0">
                <a:latin typeface="Arial"/>
                <a:cs typeface="Arial"/>
              </a:rPr>
              <a:t>phần </a:t>
            </a:r>
            <a:r>
              <a:rPr sz="3200" spc="-190" dirty="0">
                <a:latin typeface="Arial"/>
                <a:cs typeface="Arial"/>
              </a:rPr>
              <a:t>này </a:t>
            </a:r>
            <a:r>
              <a:rPr sz="3200" spc="-225" dirty="0">
                <a:latin typeface="Arial"/>
                <a:cs typeface="Arial"/>
              </a:rPr>
              <a:t>và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được  </a:t>
            </a:r>
            <a:r>
              <a:rPr sz="3200" spc="-285" dirty="0">
                <a:latin typeface="Arial"/>
                <a:cs typeface="Arial"/>
              </a:rPr>
              <a:t>sử </a:t>
            </a:r>
            <a:r>
              <a:rPr sz="3200" spc="-145" dirty="0">
                <a:latin typeface="Arial"/>
                <a:cs typeface="Arial"/>
              </a:rPr>
              <a:t>dụng </a:t>
            </a:r>
            <a:r>
              <a:rPr sz="3200" spc="-110" dirty="0">
                <a:latin typeface="Arial"/>
                <a:cs typeface="Arial"/>
              </a:rPr>
              <a:t>bởi </a:t>
            </a:r>
            <a:r>
              <a:rPr sz="3200" spc="-70" dirty="0">
                <a:latin typeface="Arial"/>
                <a:cs typeface="Arial"/>
              </a:rPr>
              <a:t>thành </a:t>
            </a:r>
            <a:r>
              <a:rPr sz="3200" spc="-140" dirty="0">
                <a:latin typeface="Arial"/>
                <a:cs typeface="Arial"/>
              </a:rPr>
              <a:t>phần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khác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171" y="2492828"/>
            <a:ext cx="7928464" cy="37011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7481569" y="429006"/>
              <a:ext cx="1326134" cy="3091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59" y="204215"/>
              <a:ext cx="762000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3800" y="309372"/>
              <a:ext cx="1475231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049774"/>
            <a:ext cx="8091170" cy="559576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Lấy cookie từ client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Wingdings"/>
                <a:cs typeface="Wingdings"/>
              </a:rPr>
              <a:t></a:t>
            </a:r>
            <a:r>
              <a:rPr sz="2800" dirty="0">
                <a:latin typeface="Arial"/>
                <a:cs typeface="Arial"/>
              </a:rPr>
              <a:t>Trong controler: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Request.Cookies[name]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Wingdings"/>
                <a:cs typeface="Wingdings"/>
              </a:rPr>
              <a:t></a:t>
            </a:r>
            <a:r>
              <a:rPr sz="2800" dirty="0">
                <a:latin typeface="Arial"/>
                <a:cs typeface="Arial"/>
              </a:rPr>
              <a:t>Trong View: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@Request.Cookies[name]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Gửi cookie về client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FF0000"/>
                </a:solidFill>
                <a:latin typeface="Wingdings"/>
                <a:cs typeface="Wingdings"/>
              </a:rPr>
              <a:t>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Response.Cookies.Add(cookie)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Tạo cookie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Wingdings"/>
                <a:cs typeface="Wingdings"/>
              </a:rPr>
              <a:t></a:t>
            </a:r>
            <a:r>
              <a:rPr sz="2800" dirty="0">
                <a:latin typeface="Arial"/>
                <a:cs typeface="Arial"/>
              </a:rPr>
              <a:t>HttpCookie cookie =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new HttpCookie(name,  value)</a:t>
            </a:r>
            <a:endParaRPr sz="2800">
              <a:latin typeface="Arial"/>
              <a:cs typeface="Arial"/>
            </a:endParaRPr>
          </a:p>
          <a:p>
            <a:pPr marL="1167130" lvl="1" indent="-240665">
              <a:lnSpc>
                <a:spcPct val="100000"/>
              </a:lnSpc>
              <a:spcBef>
                <a:spcPts val="325"/>
              </a:spcBef>
              <a:buSzPct val="95833"/>
              <a:buFont typeface="Wingdings"/>
              <a:buChar char=""/>
              <a:tabLst>
                <a:tab pos="1167765" algn="l"/>
              </a:tabLst>
            </a:pPr>
            <a:r>
              <a:rPr sz="2400" dirty="0">
                <a:latin typeface="Arial"/>
                <a:cs typeface="Arial"/>
              </a:rPr>
              <a:t>Tạo cookie với tên và giá trị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Wingdings"/>
                <a:cs typeface="Wingdings"/>
              </a:rPr>
              <a:t></a:t>
            </a:r>
            <a:r>
              <a:rPr sz="2800" dirty="0">
                <a:latin typeface="Arial"/>
                <a:cs typeface="Arial"/>
              </a:rPr>
              <a:t>HttpCookie cookie =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new HttpCookie(name)</a:t>
            </a:r>
            <a:endParaRPr sz="2800">
              <a:latin typeface="Arial"/>
              <a:cs typeface="Arial"/>
            </a:endParaRPr>
          </a:p>
          <a:p>
            <a:pPr marL="1167130" lvl="1" indent="-240665">
              <a:lnSpc>
                <a:spcPct val="100000"/>
              </a:lnSpc>
              <a:spcBef>
                <a:spcPts val="325"/>
              </a:spcBef>
              <a:buSzPct val="95833"/>
              <a:buFont typeface="Wingdings"/>
              <a:buChar char=""/>
              <a:tabLst>
                <a:tab pos="1167765" algn="l"/>
              </a:tabLst>
            </a:pPr>
            <a:r>
              <a:rPr sz="2400" dirty="0">
                <a:latin typeface="Arial"/>
                <a:cs typeface="Arial"/>
              </a:rPr>
              <a:t>Tạo cookie với tên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91600" cy="1275715"/>
            <a:chOff x="76200" y="38"/>
            <a:chExt cx="8991600" cy="1275715"/>
          </a:xfrm>
        </p:grpSpPr>
        <p:sp>
          <p:nvSpPr>
            <p:cNvPr id="3" name="object 3"/>
            <p:cNvSpPr/>
            <p:nvPr/>
          </p:nvSpPr>
          <p:spPr>
            <a:xfrm>
              <a:off x="6617461" y="429006"/>
              <a:ext cx="1326134" cy="3091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9105" y="435736"/>
              <a:ext cx="725170" cy="295910"/>
            </a:xfrm>
            <a:custGeom>
              <a:avLst/>
              <a:gdLst/>
              <a:ahLst/>
              <a:cxnLst/>
              <a:rect l="l" t="t" r="r" b="b"/>
              <a:pathLst>
                <a:path w="725170" h="295909">
                  <a:moveTo>
                    <a:pt x="180975" y="0"/>
                  </a:moveTo>
                  <a:lnTo>
                    <a:pt x="99949" y="0"/>
                  </a:lnTo>
                  <a:lnTo>
                    <a:pt x="0" y="295783"/>
                  </a:lnTo>
                  <a:lnTo>
                    <a:pt x="74422" y="295783"/>
                  </a:lnTo>
                  <a:lnTo>
                    <a:pt x="92964" y="235330"/>
                  </a:lnTo>
                  <a:lnTo>
                    <a:pt x="260496" y="235330"/>
                  </a:lnTo>
                  <a:lnTo>
                    <a:pt x="242386" y="181737"/>
                  </a:lnTo>
                  <a:lnTo>
                    <a:pt x="109220" y="181737"/>
                  </a:lnTo>
                  <a:lnTo>
                    <a:pt x="139446" y="84200"/>
                  </a:lnTo>
                  <a:lnTo>
                    <a:pt x="209427" y="84200"/>
                  </a:lnTo>
                  <a:lnTo>
                    <a:pt x="180975" y="0"/>
                  </a:lnTo>
                  <a:close/>
                </a:path>
                <a:path w="725170" h="295909">
                  <a:moveTo>
                    <a:pt x="260496" y="235330"/>
                  </a:moveTo>
                  <a:lnTo>
                    <a:pt x="185927" y="235330"/>
                  </a:lnTo>
                  <a:lnTo>
                    <a:pt x="204343" y="295783"/>
                  </a:lnTo>
                  <a:lnTo>
                    <a:pt x="280924" y="295783"/>
                  </a:lnTo>
                  <a:lnTo>
                    <a:pt x="260496" y="235330"/>
                  </a:lnTo>
                  <a:close/>
                </a:path>
                <a:path w="725170" h="295909">
                  <a:moveTo>
                    <a:pt x="209427" y="84200"/>
                  </a:moveTo>
                  <a:lnTo>
                    <a:pt x="139446" y="84200"/>
                  </a:lnTo>
                  <a:lnTo>
                    <a:pt x="169672" y="181737"/>
                  </a:lnTo>
                  <a:lnTo>
                    <a:pt x="242386" y="181737"/>
                  </a:lnTo>
                  <a:lnTo>
                    <a:pt x="209427" y="84200"/>
                  </a:lnTo>
                  <a:close/>
                </a:path>
                <a:path w="725170" h="295909">
                  <a:moveTo>
                    <a:pt x="425450" y="0"/>
                  </a:moveTo>
                  <a:lnTo>
                    <a:pt x="310642" y="0"/>
                  </a:lnTo>
                  <a:lnTo>
                    <a:pt x="310642" y="295783"/>
                  </a:lnTo>
                  <a:lnTo>
                    <a:pt x="384937" y="295783"/>
                  </a:lnTo>
                  <a:lnTo>
                    <a:pt x="384937" y="199009"/>
                  </a:lnTo>
                  <a:lnTo>
                    <a:pt x="423925" y="199009"/>
                  </a:lnTo>
                  <a:lnTo>
                    <a:pt x="469011" y="192277"/>
                  </a:lnTo>
                  <a:lnTo>
                    <a:pt x="507873" y="169037"/>
                  </a:lnTo>
                  <a:lnTo>
                    <a:pt x="527003" y="143763"/>
                  </a:lnTo>
                  <a:lnTo>
                    <a:pt x="384937" y="143763"/>
                  </a:lnTo>
                  <a:lnTo>
                    <a:pt x="384937" y="55117"/>
                  </a:lnTo>
                  <a:lnTo>
                    <a:pt x="531672" y="55117"/>
                  </a:lnTo>
                  <a:lnTo>
                    <a:pt x="529209" y="49149"/>
                  </a:lnTo>
                  <a:lnTo>
                    <a:pt x="503300" y="19430"/>
                  </a:lnTo>
                  <a:lnTo>
                    <a:pt x="459954" y="2571"/>
                  </a:lnTo>
                  <a:lnTo>
                    <a:pt x="437856" y="285"/>
                  </a:lnTo>
                  <a:lnTo>
                    <a:pt x="425450" y="0"/>
                  </a:lnTo>
                  <a:close/>
                </a:path>
                <a:path w="725170" h="295909">
                  <a:moveTo>
                    <a:pt x="531672" y="55117"/>
                  </a:moveTo>
                  <a:lnTo>
                    <a:pt x="395477" y="55117"/>
                  </a:lnTo>
                  <a:lnTo>
                    <a:pt x="403316" y="55165"/>
                  </a:lnTo>
                  <a:lnTo>
                    <a:pt x="410273" y="55308"/>
                  </a:lnTo>
                  <a:lnTo>
                    <a:pt x="441705" y="61087"/>
                  </a:lnTo>
                  <a:lnTo>
                    <a:pt x="447294" y="63373"/>
                  </a:lnTo>
                  <a:lnTo>
                    <a:pt x="452120" y="67563"/>
                  </a:lnTo>
                  <a:lnTo>
                    <a:pt x="456056" y="73533"/>
                  </a:lnTo>
                  <a:lnTo>
                    <a:pt x="459994" y="79628"/>
                  </a:lnTo>
                  <a:lnTo>
                    <a:pt x="462025" y="86740"/>
                  </a:lnTo>
                  <a:lnTo>
                    <a:pt x="462025" y="104139"/>
                  </a:lnTo>
                  <a:lnTo>
                    <a:pt x="461137" y="111251"/>
                  </a:lnTo>
                  <a:lnTo>
                    <a:pt x="457580" y="121920"/>
                  </a:lnTo>
                  <a:lnTo>
                    <a:pt x="454151" y="127000"/>
                  </a:lnTo>
                  <a:lnTo>
                    <a:pt x="449072" y="131825"/>
                  </a:lnTo>
                  <a:lnTo>
                    <a:pt x="446786" y="134238"/>
                  </a:lnTo>
                  <a:lnTo>
                    <a:pt x="403733" y="143763"/>
                  </a:lnTo>
                  <a:lnTo>
                    <a:pt x="527003" y="143763"/>
                  </a:lnTo>
                  <a:lnTo>
                    <a:pt x="537946" y="103532"/>
                  </a:lnTo>
                  <a:lnTo>
                    <a:pt x="538352" y="93345"/>
                  </a:lnTo>
                  <a:lnTo>
                    <a:pt x="537781" y="80938"/>
                  </a:lnTo>
                  <a:lnTo>
                    <a:pt x="536067" y="69437"/>
                  </a:lnTo>
                  <a:lnTo>
                    <a:pt x="533209" y="58840"/>
                  </a:lnTo>
                  <a:lnTo>
                    <a:pt x="531672" y="55117"/>
                  </a:lnTo>
                  <a:close/>
                </a:path>
                <a:path w="725170" h="295909">
                  <a:moveTo>
                    <a:pt x="724789" y="244093"/>
                  </a:moveTo>
                  <a:lnTo>
                    <a:pt x="565403" y="244093"/>
                  </a:lnTo>
                  <a:lnTo>
                    <a:pt x="565403" y="295783"/>
                  </a:lnTo>
                  <a:lnTo>
                    <a:pt x="724789" y="295783"/>
                  </a:lnTo>
                  <a:lnTo>
                    <a:pt x="724789" y="244093"/>
                  </a:lnTo>
                  <a:close/>
                </a:path>
                <a:path w="725170" h="295909">
                  <a:moveTo>
                    <a:pt x="682244" y="51562"/>
                  </a:moveTo>
                  <a:lnTo>
                    <a:pt x="607949" y="51562"/>
                  </a:lnTo>
                  <a:lnTo>
                    <a:pt x="607949" y="244093"/>
                  </a:lnTo>
                  <a:lnTo>
                    <a:pt x="682244" y="244093"/>
                  </a:lnTo>
                  <a:lnTo>
                    <a:pt x="682244" y="51562"/>
                  </a:lnTo>
                  <a:close/>
                </a:path>
                <a:path w="725170" h="295909">
                  <a:moveTo>
                    <a:pt x="724789" y="0"/>
                  </a:moveTo>
                  <a:lnTo>
                    <a:pt x="565403" y="0"/>
                  </a:lnTo>
                  <a:lnTo>
                    <a:pt x="565403" y="51562"/>
                  </a:lnTo>
                  <a:lnTo>
                    <a:pt x="724789" y="51562"/>
                  </a:lnTo>
                  <a:lnTo>
                    <a:pt x="724789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8325" y="519938"/>
              <a:ext cx="60960" cy="97790"/>
            </a:xfrm>
            <a:custGeom>
              <a:avLst/>
              <a:gdLst/>
              <a:ahLst/>
              <a:cxnLst/>
              <a:rect l="l" t="t" r="r" b="b"/>
              <a:pathLst>
                <a:path w="60959" h="97790">
                  <a:moveTo>
                    <a:pt x="30225" y="0"/>
                  </a:moveTo>
                  <a:lnTo>
                    <a:pt x="0" y="97536"/>
                  </a:lnTo>
                  <a:lnTo>
                    <a:pt x="60451" y="97536"/>
                  </a:lnTo>
                  <a:lnTo>
                    <a:pt x="30225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63153" y="489965"/>
              <a:ext cx="78867" cy="90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9105" y="435736"/>
              <a:ext cx="725170" cy="295910"/>
            </a:xfrm>
            <a:custGeom>
              <a:avLst/>
              <a:gdLst/>
              <a:ahLst/>
              <a:cxnLst/>
              <a:rect l="l" t="t" r="r" b="b"/>
              <a:pathLst>
                <a:path w="725170" h="295909">
                  <a:moveTo>
                    <a:pt x="565403" y="0"/>
                  </a:moveTo>
                  <a:lnTo>
                    <a:pt x="724789" y="0"/>
                  </a:lnTo>
                  <a:lnTo>
                    <a:pt x="724789" y="51562"/>
                  </a:lnTo>
                  <a:lnTo>
                    <a:pt x="682244" y="51562"/>
                  </a:lnTo>
                  <a:lnTo>
                    <a:pt x="682244" y="244093"/>
                  </a:lnTo>
                  <a:lnTo>
                    <a:pt x="724789" y="244093"/>
                  </a:lnTo>
                  <a:lnTo>
                    <a:pt x="724789" y="295783"/>
                  </a:lnTo>
                  <a:lnTo>
                    <a:pt x="565403" y="295783"/>
                  </a:lnTo>
                  <a:lnTo>
                    <a:pt x="565403" y="244093"/>
                  </a:lnTo>
                  <a:lnTo>
                    <a:pt x="607949" y="244093"/>
                  </a:lnTo>
                  <a:lnTo>
                    <a:pt x="607949" y="51562"/>
                  </a:lnTo>
                  <a:lnTo>
                    <a:pt x="565403" y="51562"/>
                  </a:lnTo>
                  <a:lnTo>
                    <a:pt x="565403" y="0"/>
                  </a:lnTo>
                  <a:close/>
                </a:path>
                <a:path w="725170" h="295909">
                  <a:moveTo>
                    <a:pt x="310642" y="0"/>
                  </a:moveTo>
                  <a:lnTo>
                    <a:pt x="425450" y="0"/>
                  </a:lnTo>
                  <a:lnTo>
                    <a:pt x="437856" y="285"/>
                  </a:lnTo>
                  <a:lnTo>
                    <a:pt x="478744" y="7286"/>
                  </a:lnTo>
                  <a:lnTo>
                    <a:pt x="518160" y="32385"/>
                  </a:lnTo>
                  <a:lnTo>
                    <a:pt x="536067" y="69437"/>
                  </a:lnTo>
                  <a:lnTo>
                    <a:pt x="538352" y="93345"/>
                  </a:lnTo>
                  <a:lnTo>
                    <a:pt x="537946" y="103532"/>
                  </a:lnTo>
                  <a:lnTo>
                    <a:pt x="528133" y="141648"/>
                  </a:lnTo>
                  <a:lnTo>
                    <a:pt x="502285" y="173736"/>
                  </a:lnTo>
                  <a:lnTo>
                    <a:pt x="461137" y="194690"/>
                  </a:lnTo>
                  <a:lnTo>
                    <a:pt x="423925" y="199009"/>
                  </a:lnTo>
                  <a:lnTo>
                    <a:pt x="384937" y="199009"/>
                  </a:lnTo>
                  <a:lnTo>
                    <a:pt x="384937" y="295783"/>
                  </a:lnTo>
                  <a:lnTo>
                    <a:pt x="310642" y="295783"/>
                  </a:lnTo>
                  <a:lnTo>
                    <a:pt x="310642" y="0"/>
                  </a:lnTo>
                  <a:close/>
                </a:path>
                <a:path w="725170" h="295909">
                  <a:moveTo>
                    <a:pt x="99949" y="0"/>
                  </a:moveTo>
                  <a:lnTo>
                    <a:pt x="180975" y="0"/>
                  </a:lnTo>
                  <a:lnTo>
                    <a:pt x="280924" y="295783"/>
                  </a:lnTo>
                  <a:lnTo>
                    <a:pt x="204343" y="295783"/>
                  </a:lnTo>
                  <a:lnTo>
                    <a:pt x="185927" y="235330"/>
                  </a:lnTo>
                  <a:lnTo>
                    <a:pt x="92964" y="235330"/>
                  </a:lnTo>
                  <a:lnTo>
                    <a:pt x="74422" y="295783"/>
                  </a:lnTo>
                  <a:lnTo>
                    <a:pt x="0" y="295783"/>
                  </a:lnTo>
                  <a:lnTo>
                    <a:pt x="99949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9652" y="204215"/>
              <a:ext cx="762000" cy="612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9692" y="309372"/>
              <a:ext cx="1475231" cy="507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4883" y="204215"/>
              <a:ext cx="1232916" cy="612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7340" y="1069594"/>
            <a:ext cx="6028055" cy="5506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cookie.Expires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ts val="3050"/>
              </a:lnSpc>
              <a:spcBef>
                <a:spcPts val="15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Thời hạn của cookie.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29"/>
              </a:lnSpc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cookie.Name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ts val="3050"/>
              </a:lnSpc>
              <a:spcBef>
                <a:spcPts val="20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Tên của cookie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29"/>
              </a:lnSpc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cookie.Value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ts val="3055"/>
              </a:lnSpc>
              <a:spcBef>
                <a:spcPts val="15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Giá trị đơn của cookie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35"/>
              </a:lnSpc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cookie.Values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ts val="3050"/>
              </a:lnSpc>
              <a:spcBef>
                <a:spcPts val="15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Các giá trị của một cookie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29"/>
              </a:lnSpc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cookie.Values.Add(Key, Value)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ts val="3055"/>
              </a:lnSpc>
              <a:spcBef>
                <a:spcPts val="15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Thêm một giá trị vào cookie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35"/>
              </a:lnSpc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cookie.Values[Key] = &lt;Value&gt;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Thêm hoặc thay thế 1 giá trị của  cookie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6465951" y="429895"/>
              <a:ext cx="264795" cy="307975"/>
            </a:xfrm>
            <a:custGeom>
              <a:avLst/>
              <a:gdLst/>
              <a:ahLst/>
              <a:cxnLst/>
              <a:rect l="l" t="t" r="r" b="b"/>
              <a:pathLst>
                <a:path w="264795" h="307975">
                  <a:moveTo>
                    <a:pt x="154813" y="0"/>
                  </a:moveTo>
                  <a:lnTo>
                    <a:pt x="90439" y="10477"/>
                  </a:lnTo>
                  <a:lnTo>
                    <a:pt x="41401" y="41909"/>
                  </a:lnTo>
                  <a:lnTo>
                    <a:pt x="10366" y="90757"/>
                  </a:lnTo>
                  <a:lnTo>
                    <a:pt x="0" y="153415"/>
                  </a:lnTo>
                  <a:lnTo>
                    <a:pt x="2593" y="188257"/>
                  </a:lnTo>
                  <a:lnTo>
                    <a:pt x="23306" y="245320"/>
                  </a:lnTo>
                  <a:lnTo>
                    <a:pt x="63855" y="285164"/>
                  </a:lnTo>
                  <a:lnTo>
                    <a:pt x="119429" y="305218"/>
                  </a:lnTo>
                  <a:lnTo>
                    <a:pt x="152526" y="307720"/>
                  </a:lnTo>
                  <a:lnTo>
                    <a:pt x="167719" y="307264"/>
                  </a:lnTo>
                  <a:lnTo>
                    <a:pt x="213868" y="300227"/>
                  </a:lnTo>
                  <a:lnTo>
                    <a:pt x="253962" y="288690"/>
                  </a:lnTo>
                  <a:lnTo>
                    <a:pt x="264414" y="284733"/>
                  </a:lnTo>
                  <a:lnTo>
                    <a:pt x="264414" y="139064"/>
                  </a:lnTo>
                  <a:lnTo>
                    <a:pt x="135127" y="139064"/>
                  </a:lnTo>
                  <a:lnTo>
                    <a:pt x="135127" y="194563"/>
                  </a:lnTo>
                  <a:lnTo>
                    <a:pt x="192531" y="194563"/>
                  </a:lnTo>
                  <a:lnTo>
                    <a:pt x="192531" y="252602"/>
                  </a:lnTo>
                  <a:lnTo>
                    <a:pt x="189865" y="252856"/>
                  </a:lnTo>
                  <a:lnTo>
                    <a:pt x="173863" y="253364"/>
                  </a:lnTo>
                  <a:lnTo>
                    <a:pt x="152481" y="251819"/>
                  </a:lnTo>
                  <a:lnTo>
                    <a:pt x="102743" y="228726"/>
                  </a:lnTo>
                  <a:lnTo>
                    <a:pt x="78329" y="176488"/>
                  </a:lnTo>
                  <a:lnTo>
                    <a:pt x="76707" y="152272"/>
                  </a:lnTo>
                  <a:lnTo>
                    <a:pt x="77136" y="140481"/>
                  </a:lnTo>
                  <a:lnTo>
                    <a:pt x="87284" y="100986"/>
                  </a:lnTo>
                  <a:lnTo>
                    <a:pt x="115284" y="68738"/>
                  </a:lnTo>
                  <a:lnTo>
                    <a:pt x="155535" y="55624"/>
                  </a:lnTo>
                  <a:lnTo>
                    <a:pt x="164846" y="55244"/>
                  </a:lnTo>
                  <a:lnTo>
                    <a:pt x="172920" y="55530"/>
                  </a:lnTo>
                  <a:lnTo>
                    <a:pt x="215729" y="67692"/>
                  </a:lnTo>
                  <a:lnTo>
                    <a:pt x="256540" y="95630"/>
                  </a:lnTo>
                  <a:lnTo>
                    <a:pt x="263271" y="95630"/>
                  </a:lnTo>
                  <a:lnTo>
                    <a:pt x="263271" y="26288"/>
                  </a:lnTo>
                  <a:lnTo>
                    <a:pt x="250910" y="20524"/>
                  </a:lnTo>
                  <a:lnTo>
                    <a:pt x="215138" y="7112"/>
                  </a:lnTo>
                  <a:lnTo>
                    <a:pt x="172507" y="450"/>
                  </a:lnTo>
                  <a:lnTo>
                    <a:pt x="154813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65951" y="429895"/>
              <a:ext cx="264795" cy="307975"/>
            </a:xfrm>
            <a:custGeom>
              <a:avLst/>
              <a:gdLst/>
              <a:ahLst/>
              <a:cxnLst/>
              <a:rect l="l" t="t" r="r" b="b"/>
              <a:pathLst>
                <a:path w="264795" h="307975">
                  <a:moveTo>
                    <a:pt x="154813" y="0"/>
                  </a:moveTo>
                  <a:lnTo>
                    <a:pt x="202658" y="4018"/>
                  </a:lnTo>
                  <a:lnTo>
                    <a:pt x="250910" y="20524"/>
                  </a:lnTo>
                  <a:lnTo>
                    <a:pt x="263271" y="26288"/>
                  </a:lnTo>
                  <a:lnTo>
                    <a:pt x="263271" y="95630"/>
                  </a:lnTo>
                  <a:lnTo>
                    <a:pt x="256540" y="95630"/>
                  </a:lnTo>
                  <a:lnTo>
                    <a:pt x="252856" y="92837"/>
                  </a:lnTo>
                  <a:lnTo>
                    <a:pt x="247776" y="88900"/>
                  </a:lnTo>
                  <a:lnTo>
                    <a:pt x="241046" y="83819"/>
                  </a:lnTo>
                  <a:lnTo>
                    <a:pt x="202878" y="62220"/>
                  </a:lnTo>
                  <a:lnTo>
                    <a:pt x="164846" y="55244"/>
                  </a:lnTo>
                  <a:lnTo>
                    <a:pt x="155535" y="55624"/>
                  </a:lnTo>
                  <a:lnTo>
                    <a:pt x="115284" y="68738"/>
                  </a:lnTo>
                  <a:lnTo>
                    <a:pt x="87284" y="100986"/>
                  </a:lnTo>
                  <a:lnTo>
                    <a:pt x="77136" y="140481"/>
                  </a:lnTo>
                  <a:lnTo>
                    <a:pt x="76707" y="152272"/>
                  </a:lnTo>
                  <a:lnTo>
                    <a:pt x="78329" y="176488"/>
                  </a:lnTo>
                  <a:lnTo>
                    <a:pt x="91334" y="214727"/>
                  </a:lnTo>
                  <a:lnTo>
                    <a:pt x="133492" y="247189"/>
                  </a:lnTo>
                  <a:lnTo>
                    <a:pt x="173863" y="253364"/>
                  </a:lnTo>
                  <a:lnTo>
                    <a:pt x="176529" y="253364"/>
                  </a:lnTo>
                  <a:lnTo>
                    <a:pt x="179577" y="253237"/>
                  </a:lnTo>
                  <a:lnTo>
                    <a:pt x="183133" y="253110"/>
                  </a:lnTo>
                  <a:lnTo>
                    <a:pt x="186690" y="252983"/>
                  </a:lnTo>
                  <a:lnTo>
                    <a:pt x="189865" y="252856"/>
                  </a:lnTo>
                  <a:lnTo>
                    <a:pt x="192531" y="252602"/>
                  </a:lnTo>
                  <a:lnTo>
                    <a:pt x="192531" y="194563"/>
                  </a:lnTo>
                  <a:lnTo>
                    <a:pt x="135127" y="194563"/>
                  </a:lnTo>
                  <a:lnTo>
                    <a:pt x="135127" y="139064"/>
                  </a:lnTo>
                  <a:lnTo>
                    <a:pt x="264414" y="139064"/>
                  </a:lnTo>
                  <a:lnTo>
                    <a:pt x="264414" y="284733"/>
                  </a:lnTo>
                  <a:lnTo>
                    <a:pt x="213868" y="300227"/>
                  </a:lnTo>
                  <a:lnTo>
                    <a:pt x="167719" y="307264"/>
                  </a:lnTo>
                  <a:lnTo>
                    <a:pt x="152526" y="307720"/>
                  </a:lnTo>
                  <a:lnTo>
                    <a:pt x="119429" y="305218"/>
                  </a:lnTo>
                  <a:lnTo>
                    <a:pt x="63855" y="285164"/>
                  </a:lnTo>
                  <a:lnTo>
                    <a:pt x="23306" y="245320"/>
                  </a:lnTo>
                  <a:lnTo>
                    <a:pt x="2593" y="188257"/>
                  </a:lnTo>
                  <a:lnTo>
                    <a:pt x="0" y="153415"/>
                  </a:lnTo>
                  <a:lnTo>
                    <a:pt x="2593" y="120366"/>
                  </a:lnTo>
                  <a:lnTo>
                    <a:pt x="23306" y="64601"/>
                  </a:lnTo>
                  <a:lnTo>
                    <a:pt x="63998" y="23574"/>
                  </a:lnTo>
                  <a:lnTo>
                    <a:pt x="120715" y="2619"/>
                  </a:lnTo>
                  <a:lnTo>
                    <a:pt x="15481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0276" y="490600"/>
              <a:ext cx="1038860" cy="246379"/>
            </a:xfrm>
            <a:custGeom>
              <a:avLst/>
              <a:gdLst/>
              <a:ahLst/>
              <a:cxnLst/>
              <a:rect l="l" t="t" r="r" b="b"/>
              <a:pathLst>
                <a:path w="1038859" h="246379">
                  <a:moveTo>
                    <a:pt x="519302" y="4952"/>
                  </a:moveTo>
                  <a:lnTo>
                    <a:pt x="435864" y="4952"/>
                  </a:lnTo>
                  <a:lnTo>
                    <a:pt x="435864" y="240919"/>
                  </a:lnTo>
                  <a:lnTo>
                    <a:pt x="530351" y="240919"/>
                  </a:lnTo>
                  <a:lnTo>
                    <a:pt x="542093" y="240635"/>
                  </a:lnTo>
                  <a:lnTo>
                    <a:pt x="586136" y="230568"/>
                  </a:lnTo>
                  <a:lnTo>
                    <a:pt x="617981" y="199516"/>
                  </a:lnTo>
                  <a:lnTo>
                    <a:pt x="618786" y="197612"/>
                  </a:lnTo>
                  <a:lnTo>
                    <a:pt x="494792" y="197612"/>
                  </a:lnTo>
                  <a:lnTo>
                    <a:pt x="494792" y="138557"/>
                  </a:lnTo>
                  <a:lnTo>
                    <a:pt x="617501" y="138557"/>
                  </a:lnTo>
                  <a:lnTo>
                    <a:pt x="617265" y="138045"/>
                  </a:lnTo>
                  <a:lnTo>
                    <a:pt x="586859" y="114514"/>
                  </a:lnTo>
                  <a:lnTo>
                    <a:pt x="576452" y="111633"/>
                  </a:lnTo>
                  <a:lnTo>
                    <a:pt x="576452" y="110362"/>
                  </a:lnTo>
                  <a:lnTo>
                    <a:pt x="583666" y="106695"/>
                  </a:lnTo>
                  <a:lnTo>
                    <a:pt x="590057" y="102171"/>
                  </a:lnTo>
                  <a:lnTo>
                    <a:pt x="594189" y="98171"/>
                  </a:lnTo>
                  <a:lnTo>
                    <a:pt x="494792" y="98171"/>
                  </a:lnTo>
                  <a:lnTo>
                    <a:pt x="494792" y="48133"/>
                  </a:lnTo>
                  <a:lnTo>
                    <a:pt x="607841" y="48133"/>
                  </a:lnTo>
                  <a:lnTo>
                    <a:pt x="607425" y="45688"/>
                  </a:lnTo>
                  <a:lnTo>
                    <a:pt x="583819" y="15239"/>
                  </a:lnTo>
                  <a:lnTo>
                    <a:pt x="542131" y="5429"/>
                  </a:lnTo>
                  <a:lnTo>
                    <a:pt x="531491" y="5072"/>
                  </a:lnTo>
                  <a:lnTo>
                    <a:pt x="519302" y="4952"/>
                  </a:lnTo>
                  <a:close/>
                </a:path>
                <a:path w="1038859" h="246379">
                  <a:moveTo>
                    <a:pt x="617501" y="138557"/>
                  </a:moveTo>
                  <a:lnTo>
                    <a:pt x="524764" y="138557"/>
                  </a:lnTo>
                  <a:lnTo>
                    <a:pt x="531114" y="138811"/>
                  </a:lnTo>
                  <a:lnTo>
                    <a:pt x="537337" y="138937"/>
                  </a:lnTo>
                  <a:lnTo>
                    <a:pt x="542290" y="139700"/>
                  </a:lnTo>
                  <a:lnTo>
                    <a:pt x="545846" y="141097"/>
                  </a:lnTo>
                  <a:lnTo>
                    <a:pt x="551815" y="143128"/>
                  </a:lnTo>
                  <a:lnTo>
                    <a:pt x="556259" y="146303"/>
                  </a:lnTo>
                  <a:lnTo>
                    <a:pt x="559180" y="150368"/>
                  </a:lnTo>
                  <a:lnTo>
                    <a:pt x="562101" y="154559"/>
                  </a:lnTo>
                  <a:lnTo>
                    <a:pt x="563626" y="160274"/>
                  </a:lnTo>
                  <a:lnTo>
                    <a:pt x="563626" y="173227"/>
                  </a:lnTo>
                  <a:lnTo>
                    <a:pt x="530098" y="197358"/>
                  </a:lnTo>
                  <a:lnTo>
                    <a:pt x="494792" y="197612"/>
                  </a:lnTo>
                  <a:lnTo>
                    <a:pt x="618786" y="197612"/>
                  </a:lnTo>
                  <a:lnTo>
                    <a:pt x="620908" y="192587"/>
                  </a:lnTo>
                  <a:lnTo>
                    <a:pt x="623014" y="185134"/>
                  </a:lnTo>
                  <a:lnTo>
                    <a:pt x="624286" y="177157"/>
                  </a:lnTo>
                  <a:lnTo>
                    <a:pt x="624713" y="168656"/>
                  </a:lnTo>
                  <a:lnTo>
                    <a:pt x="623881" y="157198"/>
                  </a:lnTo>
                  <a:lnTo>
                    <a:pt x="621395" y="147002"/>
                  </a:lnTo>
                  <a:lnTo>
                    <a:pt x="617501" y="138557"/>
                  </a:lnTo>
                  <a:close/>
                </a:path>
                <a:path w="1038859" h="246379">
                  <a:moveTo>
                    <a:pt x="607841" y="48133"/>
                  </a:moveTo>
                  <a:lnTo>
                    <a:pt x="509524" y="48133"/>
                  </a:lnTo>
                  <a:lnTo>
                    <a:pt x="528193" y="48513"/>
                  </a:lnTo>
                  <a:lnTo>
                    <a:pt x="532765" y="49529"/>
                  </a:lnTo>
                  <a:lnTo>
                    <a:pt x="548767" y="67818"/>
                  </a:lnTo>
                  <a:lnTo>
                    <a:pt x="548767" y="76835"/>
                  </a:lnTo>
                  <a:lnTo>
                    <a:pt x="512445" y="98171"/>
                  </a:lnTo>
                  <a:lnTo>
                    <a:pt x="594189" y="98171"/>
                  </a:lnTo>
                  <a:lnTo>
                    <a:pt x="608965" y="59689"/>
                  </a:lnTo>
                  <a:lnTo>
                    <a:pt x="608582" y="52474"/>
                  </a:lnTo>
                  <a:lnTo>
                    <a:pt x="607841" y="48133"/>
                  </a:lnTo>
                  <a:close/>
                </a:path>
                <a:path w="1038859" h="246379">
                  <a:moveTo>
                    <a:pt x="777367" y="4952"/>
                  </a:moveTo>
                  <a:lnTo>
                    <a:pt x="712724" y="4952"/>
                  </a:lnTo>
                  <a:lnTo>
                    <a:pt x="633095" y="240919"/>
                  </a:lnTo>
                  <a:lnTo>
                    <a:pt x="692530" y="240919"/>
                  </a:lnTo>
                  <a:lnTo>
                    <a:pt x="707263" y="192786"/>
                  </a:lnTo>
                  <a:lnTo>
                    <a:pt x="840854" y="192786"/>
                  </a:lnTo>
                  <a:lnTo>
                    <a:pt x="826388" y="149987"/>
                  </a:lnTo>
                  <a:lnTo>
                    <a:pt x="720217" y="149987"/>
                  </a:lnTo>
                  <a:lnTo>
                    <a:pt x="744347" y="72136"/>
                  </a:lnTo>
                  <a:lnTo>
                    <a:pt x="800074" y="72136"/>
                  </a:lnTo>
                  <a:lnTo>
                    <a:pt x="777367" y="4952"/>
                  </a:lnTo>
                  <a:close/>
                </a:path>
                <a:path w="1038859" h="246379">
                  <a:moveTo>
                    <a:pt x="840854" y="192786"/>
                  </a:moveTo>
                  <a:lnTo>
                    <a:pt x="781430" y="192786"/>
                  </a:lnTo>
                  <a:lnTo>
                    <a:pt x="796163" y="240919"/>
                  </a:lnTo>
                  <a:lnTo>
                    <a:pt x="857123" y="240919"/>
                  </a:lnTo>
                  <a:lnTo>
                    <a:pt x="840854" y="192786"/>
                  </a:lnTo>
                  <a:close/>
                </a:path>
                <a:path w="1038859" h="246379">
                  <a:moveTo>
                    <a:pt x="800074" y="72136"/>
                  </a:moveTo>
                  <a:lnTo>
                    <a:pt x="744347" y="72136"/>
                  </a:lnTo>
                  <a:lnTo>
                    <a:pt x="768350" y="149987"/>
                  </a:lnTo>
                  <a:lnTo>
                    <a:pt x="826388" y="149987"/>
                  </a:lnTo>
                  <a:lnTo>
                    <a:pt x="800074" y="72136"/>
                  </a:lnTo>
                  <a:close/>
                </a:path>
                <a:path w="1038859" h="246379">
                  <a:moveTo>
                    <a:pt x="286384" y="0"/>
                  </a:moveTo>
                  <a:lnTo>
                    <a:pt x="238760" y="8270"/>
                  </a:lnTo>
                  <a:lnTo>
                    <a:pt x="202565" y="33020"/>
                  </a:lnTo>
                  <a:lnTo>
                    <a:pt x="179768" y="72072"/>
                  </a:lnTo>
                  <a:lnTo>
                    <a:pt x="172212" y="122936"/>
                  </a:lnTo>
                  <a:lnTo>
                    <a:pt x="174097" y="149750"/>
                  </a:lnTo>
                  <a:lnTo>
                    <a:pt x="189249" y="194569"/>
                  </a:lnTo>
                  <a:lnTo>
                    <a:pt x="219233" y="227173"/>
                  </a:lnTo>
                  <a:lnTo>
                    <a:pt x="261143" y="243798"/>
                  </a:lnTo>
                  <a:lnTo>
                    <a:pt x="286384" y="245872"/>
                  </a:lnTo>
                  <a:lnTo>
                    <a:pt x="311628" y="243822"/>
                  </a:lnTo>
                  <a:lnTo>
                    <a:pt x="334025" y="237664"/>
                  </a:lnTo>
                  <a:lnTo>
                    <a:pt x="353589" y="227387"/>
                  </a:lnTo>
                  <a:lnTo>
                    <a:pt x="370331" y="212978"/>
                  </a:lnTo>
                  <a:lnTo>
                    <a:pt x="379044" y="201295"/>
                  </a:lnTo>
                  <a:lnTo>
                    <a:pt x="279780" y="201295"/>
                  </a:lnTo>
                  <a:lnTo>
                    <a:pt x="273050" y="199898"/>
                  </a:lnTo>
                  <a:lnTo>
                    <a:pt x="242697" y="172243"/>
                  </a:lnTo>
                  <a:lnTo>
                    <a:pt x="233580" y="133340"/>
                  </a:lnTo>
                  <a:lnTo>
                    <a:pt x="233302" y="122809"/>
                  </a:lnTo>
                  <a:lnTo>
                    <a:pt x="233595" y="112694"/>
                  </a:lnTo>
                  <a:lnTo>
                    <a:pt x="243109" y="73009"/>
                  </a:lnTo>
                  <a:lnTo>
                    <a:pt x="272669" y="45847"/>
                  </a:lnTo>
                  <a:lnTo>
                    <a:pt x="279273" y="44576"/>
                  </a:lnTo>
                  <a:lnTo>
                    <a:pt x="379010" y="44576"/>
                  </a:lnTo>
                  <a:lnTo>
                    <a:pt x="370331" y="32893"/>
                  </a:lnTo>
                  <a:lnTo>
                    <a:pt x="353589" y="18484"/>
                  </a:lnTo>
                  <a:lnTo>
                    <a:pt x="334025" y="8207"/>
                  </a:lnTo>
                  <a:lnTo>
                    <a:pt x="311628" y="2049"/>
                  </a:lnTo>
                  <a:lnTo>
                    <a:pt x="286384" y="0"/>
                  </a:lnTo>
                  <a:close/>
                </a:path>
                <a:path w="1038859" h="246379">
                  <a:moveTo>
                    <a:pt x="379010" y="44576"/>
                  </a:moveTo>
                  <a:lnTo>
                    <a:pt x="293497" y="44576"/>
                  </a:lnTo>
                  <a:lnTo>
                    <a:pt x="300100" y="45974"/>
                  </a:lnTo>
                  <a:lnTo>
                    <a:pt x="312927" y="51562"/>
                  </a:lnTo>
                  <a:lnTo>
                    <a:pt x="335279" y="86995"/>
                  </a:lnTo>
                  <a:lnTo>
                    <a:pt x="339721" y="122936"/>
                  </a:lnTo>
                  <a:lnTo>
                    <a:pt x="339463" y="133407"/>
                  </a:lnTo>
                  <a:lnTo>
                    <a:pt x="330596" y="171608"/>
                  </a:lnTo>
                  <a:lnTo>
                    <a:pt x="306831" y="196723"/>
                  </a:lnTo>
                  <a:lnTo>
                    <a:pt x="300354" y="199771"/>
                  </a:lnTo>
                  <a:lnTo>
                    <a:pt x="293624" y="201295"/>
                  </a:lnTo>
                  <a:lnTo>
                    <a:pt x="379044" y="201295"/>
                  </a:lnTo>
                  <a:lnTo>
                    <a:pt x="383686" y="195070"/>
                  </a:lnTo>
                  <a:lnTo>
                    <a:pt x="393255" y="174101"/>
                  </a:lnTo>
                  <a:lnTo>
                    <a:pt x="399014" y="150060"/>
                  </a:lnTo>
                  <a:lnTo>
                    <a:pt x="400939" y="122936"/>
                  </a:lnTo>
                  <a:lnTo>
                    <a:pt x="399014" y="95883"/>
                  </a:lnTo>
                  <a:lnTo>
                    <a:pt x="393255" y="71866"/>
                  </a:lnTo>
                  <a:lnTo>
                    <a:pt x="383686" y="50873"/>
                  </a:lnTo>
                  <a:lnTo>
                    <a:pt x="379010" y="44576"/>
                  </a:lnTo>
                  <a:close/>
                </a:path>
                <a:path w="1038859" h="246379">
                  <a:moveTo>
                    <a:pt x="940180" y="4952"/>
                  </a:moveTo>
                  <a:lnTo>
                    <a:pt x="880872" y="4952"/>
                  </a:lnTo>
                  <a:lnTo>
                    <a:pt x="880872" y="240919"/>
                  </a:lnTo>
                  <a:lnTo>
                    <a:pt x="1038478" y="240919"/>
                  </a:lnTo>
                  <a:lnTo>
                    <a:pt x="1038478" y="195961"/>
                  </a:lnTo>
                  <a:lnTo>
                    <a:pt x="940180" y="195961"/>
                  </a:lnTo>
                  <a:lnTo>
                    <a:pt x="940180" y="4952"/>
                  </a:lnTo>
                  <a:close/>
                </a:path>
                <a:path w="1038859" h="246379">
                  <a:moveTo>
                    <a:pt x="59308" y="4952"/>
                  </a:moveTo>
                  <a:lnTo>
                    <a:pt x="0" y="4952"/>
                  </a:lnTo>
                  <a:lnTo>
                    <a:pt x="0" y="240919"/>
                  </a:lnTo>
                  <a:lnTo>
                    <a:pt x="157606" y="240919"/>
                  </a:lnTo>
                  <a:lnTo>
                    <a:pt x="157606" y="195961"/>
                  </a:lnTo>
                  <a:lnTo>
                    <a:pt x="59308" y="195961"/>
                  </a:lnTo>
                  <a:lnTo>
                    <a:pt x="59308" y="4952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0276" y="490600"/>
              <a:ext cx="1038860" cy="246379"/>
            </a:xfrm>
            <a:custGeom>
              <a:avLst/>
              <a:gdLst/>
              <a:ahLst/>
              <a:cxnLst/>
              <a:rect l="l" t="t" r="r" b="b"/>
              <a:pathLst>
                <a:path w="1038859" h="246379">
                  <a:moveTo>
                    <a:pt x="494792" y="138557"/>
                  </a:moveTo>
                  <a:lnTo>
                    <a:pt x="494792" y="197612"/>
                  </a:lnTo>
                  <a:lnTo>
                    <a:pt x="497967" y="197612"/>
                  </a:lnTo>
                  <a:lnTo>
                    <a:pt x="542035" y="195707"/>
                  </a:lnTo>
                  <a:lnTo>
                    <a:pt x="548131" y="193039"/>
                  </a:lnTo>
                  <a:lnTo>
                    <a:pt x="553466" y="190753"/>
                  </a:lnTo>
                  <a:lnTo>
                    <a:pt x="557402" y="187325"/>
                  </a:lnTo>
                  <a:lnTo>
                    <a:pt x="559943" y="182879"/>
                  </a:lnTo>
                  <a:lnTo>
                    <a:pt x="562355" y="178308"/>
                  </a:lnTo>
                  <a:lnTo>
                    <a:pt x="563626" y="173227"/>
                  </a:lnTo>
                  <a:lnTo>
                    <a:pt x="563626" y="167512"/>
                  </a:lnTo>
                  <a:lnTo>
                    <a:pt x="563626" y="160274"/>
                  </a:lnTo>
                  <a:lnTo>
                    <a:pt x="545846" y="141097"/>
                  </a:lnTo>
                  <a:lnTo>
                    <a:pt x="542290" y="139700"/>
                  </a:lnTo>
                  <a:lnTo>
                    <a:pt x="537337" y="138937"/>
                  </a:lnTo>
                  <a:lnTo>
                    <a:pt x="531114" y="138811"/>
                  </a:lnTo>
                  <a:lnTo>
                    <a:pt x="524764" y="138557"/>
                  </a:lnTo>
                  <a:lnTo>
                    <a:pt x="516381" y="138557"/>
                  </a:lnTo>
                  <a:lnTo>
                    <a:pt x="505841" y="138557"/>
                  </a:lnTo>
                  <a:lnTo>
                    <a:pt x="494792" y="138557"/>
                  </a:lnTo>
                  <a:close/>
                </a:path>
                <a:path w="1038859" h="246379">
                  <a:moveTo>
                    <a:pt x="744347" y="72136"/>
                  </a:moveTo>
                  <a:lnTo>
                    <a:pt x="720217" y="149987"/>
                  </a:lnTo>
                  <a:lnTo>
                    <a:pt x="768350" y="149987"/>
                  </a:lnTo>
                  <a:lnTo>
                    <a:pt x="744347" y="72136"/>
                  </a:lnTo>
                  <a:close/>
                </a:path>
                <a:path w="1038859" h="246379">
                  <a:moveTo>
                    <a:pt x="494792" y="48133"/>
                  </a:moveTo>
                  <a:lnTo>
                    <a:pt x="494792" y="98171"/>
                  </a:lnTo>
                  <a:lnTo>
                    <a:pt x="502284" y="98171"/>
                  </a:lnTo>
                  <a:lnTo>
                    <a:pt x="512445" y="98171"/>
                  </a:lnTo>
                  <a:lnTo>
                    <a:pt x="519556" y="98044"/>
                  </a:lnTo>
                  <a:lnTo>
                    <a:pt x="523621" y="97789"/>
                  </a:lnTo>
                  <a:lnTo>
                    <a:pt x="527684" y="97536"/>
                  </a:lnTo>
                  <a:lnTo>
                    <a:pt x="548767" y="76835"/>
                  </a:lnTo>
                  <a:lnTo>
                    <a:pt x="548767" y="71627"/>
                  </a:lnTo>
                  <a:lnTo>
                    <a:pt x="548767" y="67818"/>
                  </a:lnTo>
                  <a:lnTo>
                    <a:pt x="522858" y="48387"/>
                  </a:lnTo>
                  <a:lnTo>
                    <a:pt x="517525" y="48260"/>
                  </a:lnTo>
                  <a:lnTo>
                    <a:pt x="509524" y="48133"/>
                  </a:lnTo>
                  <a:lnTo>
                    <a:pt x="498982" y="48133"/>
                  </a:lnTo>
                  <a:lnTo>
                    <a:pt x="494792" y="48133"/>
                  </a:lnTo>
                  <a:close/>
                </a:path>
                <a:path w="1038859" h="246379">
                  <a:moveTo>
                    <a:pt x="286639" y="44576"/>
                  </a:moveTo>
                  <a:lnTo>
                    <a:pt x="279273" y="44576"/>
                  </a:lnTo>
                  <a:lnTo>
                    <a:pt x="272669" y="45847"/>
                  </a:lnTo>
                  <a:lnTo>
                    <a:pt x="243109" y="73009"/>
                  </a:lnTo>
                  <a:lnTo>
                    <a:pt x="233584" y="112815"/>
                  </a:lnTo>
                  <a:lnTo>
                    <a:pt x="233299" y="122936"/>
                  </a:lnTo>
                  <a:lnTo>
                    <a:pt x="233580" y="133340"/>
                  </a:lnTo>
                  <a:lnTo>
                    <a:pt x="242697" y="172243"/>
                  </a:lnTo>
                  <a:lnTo>
                    <a:pt x="273050" y="199898"/>
                  </a:lnTo>
                  <a:lnTo>
                    <a:pt x="279780" y="201295"/>
                  </a:lnTo>
                  <a:lnTo>
                    <a:pt x="286639" y="201295"/>
                  </a:lnTo>
                  <a:lnTo>
                    <a:pt x="293624" y="201295"/>
                  </a:lnTo>
                  <a:lnTo>
                    <a:pt x="300354" y="199771"/>
                  </a:lnTo>
                  <a:lnTo>
                    <a:pt x="306831" y="196723"/>
                  </a:lnTo>
                  <a:lnTo>
                    <a:pt x="313435" y="193801"/>
                  </a:lnTo>
                  <a:lnTo>
                    <a:pt x="335533" y="158750"/>
                  </a:lnTo>
                  <a:lnTo>
                    <a:pt x="339725" y="122809"/>
                  </a:lnTo>
                  <a:lnTo>
                    <a:pt x="339441" y="112694"/>
                  </a:lnTo>
                  <a:lnTo>
                    <a:pt x="330263" y="73469"/>
                  </a:lnTo>
                  <a:lnTo>
                    <a:pt x="306450" y="48768"/>
                  </a:lnTo>
                  <a:lnTo>
                    <a:pt x="300100" y="45974"/>
                  </a:lnTo>
                  <a:lnTo>
                    <a:pt x="293497" y="44576"/>
                  </a:lnTo>
                  <a:lnTo>
                    <a:pt x="286639" y="44576"/>
                  </a:lnTo>
                  <a:close/>
                </a:path>
                <a:path w="1038859" h="246379">
                  <a:moveTo>
                    <a:pt x="880872" y="4952"/>
                  </a:moveTo>
                  <a:lnTo>
                    <a:pt x="940180" y="4952"/>
                  </a:lnTo>
                  <a:lnTo>
                    <a:pt x="940180" y="195961"/>
                  </a:lnTo>
                  <a:lnTo>
                    <a:pt x="1038478" y="195961"/>
                  </a:lnTo>
                  <a:lnTo>
                    <a:pt x="1038478" y="240919"/>
                  </a:lnTo>
                  <a:lnTo>
                    <a:pt x="880872" y="240919"/>
                  </a:lnTo>
                  <a:lnTo>
                    <a:pt x="880872" y="4952"/>
                  </a:lnTo>
                  <a:close/>
                </a:path>
                <a:path w="1038859" h="246379">
                  <a:moveTo>
                    <a:pt x="712724" y="4952"/>
                  </a:moveTo>
                  <a:lnTo>
                    <a:pt x="777367" y="4952"/>
                  </a:lnTo>
                  <a:lnTo>
                    <a:pt x="857123" y="240919"/>
                  </a:lnTo>
                  <a:lnTo>
                    <a:pt x="796163" y="240919"/>
                  </a:lnTo>
                  <a:lnTo>
                    <a:pt x="781430" y="192786"/>
                  </a:lnTo>
                  <a:lnTo>
                    <a:pt x="707263" y="192786"/>
                  </a:lnTo>
                  <a:lnTo>
                    <a:pt x="692530" y="240919"/>
                  </a:lnTo>
                  <a:lnTo>
                    <a:pt x="633095" y="240919"/>
                  </a:lnTo>
                  <a:lnTo>
                    <a:pt x="712724" y="4952"/>
                  </a:lnTo>
                  <a:close/>
                </a:path>
                <a:path w="1038859" h="246379">
                  <a:moveTo>
                    <a:pt x="435864" y="4952"/>
                  </a:moveTo>
                  <a:lnTo>
                    <a:pt x="519302" y="4952"/>
                  </a:lnTo>
                  <a:lnTo>
                    <a:pt x="531491" y="5072"/>
                  </a:lnTo>
                  <a:lnTo>
                    <a:pt x="571627" y="9953"/>
                  </a:lnTo>
                  <a:lnTo>
                    <a:pt x="602742" y="33400"/>
                  </a:lnTo>
                  <a:lnTo>
                    <a:pt x="608965" y="59689"/>
                  </a:lnTo>
                  <a:lnTo>
                    <a:pt x="608419" y="68119"/>
                  </a:lnTo>
                  <a:lnTo>
                    <a:pt x="590057" y="102171"/>
                  </a:lnTo>
                  <a:lnTo>
                    <a:pt x="576452" y="110362"/>
                  </a:lnTo>
                  <a:lnTo>
                    <a:pt x="576452" y="111633"/>
                  </a:lnTo>
                  <a:lnTo>
                    <a:pt x="611504" y="130301"/>
                  </a:lnTo>
                  <a:lnTo>
                    <a:pt x="624713" y="168656"/>
                  </a:lnTo>
                  <a:lnTo>
                    <a:pt x="624286" y="177157"/>
                  </a:lnTo>
                  <a:lnTo>
                    <a:pt x="605408" y="216947"/>
                  </a:lnTo>
                  <a:lnTo>
                    <a:pt x="570865" y="236474"/>
                  </a:lnTo>
                  <a:lnTo>
                    <a:pt x="530351" y="240919"/>
                  </a:lnTo>
                  <a:lnTo>
                    <a:pt x="435864" y="240919"/>
                  </a:lnTo>
                  <a:lnTo>
                    <a:pt x="435864" y="4952"/>
                  </a:lnTo>
                  <a:close/>
                </a:path>
                <a:path w="1038859" h="246379">
                  <a:moveTo>
                    <a:pt x="0" y="4952"/>
                  </a:moveTo>
                  <a:lnTo>
                    <a:pt x="59308" y="4952"/>
                  </a:lnTo>
                  <a:lnTo>
                    <a:pt x="59308" y="195961"/>
                  </a:lnTo>
                  <a:lnTo>
                    <a:pt x="157606" y="195961"/>
                  </a:lnTo>
                  <a:lnTo>
                    <a:pt x="157606" y="240919"/>
                  </a:lnTo>
                  <a:lnTo>
                    <a:pt x="0" y="240919"/>
                  </a:lnTo>
                  <a:lnTo>
                    <a:pt x="0" y="4952"/>
                  </a:lnTo>
                  <a:close/>
                </a:path>
                <a:path w="1038859" h="246379">
                  <a:moveTo>
                    <a:pt x="286384" y="0"/>
                  </a:moveTo>
                  <a:lnTo>
                    <a:pt x="334025" y="8207"/>
                  </a:lnTo>
                  <a:lnTo>
                    <a:pt x="370331" y="32893"/>
                  </a:lnTo>
                  <a:lnTo>
                    <a:pt x="393255" y="71866"/>
                  </a:lnTo>
                  <a:lnTo>
                    <a:pt x="400939" y="122936"/>
                  </a:lnTo>
                  <a:lnTo>
                    <a:pt x="399014" y="150060"/>
                  </a:lnTo>
                  <a:lnTo>
                    <a:pt x="383686" y="195070"/>
                  </a:lnTo>
                  <a:lnTo>
                    <a:pt x="353589" y="227387"/>
                  </a:lnTo>
                  <a:lnTo>
                    <a:pt x="311628" y="243822"/>
                  </a:lnTo>
                  <a:lnTo>
                    <a:pt x="286384" y="245872"/>
                  </a:lnTo>
                  <a:lnTo>
                    <a:pt x="261143" y="243798"/>
                  </a:lnTo>
                  <a:lnTo>
                    <a:pt x="219233" y="227173"/>
                  </a:lnTo>
                  <a:lnTo>
                    <a:pt x="189249" y="194569"/>
                  </a:lnTo>
                  <a:lnTo>
                    <a:pt x="174097" y="149750"/>
                  </a:lnTo>
                  <a:lnTo>
                    <a:pt x="172212" y="122936"/>
                  </a:lnTo>
                  <a:lnTo>
                    <a:pt x="174097" y="96027"/>
                  </a:lnTo>
                  <a:lnTo>
                    <a:pt x="189249" y="51069"/>
                  </a:lnTo>
                  <a:lnTo>
                    <a:pt x="219233" y="18591"/>
                  </a:lnTo>
                  <a:lnTo>
                    <a:pt x="261143" y="2069"/>
                  </a:lnTo>
                  <a:lnTo>
                    <a:pt x="286384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1140" y="653436"/>
              <a:ext cx="70485" cy="78105"/>
            </a:xfrm>
            <a:custGeom>
              <a:avLst/>
              <a:gdLst/>
              <a:ahLst/>
              <a:cxnLst/>
              <a:rect l="l" t="t" r="r" b="b"/>
              <a:pathLst>
                <a:path w="70484" h="78104">
                  <a:moveTo>
                    <a:pt x="70333" y="0"/>
                  </a:moveTo>
                  <a:lnTo>
                    <a:pt x="0" y="0"/>
                  </a:lnTo>
                  <a:lnTo>
                    <a:pt x="0" y="78083"/>
                  </a:lnTo>
                  <a:lnTo>
                    <a:pt x="70333" y="78083"/>
                  </a:lnTo>
                  <a:lnTo>
                    <a:pt x="70333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51140" y="653436"/>
              <a:ext cx="70485" cy="78105"/>
            </a:xfrm>
            <a:custGeom>
              <a:avLst/>
              <a:gdLst/>
              <a:ahLst/>
              <a:cxnLst/>
              <a:rect l="l" t="t" r="r" b="b"/>
              <a:pathLst>
                <a:path w="70484" h="78104">
                  <a:moveTo>
                    <a:pt x="0" y="78083"/>
                  </a:moveTo>
                  <a:lnTo>
                    <a:pt x="70333" y="78083"/>
                  </a:lnTo>
                  <a:lnTo>
                    <a:pt x="70333" y="0"/>
                  </a:lnTo>
                  <a:lnTo>
                    <a:pt x="0" y="0"/>
                  </a:lnTo>
                  <a:lnTo>
                    <a:pt x="0" y="78083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48294" y="491235"/>
              <a:ext cx="876300" cy="245110"/>
            </a:xfrm>
            <a:custGeom>
              <a:avLst/>
              <a:gdLst/>
              <a:ahLst/>
              <a:cxnLst/>
              <a:rect l="l" t="t" r="r" b="b"/>
              <a:pathLst>
                <a:path w="876300" h="245109">
                  <a:moveTo>
                    <a:pt x="572515" y="4317"/>
                  </a:moveTo>
                  <a:lnTo>
                    <a:pt x="507873" y="4317"/>
                  </a:lnTo>
                  <a:lnTo>
                    <a:pt x="428244" y="240284"/>
                  </a:lnTo>
                  <a:lnTo>
                    <a:pt x="487679" y="240284"/>
                  </a:lnTo>
                  <a:lnTo>
                    <a:pt x="502411" y="192150"/>
                  </a:lnTo>
                  <a:lnTo>
                    <a:pt x="636013" y="192150"/>
                  </a:lnTo>
                  <a:lnTo>
                    <a:pt x="621544" y="149351"/>
                  </a:lnTo>
                  <a:lnTo>
                    <a:pt x="515365" y="149351"/>
                  </a:lnTo>
                  <a:lnTo>
                    <a:pt x="539496" y="71500"/>
                  </a:lnTo>
                  <a:lnTo>
                    <a:pt x="595227" y="71500"/>
                  </a:lnTo>
                  <a:lnTo>
                    <a:pt x="572515" y="4317"/>
                  </a:lnTo>
                  <a:close/>
                </a:path>
                <a:path w="876300" h="245109">
                  <a:moveTo>
                    <a:pt x="636013" y="192150"/>
                  </a:moveTo>
                  <a:lnTo>
                    <a:pt x="576579" y="192150"/>
                  </a:lnTo>
                  <a:lnTo>
                    <a:pt x="591311" y="240284"/>
                  </a:lnTo>
                  <a:lnTo>
                    <a:pt x="715390" y="240284"/>
                  </a:lnTo>
                  <a:lnTo>
                    <a:pt x="717028" y="237616"/>
                  </a:lnTo>
                  <a:lnTo>
                    <a:pt x="651382" y="237616"/>
                  </a:lnTo>
                  <a:lnTo>
                    <a:pt x="636013" y="192150"/>
                  </a:lnTo>
                  <a:close/>
                </a:path>
                <a:path w="876300" h="245109">
                  <a:moveTo>
                    <a:pt x="828239" y="164973"/>
                  </a:moveTo>
                  <a:lnTo>
                    <a:pt x="761619" y="164973"/>
                  </a:lnTo>
                  <a:lnTo>
                    <a:pt x="806957" y="240284"/>
                  </a:lnTo>
                  <a:lnTo>
                    <a:pt x="875791" y="240284"/>
                  </a:lnTo>
                  <a:lnTo>
                    <a:pt x="828239" y="164973"/>
                  </a:lnTo>
                  <a:close/>
                </a:path>
                <a:path w="876300" h="245109">
                  <a:moveTo>
                    <a:pt x="721359" y="4317"/>
                  </a:moveTo>
                  <a:lnTo>
                    <a:pt x="652779" y="4317"/>
                  </a:lnTo>
                  <a:lnTo>
                    <a:pt x="726312" y="121412"/>
                  </a:lnTo>
                  <a:lnTo>
                    <a:pt x="651382" y="237616"/>
                  </a:lnTo>
                  <a:lnTo>
                    <a:pt x="717028" y="237616"/>
                  </a:lnTo>
                  <a:lnTo>
                    <a:pt x="761619" y="164973"/>
                  </a:lnTo>
                  <a:lnTo>
                    <a:pt x="828239" y="164973"/>
                  </a:lnTo>
                  <a:lnTo>
                    <a:pt x="799210" y="118999"/>
                  </a:lnTo>
                  <a:lnTo>
                    <a:pt x="827335" y="75437"/>
                  </a:lnTo>
                  <a:lnTo>
                    <a:pt x="763904" y="75437"/>
                  </a:lnTo>
                  <a:lnTo>
                    <a:pt x="721359" y="4317"/>
                  </a:lnTo>
                  <a:close/>
                </a:path>
                <a:path w="876300" h="245109">
                  <a:moveTo>
                    <a:pt x="595227" y="71500"/>
                  </a:moveTo>
                  <a:lnTo>
                    <a:pt x="539496" y="71500"/>
                  </a:lnTo>
                  <a:lnTo>
                    <a:pt x="563499" y="149351"/>
                  </a:lnTo>
                  <a:lnTo>
                    <a:pt x="621544" y="149351"/>
                  </a:lnTo>
                  <a:lnTo>
                    <a:pt x="595227" y="71500"/>
                  </a:lnTo>
                  <a:close/>
                </a:path>
                <a:path w="876300" h="245109">
                  <a:moveTo>
                    <a:pt x="873251" y="4317"/>
                  </a:moveTo>
                  <a:lnTo>
                    <a:pt x="807465" y="4317"/>
                  </a:lnTo>
                  <a:lnTo>
                    <a:pt x="763904" y="75437"/>
                  </a:lnTo>
                  <a:lnTo>
                    <a:pt x="827335" y="75437"/>
                  </a:lnTo>
                  <a:lnTo>
                    <a:pt x="873251" y="4317"/>
                  </a:lnTo>
                  <a:close/>
                </a:path>
                <a:path w="876300" h="245109">
                  <a:moveTo>
                    <a:pt x="144272" y="4317"/>
                  </a:moveTo>
                  <a:lnTo>
                    <a:pt x="79628" y="4317"/>
                  </a:lnTo>
                  <a:lnTo>
                    <a:pt x="0" y="240284"/>
                  </a:lnTo>
                  <a:lnTo>
                    <a:pt x="59435" y="240284"/>
                  </a:lnTo>
                  <a:lnTo>
                    <a:pt x="74168" y="192150"/>
                  </a:lnTo>
                  <a:lnTo>
                    <a:pt x="207759" y="192150"/>
                  </a:lnTo>
                  <a:lnTo>
                    <a:pt x="193293" y="149351"/>
                  </a:lnTo>
                  <a:lnTo>
                    <a:pt x="87122" y="149351"/>
                  </a:lnTo>
                  <a:lnTo>
                    <a:pt x="111251" y="71500"/>
                  </a:lnTo>
                  <a:lnTo>
                    <a:pt x="166979" y="71500"/>
                  </a:lnTo>
                  <a:lnTo>
                    <a:pt x="144272" y="4317"/>
                  </a:lnTo>
                  <a:close/>
                </a:path>
                <a:path w="876300" h="245109">
                  <a:moveTo>
                    <a:pt x="207759" y="192150"/>
                  </a:moveTo>
                  <a:lnTo>
                    <a:pt x="148335" y="192150"/>
                  </a:lnTo>
                  <a:lnTo>
                    <a:pt x="163068" y="240284"/>
                  </a:lnTo>
                  <a:lnTo>
                    <a:pt x="224027" y="240284"/>
                  </a:lnTo>
                  <a:lnTo>
                    <a:pt x="207759" y="192150"/>
                  </a:lnTo>
                  <a:close/>
                </a:path>
                <a:path w="876300" h="245109">
                  <a:moveTo>
                    <a:pt x="166979" y="71500"/>
                  </a:moveTo>
                  <a:lnTo>
                    <a:pt x="111251" y="71500"/>
                  </a:lnTo>
                  <a:lnTo>
                    <a:pt x="135254" y="149351"/>
                  </a:lnTo>
                  <a:lnTo>
                    <a:pt x="193293" y="149351"/>
                  </a:lnTo>
                  <a:lnTo>
                    <a:pt x="166979" y="71500"/>
                  </a:lnTo>
                  <a:close/>
                </a:path>
                <a:path w="876300" h="245109">
                  <a:moveTo>
                    <a:pt x="240410" y="170179"/>
                  </a:moveTo>
                  <a:lnTo>
                    <a:pt x="234950" y="170179"/>
                  </a:lnTo>
                  <a:lnTo>
                    <a:pt x="234950" y="226313"/>
                  </a:lnTo>
                  <a:lnTo>
                    <a:pt x="273050" y="239394"/>
                  </a:lnTo>
                  <a:lnTo>
                    <a:pt x="320675" y="244601"/>
                  </a:lnTo>
                  <a:lnTo>
                    <a:pt x="343007" y="243266"/>
                  </a:lnTo>
                  <a:lnTo>
                    <a:pt x="380432" y="232546"/>
                  </a:lnTo>
                  <a:lnTo>
                    <a:pt x="414199" y="201422"/>
                  </a:lnTo>
                  <a:lnTo>
                    <a:pt x="321055" y="201422"/>
                  </a:lnTo>
                  <a:lnTo>
                    <a:pt x="310888" y="200921"/>
                  </a:lnTo>
                  <a:lnTo>
                    <a:pt x="269021" y="188896"/>
                  </a:lnTo>
                  <a:lnTo>
                    <a:pt x="249487" y="177276"/>
                  </a:lnTo>
                  <a:lnTo>
                    <a:pt x="240410" y="170179"/>
                  </a:lnTo>
                  <a:close/>
                </a:path>
                <a:path w="876300" h="245109">
                  <a:moveTo>
                    <a:pt x="334518" y="0"/>
                  </a:moveTo>
                  <a:lnTo>
                    <a:pt x="295989" y="5143"/>
                  </a:lnTo>
                  <a:lnTo>
                    <a:pt x="252152" y="31573"/>
                  </a:lnTo>
                  <a:lnTo>
                    <a:pt x="236347" y="74167"/>
                  </a:lnTo>
                  <a:lnTo>
                    <a:pt x="237105" y="85933"/>
                  </a:lnTo>
                  <a:lnTo>
                    <a:pt x="255184" y="122826"/>
                  </a:lnTo>
                  <a:lnTo>
                    <a:pt x="293625" y="143045"/>
                  </a:lnTo>
                  <a:lnTo>
                    <a:pt x="319942" y="149514"/>
                  </a:lnTo>
                  <a:lnTo>
                    <a:pt x="326501" y="150971"/>
                  </a:lnTo>
                  <a:lnTo>
                    <a:pt x="362584" y="170687"/>
                  </a:lnTo>
                  <a:lnTo>
                    <a:pt x="362584" y="181863"/>
                  </a:lnTo>
                  <a:lnTo>
                    <a:pt x="361187" y="186054"/>
                  </a:lnTo>
                  <a:lnTo>
                    <a:pt x="355473" y="192531"/>
                  </a:lnTo>
                  <a:lnTo>
                    <a:pt x="351916" y="195072"/>
                  </a:lnTo>
                  <a:lnTo>
                    <a:pt x="347852" y="196850"/>
                  </a:lnTo>
                  <a:lnTo>
                    <a:pt x="344424" y="198500"/>
                  </a:lnTo>
                  <a:lnTo>
                    <a:pt x="339978" y="199643"/>
                  </a:lnTo>
                  <a:lnTo>
                    <a:pt x="334390" y="200278"/>
                  </a:lnTo>
                  <a:lnTo>
                    <a:pt x="328929" y="201040"/>
                  </a:lnTo>
                  <a:lnTo>
                    <a:pt x="324357" y="201422"/>
                  </a:lnTo>
                  <a:lnTo>
                    <a:pt x="414199" y="201422"/>
                  </a:lnTo>
                  <a:lnTo>
                    <a:pt x="416226" y="198310"/>
                  </a:lnTo>
                  <a:lnTo>
                    <a:pt x="421427" y="183312"/>
                  </a:lnTo>
                  <a:lnTo>
                    <a:pt x="423163" y="166624"/>
                  </a:lnTo>
                  <a:lnTo>
                    <a:pt x="422403" y="154932"/>
                  </a:lnTo>
                  <a:lnTo>
                    <a:pt x="404332" y="119929"/>
                  </a:lnTo>
                  <a:lnTo>
                    <a:pt x="366268" y="100202"/>
                  </a:lnTo>
                  <a:lnTo>
                    <a:pt x="351027" y="96265"/>
                  </a:lnTo>
                  <a:lnTo>
                    <a:pt x="336041" y="92710"/>
                  </a:lnTo>
                  <a:lnTo>
                    <a:pt x="299084" y="77850"/>
                  </a:lnTo>
                  <a:lnTo>
                    <a:pt x="296925" y="73025"/>
                  </a:lnTo>
                  <a:lnTo>
                    <a:pt x="296925" y="62864"/>
                  </a:lnTo>
                  <a:lnTo>
                    <a:pt x="298323" y="59181"/>
                  </a:lnTo>
                  <a:lnTo>
                    <a:pt x="303656" y="52577"/>
                  </a:lnTo>
                  <a:lnTo>
                    <a:pt x="306831" y="50037"/>
                  </a:lnTo>
                  <a:lnTo>
                    <a:pt x="310514" y="48387"/>
                  </a:lnTo>
                  <a:lnTo>
                    <a:pt x="315086" y="46227"/>
                  </a:lnTo>
                  <a:lnTo>
                    <a:pt x="319404" y="44830"/>
                  </a:lnTo>
                  <a:lnTo>
                    <a:pt x="327659" y="43306"/>
                  </a:lnTo>
                  <a:lnTo>
                    <a:pt x="332358" y="42925"/>
                  </a:lnTo>
                  <a:lnTo>
                    <a:pt x="413765" y="42925"/>
                  </a:lnTo>
                  <a:lnTo>
                    <a:pt x="413765" y="15875"/>
                  </a:lnTo>
                  <a:lnTo>
                    <a:pt x="376427" y="4317"/>
                  </a:lnTo>
                  <a:lnTo>
                    <a:pt x="345066" y="263"/>
                  </a:lnTo>
                  <a:lnTo>
                    <a:pt x="334518" y="0"/>
                  </a:lnTo>
                  <a:close/>
                </a:path>
                <a:path w="876300" h="245109">
                  <a:moveTo>
                    <a:pt x="413765" y="42925"/>
                  </a:moveTo>
                  <a:lnTo>
                    <a:pt x="337565" y="42925"/>
                  </a:lnTo>
                  <a:lnTo>
                    <a:pt x="347442" y="43422"/>
                  </a:lnTo>
                  <a:lnTo>
                    <a:pt x="357235" y="44894"/>
                  </a:lnTo>
                  <a:lnTo>
                    <a:pt x="393922" y="59340"/>
                  </a:lnTo>
                  <a:lnTo>
                    <a:pt x="408558" y="69723"/>
                  </a:lnTo>
                  <a:lnTo>
                    <a:pt x="413765" y="69723"/>
                  </a:lnTo>
                  <a:lnTo>
                    <a:pt x="413765" y="42925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5417" y="495553"/>
              <a:ext cx="788670" cy="236220"/>
            </a:xfrm>
            <a:custGeom>
              <a:avLst/>
              <a:gdLst/>
              <a:ahLst/>
              <a:cxnLst/>
              <a:rect l="l" t="t" r="r" b="b"/>
              <a:pathLst>
                <a:path w="788670" h="236220">
                  <a:moveTo>
                    <a:pt x="452374" y="67183"/>
                  </a:moveTo>
                  <a:lnTo>
                    <a:pt x="428243" y="145034"/>
                  </a:lnTo>
                  <a:lnTo>
                    <a:pt x="476376" y="145034"/>
                  </a:lnTo>
                  <a:lnTo>
                    <a:pt x="452374" y="67183"/>
                  </a:lnTo>
                  <a:close/>
                </a:path>
                <a:path w="788670" h="236220">
                  <a:moveTo>
                    <a:pt x="24129" y="67183"/>
                  </a:moveTo>
                  <a:lnTo>
                    <a:pt x="0" y="145034"/>
                  </a:lnTo>
                  <a:lnTo>
                    <a:pt x="48132" y="145034"/>
                  </a:lnTo>
                  <a:lnTo>
                    <a:pt x="24129" y="67183"/>
                  </a:lnTo>
                  <a:close/>
                </a:path>
                <a:path w="788670" h="236220">
                  <a:moveTo>
                    <a:pt x="420750" y="0"/>
                  </a:moveTo>
                  <a:lnTo>
                    <a:pt x="485393" y="0"/>
                  </a:lnTo>
                  <a:lnTo>
                    <a:pt x="564260" y="233299"/>
                  </a:lnTo>
                  <a:lnTo>
                    <a:pt x="639190" y="117094"/>
                  </a:lnTo>
                  <a:lnTo>
                    <a:pt x="565657" y="0"/>
                  </a:lnTo>
                  <a:lnTo>
                    <a:pt x="634237" y="0"/>
                  </a:lnTo>
                  <a:lnTo>
                    <a:pt x="676782" y="71120"/>
                  </a:lnTo>
                  <a:lnTo>
                    <a:pt x="720343" y="0"/>
                  </a:lnTo>
                  <a:lnTo>
                    <a:pt x="786129" y="0"/>
                  </a:lnTo>
                  <a:lnTo>
                    <a:pt x="712088" y="114681"/>
                  </a:lnTo>
                  <a:lnTo>
                    <a:pt x="788669" y="235966"/>
                  </a:lnTo>
                  <a:lnTo>
                    <a:pt x="719835" y="235966"/>
                  </a:lnTo>
                  <a:lnTo>
                    <a:pt x="674497" y="160655"/>
                  </a:lnTo>
                  <a:lnTo>
                    <a:pt x="628268" y="235966"/>
                  </a:lnTo>
                  <a:lnTo>
                    <a:pt x="565150" y="235966"/>
                  </a:lnTo>
                  <a:lnTo>
                    <a:pt x="562609" y="235966"/>
                  </a:lnTo>
                  <a:lnTo>
                    <a:pt x="504189" y="235966"/>
                  </a:lnTo>
                  <a:lnTo>
                    <a:pt x="489457" y="187833"/>
                  </a:lnTo>
                  <a:lnTo>
                    <a:pt x="415289" y="187833"/>
                  </a:lnTo>
                  <a:lnTo>
                    <a:pt x="400557" y="235966"/>
                  </a:lnTo>
                  <a:lnTo>
                    <a:pt x="341122" y="235966"/>
                  </a:lnTo>
                  <a:lnTo>
                    <a:pt x="42075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7406" y="490346"/>
              <a:ext cx="424942" cy="246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7252" y="204215"/>
              <a:ext cx="794003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9296" y="309372"/>
              <a:ext cx="1459992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77328" y="204215"/>
              <a:ext cx="617220" cy="612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52588" y="309372"/>
              <a:ext cx="1266444" cy="507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340" y="1080261"/>
            <a:ext cx="7979409" cy="109324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Clr>
                <a:srgbClr val="006FC0"/>
              </a:buClr>
              <a:buSzPct val="79629"/>
              <a:buFont typeface="Wingdings"/>
              <a:buChar char="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Tập tin Global.asax chứa các điều khiển sự kiện </a:t>
            </a:r>
            <a:r>
              <a:rPr sz="2700">
                <a:latin typeface="Arial"/>
                <a:cs typeface="Arial"/>
              </a:rPr>
              <a:t>quản </a:t>
            </a:r>
            <a:r>
              <a:rPr sz="2700" smtClean="0">
                <a:latin typeface="Arial"/>
                <a:cs typeface="Arial"/>
              </a:rPr>
              <a:t>l</a:t>
            </a:r>
            <a:r>
              <a:rPr lang="en-US" sz="2700">
                <a:latin typeface="Arial"/>
                <a:cs typeface="Arial"/>
              </a:rPr>
              <a:t>ý</a:t>
            </a:r>
            <a:r>
              <a:rPr sz="2700" smtClean="0">
                <a:latin typeface="Arial"/>
                <a:cs typeface="Arial"/>
              </a:rPr>
              <a:t>{  </a:t>
            </a:r>
            <a:r>
              <a:rPr sz="2700" dirty="0">
                <a:latin typeface="Arial"/>
                <a:cs typeface="Arial"/>
              </a:rPr>
              <a:t>vòng đời của application, session và request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02246" y="2173509"/>
            <a:ext cx="6381750" cy="4512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25531"/>
            <a:ext cx="62474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mtClean="0">
                <a:latin typeface="Arial" pitchFamily="34" charset="0"/>
                <a:cs typeface="Arial" pitchFamily="34" charset="0"/>
              </a:rPr>
              <a:t>Thanks For Watching</a:t>
            </a:r>
            <a:endParaRPr lang="en-US" sz="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6127401"/>
            <a:ext cx="327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Nguồn: </a:t>
            </a:r>
            <a:r>
              <a:rPr lang="en-US" sz="2000" b="1" smtClean="0">
                <a:solidFill>
                  <a:srgbClr val="FF0000"/>
                </a:solidFill>
              </a:rPr>
              <a:t>Giáo trình Nhất Nghệ</a:t>
            </a: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7037958" y="435736"/>
              <a:ext cx="254000" cy="295910"/>
            </a:xfrm>
            <a:custGeom>
              <a:avLst/>
              <a:gdLst/>
              <a:ahLst/>
              <a:cxnLst/>
              <a:rect l="l" t="t" r="r" b="b"/>
              <a:pathLst>
                <a:path w="254000" h="295909">
                  <a:moveTo>
                    <a:pt x="253492" y="0"/>
                  </a:moveTo>
                  <a:lnTo>
                    <a:pt x="185547" y="0"/>
                  </a:lnTo>
                  <a:lnTo>
                    <a:pt x="185547" y="169417"/>
                  </a:lnTo>
                  <a:lnTo>
                    <a:pt x="91186" y="0"/>
                  </a:lnTo>
                  <a:lnTo>
                    <a:pt x="0" y="0"/>
                  </a:lnTo>
                  <a:lnTo>
                    <a:pt x="0" y="295783"/>
                  </a:lnTo>
                  <a:lnTo>
                    <a:pt x="67945" y="295783"/>
                  </a:lnTo>
                  <a:lnTo>
                    <a:pt x="67945" y="89535"/>
                  </a:lnTo>
                  <a:lnTo>
                    <a:pt x="181991" y="295783"/>
                  </a:lnTo>
                  <a:lnTo>
                    <a:pt x="253492" y="295783"/>
                  </a:lnTo>
                  <a:lnTo>
                    <a:pt x="253492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37958" y="435736"/>
              <a:ext cx="254000" cy="295910"/>
            </a:xfrm>
            <a:custGeom>
              <a:avLst/>
              <a:gdLst/>
              <a:ahLst/>
              <a:cxnLst/>
              <a:rect l="l" t="t" r="r" b="b"/>
              <a:pathLst>
                <a:path w="254000" h="295909">
                  <a:moveTo>
                    <a:pt x="0" y="0"/>
                  </a:moveTo>
                  <a:lnTo>
                    <a:pt x="91186" y="0"/>
                  </a:lnTo>
                  <a:lnTo>
                    <a:pt x="185547" y="169417"/>
                  </a:lnTo>
                  <a:lnTo>
                    <a:pt x="185547" y="0"/>
                  </a:lnTo>
                  <a:lnTo>
                    <a:pt x="253492" y="0"/>
                  </a:lnTo>
                  <a:lnTo>
                    <a:pt x="253492" y="295783"/>
                  </a:lnTo>
                  <a:lnTo>
                    <a:pt x="181991" y="295783"/>
                  </a:lnTo>
                  <a:lnTo>
                    <a:pt x="67945" y="89535"/>
                  </a:lnTo>
                  <a:lnTo>
                    <a:pt x="67945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1964" y="406781"/>
              <a:ext cx="381635" cy="391795"/>
            </a:xfrm>
            <a:custGeom>
              <a:avLst/>
              <a:gdLst/>
              <a:ahLst/>
              <a:cxnLst/>
              <a:rect l="l" t="t" r="r" b="b"/>
              <a:pathLst>
                <a:path w="381634" h="391795">
                  <a:moveTo>
                    <a:pt x="142493" y="348488"/>
                  </a:moveTo>
                  <a:lnTo>
                    <a:pt x="85343" y="348488"/>
                  </a:lnTo>
                  <a:lnTo>
                    <a:pt x="85343" y="391795"/>
                  </a:lnTo>
                  <a:lnTo>
                    <a:pt x="142493" y="391795"/>
                  </a:lnTo>
                  <a:lnTo>
                    <a:pt x="142493" y="348488"/>
                  </a:lnTo>
                  <a:close/>
                </a:path>
                <a:path w="381634" h="391795">
                  <a:moveTo>
                    <a:pt x="114172" y="83820"/>
                  </a:moveTo>
                  <a:lnTo>
                    <a:pt x="66548" y="92090"/>
                  </a:lnTo>
                  <a:lnTo>
                    <a:pt x="30352" y="116840"/>
                  </a:lnTo>
                  <a:lnTo>
                    <a:pt x="7556" y="155892"/>
                  </a:lnTo>
                  <a:lnTo>
                    <a:pt x="0" y="206756"/>
                  </a:lnTo>
                  <a:lnTo>
                    <a:pt x="1885" y="233570"/>
                  </a:lnTo>
                  <a:lnTo>
                    <a:pt x="17037" y="278389"/>
                  </a:lnTo>
                  <a:lnTo>
                    <a:pt x="47021" y="310993"/>
                  </a:lnTo>
                  <a:lnTo>
                    <a:pt x="88931" y="327618"/>
                  </a:lnTo>
                  <a:lnTo>
                    <a:pt x="114172" y="329692"/>
                  </a:lnTo>
                  <a:lnTo>
                    <a:pt x="139416" y="327642"/>
                  </a:lnTo>
                  <a:lnTo>
                    <a:pt x="161813" y="321484"/>
                  </a:lnTo>
                  <a:lnTo>
                    <a:pt x="181377" y="311207"/>
                  </a:lnTo>
                  <a:lnTo>
                    <a:pt x="198119" y="296799"/>
                  </a:lnTo>
                  <a:lnTo>
                    <a:pt x="206832" y="285115"/>
                  </a:lnTo>
                  <a:lnTo>
                    <a:pt x="107568" y="285115"/>
                  </a:lnTo>
                  <a:lnTo>
                    <a:pt x="100837" y="283718"/>
                  </a:lnTo>
                  <a:lnTo>
                    <a:pt x="70484" y="256063"/>
                  </a:lnTo>
                  <a:lnTo>
                    <a:pt x="61368" y="217160"/>
                  </a:lnTo>
                  <a:lnTo>
                    <a:pt x="61090" y="206629"/>
                  </a:lnTo>
                  <a:lnTo>
                    <a:pt x="61383" y="196514"/>
                  </a:lnTo>
                  <a:lnTo>
                    <a:pt x="70897" y="156829"/>
                  </a:lnTo>
                  <a:lnTo>
                    <a:pt x="100456" y="129667"/>
                  </a:lnTo>
                  <a:lnTo>
                    <a:pt x="107060" y="128397"/>
                  </a:lnTo>
                  <a:lnTo>
                    <a:pt x="206798" y="128397"/>
                  </a:lnTo>
                  <a:lnTo>
                    <a:pt x="198119" y="116713"/>
                  </a:lnTo>
                  <a:lnTo>
                    <a:pt x="181377" y="102304"/>
                  </a:lnTo>
                  <a:lnTo>
                    <a:pt x="161813" y="92027"/>
                  </a:lnTo>
                  <a:lnTo>
                    <a:pt x="139416" y="85869"/>
                  </a:lnTo>
                  <a:lnTo>
                    <a:pt x="114172" y="83820"/>
                  </a:lnTo>
                  <a:close/>
                </a:path>
                <a:path w="381634" h="391795">
                  <a:moveTo>
                    <a:pt x="206798" y="128397"/>
                  </a:moveTo>
                  <a:lnTo>
                    <a:pt x="121284" y="128397"/>
                  </a:lnTo>
                  <a:lnTo>
                    <a:pt x="127888" y="129794"/>
                  </a:lnTo>
                  <a:lnTo>
                    <a:pt x="140715" y="135382"/>
                  </a:lnTo>
                  <a:lnTo>
                    <a:pt x="163067" y="170815"/>
                  </a:lnTo>
                  <a:lnTo>
                    <a:pt x="167509" y="206756"/>
                  </a:lnTo>
                  <a:lnTo>
                    <a:pt x="167251" y="217227"/>
                  </a:lnTo>
                  <a:lnTo>
                    <a:pt x="158384" y="255428"/>
                  </a:lnTo>
                  <a:lnTo>
                    <a:pt x="134619" y="280543"/>
                  </a:lnTo>
                  <a:lnTo>
                    <a:pt x="128142" y="283591"/>
                  </a:lnTo>
                  <a:lnTo>
                    <a:pt x="121411" y="285115"/>
                  </a:lnTo>
                  <a:lnTo>
                    <a:pt x="206832" y="285115"/>
                  </a:lnTo>
                  <a:lnTo>
                    <a:pt x="211474" y="278890"/>
                  </a:lnTo>
                  <a:lnTo>
                    <a:pt x="221043" y="257921"/>
                  </a:lnTo>
                  <a:lnTo>
                    <a:pt x="226802" y="233880"/>
                  </a:lnTo>
                  <a:lnTo>
                    <a:pt x="228726" y="206756"/>
                  </a:lnTo>
                  <a:lnTo>
                    <a:pt x="226802" y="179703"/>
                  </a:lnTo>
                  <a:lnTo>
                    <a:pt x="221043" y="155686"/>
                  </a:lnTo>
                  <a:lnTo>
                    <a:pt x="211474" y="134693"/>
                  </a:lnTo>
                  <a:lnTo>
                    <a:pt x="206798" y="128397"/>
                  </a:lnTo>
                  <a:close/>
                </a:path>
                <a:path w="381634" h="391795">
                  <a:moveTo>
                    <a:pt x="381253" y="283591"/>
                  </a:moveTo>
                  <a:lnTo>
                    <a:pt x="254126" y="283591"/>
                  </a:lnTo>
                  <a:lnTo>
                    <a:pt x="254126" y="324739"/>
                  </a:lnTo>
                  <a:lnTo>
                    <a:pt x="381253" y="324739"/>
                  </a:lnTo>
                  <a:lnTo>
                    <a:pt x="381253" y="283591"/>
                  </a:lnTo>
                  <a:close/>
                </a:path>
                <a:path w="381634" h="391795">
                  <a:moveTo>
                    <a:pt x="347344" y="129921"/>
                  </a:moveTo>
                  <a:lnTo>
                    <a:pt x="288035" y="129921"/>
                  </a:lnTo>
                  <a:lnTo>
                    <a:pt x="288035" y="283591"/>
                  </a:lnTo>
                  <a:lnTo>
                    <a:pt x="347344" y="283591"/>
                  </a:lnTo>
                  <a:lnTo>
                    <a:pt x="347344" y="129921"/>
                  </a:lnTo>
                  <a:close/>
                </a:path>
                <a:path w="381634" h="391795">
                  <a:moveTo>
                    <a:pt x="381253" y="88773"/>
                  </a:moveTo>
                  <a:lnTo>
                    <a:pt x="254126" y="88773"/>
                  </a:lnTo>
                  <a:lnTo>
                    <a:pt x="254126" y="129921"/>
                  </a:lnTo>
                  <a:lnTo>
                    <a:pt x="381253" y="129921"/>
                  </a:lnTo>
                  <a:lnTo>
                    <a:pt x="381253" y="88773"/>
                  </a:lnTo>
                  <a:close/>
                </a:path>
                <a:path w="381634" h="391795">
                  <a:moveTo>
                    <a:pt x="133350" y="0"/>
                  </a:moveTo>
                  <a:lnTo>
                    <a:pt x="95250" y="0"/>
                  </a:lnTo>
                  <a:lnTo>
                    <a:pt x="47497" y="62230"/>
                  </a:lnTo>
                  <a:lnTo>
                    <a:pt x="87883" y="62230"/>
                  </a:lnTo>
                  <a:lnTo>
                    <a:pt x="113918" y="28448"/>
                  </a:lnTo>
                  <a:lnTo>
                    <a:pt x="155179" y="28448"/>
                  </a:lnTo>
                  <a:lnTo>
                    <a:pt x="133350" y="0"/>
                  </a:lnTo>
                  <a:close/>
                </a:path>
                <a:path w="381634" h="391795">
                  <a:moveTo>
                    <a:pt x="155179" y="28448"/>
                  </a:moveTo>
                  <a:lnTo>
                    <a:pt x="113918" y="28448"/>
                  </a:lnTo>
                  <a:lnTo>
                    <a:pt x="140080" y="62230"/>
                  </a:lnTo>
                  <a:lnTo>
                    <a:pt x="181101" y="62230"/>
                  </a:lnTo>
                  <a:lnTo>
                    <a:pt x="155179" y="28448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1964" y="490600"/>
              <a:ext cx="381635" cy="307975"/>
            </a:xfrm>
            <a:custGeom>
              <a:avLst/>
              <a:gdLst/>
              <a:ahLst/>
              <a:cxnLst/>
              <a:rect l="l" t="t" r="r" b="b"/>
              <a:pathLst>
                <a:path w="381634" h="307975">
                  <a:moveTo>
                    <a:pt x="85343" y="264668"/>
                  </a:moveTo>
                  <a:lnTo>
                    <a:pt x="142493" y="264668"/>
                  </a:lnTo>
                  <a:lnTo>
                    <a:pt x="142493" y="307975"/>
                  </a:lnTo>
                  <a:lnTo>
                    <a:pt x="85343" y="307975"/>
                  </a:lnTo>
                  <a:lnTo>
                    <a:pt x="85343" y="264668"/>
                  </a:lnTo>
                  <a:close/>
                </a:path>
                <a:path w="381634" h="307975">
                  <a:moveTo>
                    <a:pt x="114426" y="44576"/>
                  </a:moveTo>
                  <a:lnTo>
                    <a:pt x="107060" y="44576"/>
                  </a:lnTo>
                  <a:lnTo>
                    <a:pt x="100456" y="45847"/>
                  </a:lnTo>
                  <a:lnTo>
                    <a:pt x="70897" y="73009"/>
                  </a:lnTo>
                  <a:lnTo>
                    <a:pt x="61372" y="112815"/>
                  </a:lnTo>
                  <a:lnTo>
                    <a:pt x="61086" y="122936"/>
                  </a:lnTo>
                  <a:lnTo>
                    <a:pt x="61368" y="133340"/>
                  </a:lnTo>
                  <a:lnTo>
                    <a:pt x="70484" y="172243"/>
                  </a:lnTo>
                  <a:lnTo>
                    <a:pt x="100837" y="199898"/>
                  </a:lnTo>
                  <a:lnTo>
                    <a:pt x="107568" y="201295"/>
                  </a:lnTo>
                  <a:lnTo>
                    <a:pt x="114426" y="201295"/>
                  </a:lnTo>
                  <a:lnTo>
                    <a:pt x="121411" y="201295"/>
                  </a:lnTo>
                  <a:lnTo>
                    <a:pt x="128142" y="199771"/>
                  </a:lnTo>
                  <a:lnTo>
                    <a:pt x="134619" y="196723"/>
                  </a:lnTo>
                  <a:lnTo>
                    <a:pt x="141224" y="193801"/>
                  </a:lnTo>
                  <a:lnTo>
                    <a:pt x="163321" y="158750"/>
                  </a:lnTo>
                  <a:lnTo>
                    <a:pt x="167512" y="122809"/>
                  </a:lnTo>
                  <a:lnTo>
                    <a:pt x="167229" y="112694"/>
                  </a:lnTo>
                  <a:lnTo>
                    <a:pt x="158051" y="73469"/>
                  </a:lnTo>
                  <a:lnTo>
                    <a:pt x="134238" y="48768"/>
                  </a:lnTo>
                  <a:lnTo>
                    <a:pt x="127888" y="45974"/>
                  </a:lnTo>
                  <a:lnTo>
                    <a:pt x="121284" y="44576"/>
                  </a:lnTo>
                  <a:lnTo>
                    <a:pt x="114426" y="44576"/>
                  </a:lnTo>
                  <a:close/>
                </a:path>
                <a:path w="381634" h="307975">
                  <a:moveTo>
                    <a:pt x="254126" y="4952"/>
                  </a:moveTo>
                  <a:lnTo>
                    <a:pt x="381253" y="4952"/>
                  </a:lnTo>
                  <a:lnTo>
                    <a:pt x="381253" y="46100"/>
                  </a:lnTo>
                  <a:lnTo>
                    <a:pt x="347344" y="46100"/>
                  </a:lnTo>
                  <a:lnTo>
                    <a:pt x="347344" y="199771"/>
                  </a:lnTo>
                  <a:lnTo>
                    <a:pt x="381253" y="199771"/>
                  </a:lnTo>
                  <a:lnTo>
                    <a:pt x="381253" y="240919"/>
                  </a:lnTo>
                  <a:lnTo>
                    <a:pt x="254126" y="240919"/>
                  </a:lnTo>
                  <a:lnTo>
                    <a:pt x="254126" y="199771"/>
                  </a:lnTo>
                  <a:lnTo>
                    <a:pt x="288035" y="199771"/>
                  </a:lnTo>
                  <a:lnTo>
                    <a:pt x="288035" y="46100"/>
                  </a:lnTo>
                  <a:lnTo>
                    <a:pt x="254126" y="46100"/>
                  </a:lnTo>
                  <a:lnTo>
                    <a:pt x="254126" y="4952"/>
                  </a:lnTo>
                  <a:close/>
                </a:path>
                <a:path w="381634" h="307975">
                  <a:moveTo>
                    <a:pt x="114172" y="0"/>
                  </a:moveTo>
                  <a:lnTo>
                    <a:pt x="161813" y="8207"/>
                  </a:lnTo>
                  <a:lnTo>
                    <a:pt x="198119" y="32893"/>
                  </a:lnTo>
                  <a:lnTo>
                    <a:pt x="221043" y="71866"/>
                  </a:lnTo>
                  <a:lnTo>
                    <a:pt x="228726" y="122936"/>
                  </a:lnTo>
                  <a:lnTo>
                    <a:pt x="226802" y="150060"/>
                  </a:lnTo>
                  <a:lnTo>
                    <a:pt x="211474" y="195070"/>
                  </a:lnTo>
                  <a:lnTo>
                    <a:pt x="181377" y="227387"/>
                  </a:lnTo>
                  <a:lnTo>
                    <a:pt x="139416" y="243822"/>
                  </a:lnTo>
                  <a:lnTo>
                    <a:pt x="114172" y="245872"/>
                  </a:lnTo>
                  <a:lnTo>
                    <a:pt x="88931" y="243798"/>
                  </a:lnTo>
                  <a:lnTo>
                    <a:pt x="47021" y="227173"/>
                  </a:lnTo>
                  <a:lnTo>
                    <a:pt x="17037" y="194569"/>
                  </a:lnTo>
                  <a:lnTo>
                    <a:pt x="1885" y="149750"/>
                  </a:lnTo>
                  <a:lnTo>
                    <a:pt x="0" y="122936"/>
                  </a:lnTo>
                  <a:lnTo>
                    <a:pt x="1885" y="96027"/>
                  </a:lnTo>
                  <a:lnTo>
                    <a:pt x="17037" y="51069"/>
                  </a:lnTo>
                  <a:lnTo>
                    <a:pt x="47021" y="18591"/>
                  </a:lnTo>
                  <a:lnTo>
                    <a:pt x="88931" y="2069"/>
                  </a:lnTo>
                  <a:lnTo>
                    <a:pt x="114172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78572" y="405892"/>
              <a:ext cx="135382" cy="64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9935" y="490854"/>
              <a:ext cx="932180" cy="245745"/>
            </a:xfrm>
            <a:custGeom>
              <a:avLst/>
              <a:gdLst/>
              <a:ahLst/>
              <a:cxnLst/>
              <a:rect l="l" t="t" r="r" b="b"/>
              <a:pathLst>
                <a:path w="932179" h="245745">
                  <a:moveTo>
                    <a:pt x="73279" y="4699"/>
                  </a:moveTo>
                  <a:lnTo>
                    <a:pt x="0" y="4699"/>
                  </a:lnTo>
                  <a:lnTo>
                    <a:pt x="0" y="240665"/>
                  </a:lnTo>
                  <a:lnTo>
                    <a:pt x="73914" y="240665"/>
                  </a:lnTo>
                  <a:lnTo>
                    <a:pt x="85937" y="240450"/>
                  </a:lnTo>
                  <a:lnTo>
                    <a:pt x="130532" y="234997"/>
                  </a:lnTo>
                  <a:lnTo>
                    <a:pt x="170465" y="214262"/>
                  </a:lnTo>
                  <a:lnTo>
                    <a:pt x="186947" y="196469"/>
                  </a:lnTo>
                  <a:lnTo>
                    <a:pt x="59309" y="196469"/>
                  </a:lnTo>
                  <a:lnTo>
                    <a:pt x="59309" y="48768"/>
                  </a:lnTo>
                  <a:lnTo>
                    <a:pt x="187907" y="48768"/>
                  </a:lnTo>
                  <a:lnTo>
                    <a:pt x="181419" y="40687"/>
                  </a:lnTo>
                  <a:lnTo>
                    <a:pt x="150909" y="17696"/>
                  </a:lnTo>
                  <a:lnTo>
                    <a:pt x="108819" y="6467"/>
                  </a:lnTo>
                  <a:lnTo>
                    <a:pt x="85490" y="4891"/>
                  </a:lnTo>
                  <a:lnTo>
                    <a:pt x="73279" y="4699"/>
                  </a:lnTo>
                  <a:close/>
                </a:path>
                <a:path w="932179" h="245745">
                  <a:moveTo>
                    <a:pt x="187907" y="48768"/>
                  </a:moveTo>
                  <a:lnTo>
                    <a:pt x="60452" y="48768"/>
                  </a:lnTo>
                  <a:lnTo>
                    <a:pt x="77501" y="48895"/>
                  </a:lnTo>
                  <a:lnTo>
                    <a:pt x="85097" y="49089"/>
                  </a:lnTo>
                  <a:lnTo>
                    <a:pt x="125108" y="61761"/>
                  </a:lnTo>
                  <a:lnTo>
                    <a:pt x="147986" y="100822"/>
                  </a:lnTo>
                  <a:lnTo>
                    <a:pt x="149987" y="122428"/>
                  </a:lnTo>
                  <a:lnTo>
                    <a:pt x="149510" y="133617"/>
                  </a:lnTo>
                  <a:lnTo>
                    <a:pt x="133016" y="176323"/>
                  </a:lnTo>
                  <a:lnTo>
                    <a:pt x="94107" y="195707"/>
                  </a:lnTo>
                  <a:lnTo>
                    <a:pt x="59309" y="196469"/>
                  </a:lnTo>
                  <a:lnTo>
                    <a:pt x="186947" y="196469"/>
                  </a:lnTo>
                  <a:lnTo>
                    <a:pt x="207216" y="154178"/>
                  </a:lnTo>
                  <a:lnTo>
                    <a:pt x="210820" y="122936"/>
                  </a:lnTo>
                  <a:lnTo>
                    <a:pt x="209984" y="106360"/>
                  </a:lnTo>
                  <a:lnTo>
                    <a:pt x="207470" y="90916"/>
                  </a:lnTo>
                  <a:lnTo>
                    <a:pt x="203265" y="76590"/>
                  </a:lnTo>
                  <a:lnTo>
                    <a:pt x="197358" y="63373"/>
                  </a:lnTo>
                  <a:lnTo>
                    <a:pt x="189995" y="51369"/>
                  </a:lnTo>
                  <a:lnTo>
                    <a:pt x="187907" y="48768"/>
                  </a:lnTo>
                  <a:close/>
                </a:path>
                <a:path w="932179" h="245745">
                  <a:moveTo>
                    <a:pt x="557403" y="4699"/>
                  </a:moveTo>
                  <a:lnTo>
                    <a:pt x="484632" y="4699"/>
                  </a:lnTo>
                  <a:lnTo>
                    <a:pt x="484632" y="240665"/>
                  </a:lnTo>
                  <a:lnTo>
                    <a:pt x="538861" y="240665"/>
                  </a:lnTo>
                  <a:lnTo>
                    <a:pt x="538861" y="76200"/>
                  </a:lnTo>
                  <a:lnTo>
                    <a:pt x="597252" y="76200"/>
                  </a:lnTo>
                  <a:lnTo>
                    <a:pt x="557403" y="4699"/>
                  </a:lnTo>
                  <a:close/>
                </a:path>
                <a:path w="932179" h="245745">
                  <a:moveTo>
                    <a:pt x="597252" y="76200"/>
                  </a:moveTo>
                  <a:lnTo>
                    <a:pt x="538861" y="76200"/>
                  </a:lnTo>
                  <a:lnTo>
                    <a:pt x="629793" y="240665"/>
                  </a:lnTo>
                  <a:lnTo>
                    <a:pt x="686943" y="240665"/>
                  </a:lnTo>
                  <a:lnTo>
                    <a:pt x="686943" y="139827"/>
                  </a:lnTo>
                  <a:lnTo>
                    <a:pt x="632714" y="139827"/>
                  </a:lnTo>
                  <a:lnTo>
                    <a:pt x="597252" y="76200"/>
                  </a:lnTo>
                  <a:close/>
                </a:path>
                <a:path w="932179" h="245745">
                  <a:moveTo>
                    <a:pt x="686943" y="4699"/>
                  </a:moveTo>
                  <a:lnTo>
                    <a:pt x="632714" y="4699"/>
                  </a:lnTo>
                  <a:lnTo>
                    <a:pt x="632714" y="139827"/>
                  </a:lnTo>
                  <a:lnTo>
                    <a:pt x="686943" y="139827"/>
                  </a:lnTo>
                  <a:lnTo>
                    <a:pt x="686943" y="4699"/>
                  </a:lnTo>
                  <a:close/>
                </a:path>
                <a:path w="932179" h="245745">
                  <a:moveTo>
                    <a:pt x="301371" y="4699"/>
                  </a:moveTo>
                  <a:lnTo>
                    <a:pt x="242062" y="4699"/>
                  </a:lnTo>
                  <a:lnTo>
                    <a:pt x="242062" y="155448"/>
                  </a:lnTo>
                  <a:lnTo>
                    <a:pt x="248459" y="194325"/>
                  </a:lnTo>
                  <a:lnTo>
                    <a:pt x="281860" y="232652"/>
                  </a:lnTo>
                  <a:lnTo>
                    <a:pt x="318436" y="244169"/>
                  </a:lnTo>
                  <a:lnTo>
                    <a:pt x="340868" y="245618"/>
                  </a:lnTo>
                  <a:lnTo>
                    <a:pt x="363847" y="244145"/>
                  </a:lnTo>
                  <a:lnTo>
                    <a:pt x="400804" y="232437"/>
                  </a:lnTo>
                  <a:lnTo>
                    <a:pt x="430074" y="200533"/>
                  </a:lnTo>
                  <a:lnTo>
                    <a:pt x="340868" y="200533"/>
                  </a:lnTo>
                  <a:lnTo>
                    <a:pt x="331108" y="199790"/>
                  </a:lnTo>
                  <a:lnTo>
                    <a:pt x="303672" y="173323"/>
                  </a:lnTo>
                  <a:lnTo>
                    <a:pt x="301371" y="151892"/>
                  </a:lnTo>
                  <a:lnTo>
                    <a:pt x="301371" y="4699"/>
                  </a:lnTo>
                  <a:close/>
                </a:path>
                <a:path w="932179" h="245745">
                  <a:moveTo>
                    <a:pt x="439674" y="4699"/>
                  </a:moveTo>
                  <a:lnTo>
                    <a:pt x="380492" y="4699"/>
                  </a:lnTo>
                  <a:lnTo>
                    <a:pt x="380492" y="151892"/>
                  </a:lnTo>
                  <a:lnTo>
                    <a:pt x="379876" y="163776"/>
                  </a:lnTo>
                  <a:lnTo>
                    <a:pt x="358568" y="197659"/>
                  </a:lnTo>
                  <a:lnTo>
                    <a:pt x="340868" y="200533"/>
                  </a:lnTo>
                  <a:lnTo>
                    <a:pt x="430074" y="200533"/>
                  </a:lnTo>
                  <a:lnTo>
                    <a:pt x="433466" y="193770"/>
                  </a:lnTo>
                  <a:lnTo>
                    <a:pt x="438124" y="175744"/>
                  </a:lnTo>
                  <a:lnTo>
                    <a:pt x="439654" y="155448"/>
                  </a:lnTo>
                  <a:lnTo>
                    <a:pt x="439674" y="4699"/>
                  </a:lnTo>
                  <a:close/>
                </a:path>
                <a:path w="932179" h="245745">
                  <a:moveTo>
                    <a:pt x="844296" y="0"/>
                  </a:moveTo>
                  <a:lnTo>
                    <a:pt x="792988" y="8382"/>
                  </a:lnTo>
                  <a:lnTo>
                    <a:pt x="753872" y="33528"/>
                  </a:lnTo>
                  <a:lnTo>
                    <a:pt x="729075" y="72453"/>
                  </a:lnTo>
                  <a:lnTo>
                    <a:pt x="720852" y="122428"/>
                  </a:lnTo>
                  <a:lnTo>
                    <a:pt x="722903" y="150193"/>
                  </a:lnTo>
                  <a:lnTo>
                    <a:pt x="739390" y="195722"/>
                  </a:lnTo>
                  <a:lnTo>
                    <a:pt x="771777" y="227508"/>
                  </a:lnTo>
                  <a:lnTo>
                    <a:pt x="816111" y="243597"/>
                  </a:lnTo>
                  <a:lnTo>
                    <a:pt x="842518" y="245618"/>
                  </a:lnTo>
                  <a:lnTo>
                    <a:pt x="854640" y="245237"/>
                  </a:lnTo>
                  <a:lnTo>
                    <a:pt x="903224" y="236525"/>
                  </a:lnTo>
                  <a:lnTo>
                    <a:pt x="931799" y="227203"/>
                  </a:lnTo>
                  <a:lnTo>
                    <a:pt x="931799" y="202184"/>
                  </a:lnTo>
                  <a:lnTo>
                    <a:pt x="859536" y="202184"/>
                  </a:lnTo>
                  <a:lnTo>
                    <a:pt x="842486" y="200947"/>
                  </a:lnTo>
                  <a:lnTo>
                    <a:pt x="802767" y="182499"/>
                  </a:lnTo>
                  <a:lnTo>
                    <a:pt x="783246" y="140797"/>
                  </a:lnTo>
                  <a:lnTo>
                    <a:pt x="781939" y="121412"/>
                  </a:lnTo>
                  <a:lnTo>
                    <a:pt x="782292" y="112077"/>
                  </a:lnTo>
                  <a:lnTo>
                    <a:pt x="793877" y="74263"/>
                  </a:lnTo>
                  <a:lnTo>
                    <a:pt x="824611" y="48895"/>
                  </a:lnTo>
                  <a:lnTo>
                    <a:pt x="852297" y="44069"/>
                  </a:lnTo>
                  <a:lnTo>
                    <a:pt x="930783" y="44069"/>
                  </a:lnTo>
                  <a:lnTo>
                    <a:pt x="930783" y="20955"/>
                  </a:lnTo>
                  <a:lnTo>
                    <a:pt x="892429" y="5715"/>
                  </a:lnTo>
                  <a:lnTo>
                    <a:pt x="858389" y="357"/>
                  </a:lnTo>
                  <a:lnTo>
                    <a:pt x="844296" y="0"/>
                  </a:lnTo>
                  <a:close/>
                </a:path>
                <a:path w="932179" h="245745">
                  <a:moveTo>
                    <a:pt x="931799" y="110998"/>
                  </a:moveTo>
                  <a:lnTo>
                    <a:pt x="828548" y="110998"/>
                  </a:lnTo>
                  <a:lnTo>
                    <a:pt x="828548" y="155194"/>
                  </a:lnTo>
                  <a:lnTo>
                    <a:pt x="874395" y="155194"/>
                  </a:lnTo>
                  <a:lnTo>
                    <a:pt x="874395" y="201549"/>
                  </a:lnTo>
                  <a:lnTo>
                    <a:pt x="872236" y="201675"/>
                  </a:lnTo>
                  <a:lnTo>
                    <a:pt x="869823" y="201930"/>
                  </a:lnTo>
                  <a:lnTo>
                    <a:pt x="866902" y="201930"/>
                  </a:lnTo>
                  <a:lnTo>
                    <a:pt x="861568" y="202184"/>
                  </a:lnTo>
                  <a:lnTo>
                    <a:pt x="931799" y="202184"/>
                  </a:lnTo>
                  <a:lnTo>
                    <a:pt x="931799" y="110998"/>
                  </a:lnTo>
                  <a:close/>
                </a:path>
                <a:path w="932179" h="245745">
                  <a:moveTo>
                    <a:pt x="930783" y="44069"/>
                  </a:moveTo>
                  <a:lnTo>
                    <a:pt x="861060" y="44069"/>
                  </a:lnTo>
                  <a:lnTo>
                    <a:pt x="869188" y="45339"/>
                  </a:lnTo>
                  <a:lnTo>
                    <a:pt x="884809" y="50165"/>
                  </a:lnTo>
                  <a:lnTo>
                    <a:pt x="891667" y="53086"/>
                  </a:lnTo>
                  <a:lnTo>
                    <a:pt x="897509" y="56515"/>
                  </a:lnTo>
                  <a:lnTo>
                    <a:pt x="902589" y="59309"/>
                  </a:lnTo>
                  <a:lnTo>
                    <a:pt x="907796" y="62737"/>
                  </a:lnTo>
                  <a:lnTo>
                    <a:pt x="913130" y="66929"/>
                  </a:lnTo>
                  <a:lnTo>
                    <a:pt x="918464" y="70993"/>
                  </a:lnTo>
                  <a:lnTo>
                    <a:pt x="922528" y="74041"/>
                  </a:lnTo>
                  <a:lnTo>
                    <a:pt x="925449" y="76327"/>
                  </a:lnTo>
                  <a:lnTo>
                    <a:pt x="930783" y="76327"/>
                  </a:lnTo>
                  <a:lnTo>
                    <a:pt x="930783" y="44069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9244" y="539622"/>
              <a:ext cx="90805" cy="147955"/>
            </a:xfrm>
            <a:custGeom>
              <a:avLst/>
              <a:gdLst/>
              <a:ahLst/>
              <a:cxnLst/>
              <a:rect l="l" t="t" r="r" b="b"/>
              <a:pathLst>
                <a:path w="90804" h="147954">
                  <a:moveTo>
                    <a:pt x="0" y="0"/>
                  </a:moveTo>
                  <a:lnTo>
                    <a:pt x="0" y="147700"/>
                  </a:lnTo>
                  <a:lnTo>
                    <a:pt x="1143" y="147700"/>
                  </a:lnTo>
                  <a:lnTo>
                    <a:pt x="41562" y="146127"/>
                  </a:lnTo>
                  <a:lnTo>
                    <a:pt x="78817" y="120802"/>
                  </a:lnTo>
                  <a:lnTo>
                    <a:pt x="90677" y="73660"/>
                  </a:lnTo>
                  <a:lnTo>
                    <a:pt x="90177" y="62446"/>
                  </a:lnTo>
                  <a:lnTo>
                    <a:pt x="78130" y="25947"/>
                  </a:lnTo>
                  <a:lnTo>
                    <a:pt x="45688" y="2730"/>
                  </a:lnTo>
                  <a:lnTo>
                    <a:pt x="114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3679" y="494664"/>
              <a:ext cx="204089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11108" y="494664"/>
              <a:ext cx="199390" cy="2426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9935" y="495553"/>
              <a:ext cx="210820" cy="236220"/>
            </a:xfrm>
            <a:custGeom>
              <a:avLst/>
              <a:gdLst/>
              <a:ahLst/>
              <a:cxnLst/>
              <a:rect l="l" t="t" r="r" b="b"/>
              <a:pathLst>
                <a:path w="210820" h="236220">
                  <a:moveTo>
                    <a:pt x="0" y="0"/>
                  </a:moveTo>
                  <a:lnTo>
                    <a:pt x="73279" y="0"/>
                  </a:lnTo>
                  <a:lnTo>
                    <a:pt x="85490" y="192"/>
                  </a:lnTo>
                  <a:lnTo>
                    <a:pt x="130577" y="5290"/>
                  </a:lnTo>
                  <a:lnTo>
                    <a:pt x="171604" y="26616"/>
                  </a:lnTo>
                  <a:lnTo>
                    <a:pt x="197358" y="58674"/>
                  </a:lnTo>
                  <a:lnTo>
                    <a:pt x="209984" y="101661"/>
                  </a:lnTo>
                  <a:lnTo>
                    <a:pt x="210820" y="118237"/>
                  </a:lnTo>
                  <a:lnTo>
                    <a:pt x="209917" y="134286"/>
                  </a:lnTo>
                  <a:lnTo>
                    <a:pt x="196469" y="177292"/>
                  </a:lnTo>
                  <a:lnTo>
                    <a:pt x="170465" y="209563"/>
                  </a:lnTo>
                  <a:lnTo>
                    <a:pt x="130532" y="230298"/>
                  </a:lnTo>
                  <a:lnTo>
                    <a:pt x="85937" y="235751"/>
                  </a:lnTo>
                  <a:lnTo>
                    <a:pt x="73914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9898" y="489965"/>
              <a:ext cx="212725" cy="247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1988" y="204215"/>
              <a:ext cx="804672" cy="612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4700" y="309372"/>
              <a:ext cx="800100" cy="507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48956" y="309372"/>
              <a:ext cx="1370076" cy="5074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7340" y="1074775"/>
            <a:ext cx="3059430" cy="2845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ViewBag,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250" dirty="0">
                <a:latin typeface="Arial"/>
                <a:cs typeface="Arial"/>
              </a:rPr>
              <a:t>Session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95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Cookie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Global.asax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1019"/>
            <a:ext cx="4495800" cy="22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19200"/>
            <a:ext cx="8305800" cy="5638800"/>
            <a:chOff x="0" y="1219200"/>
            <a:chExt cx="8305800" cy="5638800"/>
          </a:xfrm>
        </p:grpSpPr>
        <p:sp>
          <p:nvSpPr>
            <p:cNvPr id="4" name="object 4"/>
            <p:cNvSpPr/>
            <p:nvPr/>
          </p:nvSpPr>
          <p:spPr>
            <a:xfrm>
              <a:off x="4904994" y="1219200"/>
              <a:ext cx="3400805" cy="2030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8000"/>
              <a:ext cx="5080000" cy="3809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932688"/>
            <a:ext cx="9144000" cy="161925"/>
            <a:chOff x="0" y="932688"/>
            <a:chExt cx="9144000" cy="161925"/>
          </a:xfrm>
        </p:grpSpPr>
        <p:sp>
          <p:nvSpPr>
            <p:cNvPr id="17" name="object 17"/>
            <p:cNvSpPr/>
            <p:nvPr/>
          </p:nvSpPr>
          <p:spPr>
            <a:xfrm>
              <a:off x="0" y="932688"/>
              <a:ext cx="9144000" cy="16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906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86200" y="2590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0"/>
                </a:ln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1587" y="1216152"/>
            <a:ext cx="8921750" cy="4074160"/>
            <a:chOff x="-1587" y="1216152"/>
            <a:chExt cx="8921750" cy="4074160"/>
          </a:xfrm>
        </p:grpSpPr>
        <p:sp>
          <p:nvSpPr>
            <p:cNvPr id="21" name="object 21"/>
            <p:cNvSpPr/>
            <p:nvPr/>
          </p:nvSpPr>
          <p:spPr>
            <a:xfrm>
              <a:off x="4529328" y="4687823"/>
              <a:ext cx="4111752" cy="103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0" y="4708524"/>
              <a:ext cx="4025900" cy="15875"/>
            </a:xfrm>
            <a:custGeom>
              <a:avLst/>
              <a:gdLst/>
              <a:ahLst/>
              <a:cxnLst/>
              <a:rect l="l" t="t" r="r" b="b"/>
              <a:pathLst>
                <a:path w="4025900" h="15875">
                  <a:moveTo>
                    <a:pt x="0" y="15875"/>
                  </a:moveTo>
                  <a:lnTo>
                    <a:pt x="40259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40024"/>
              <a:ext cx="3547872" cy="103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60725"/>
              <a:ext cx="3505200" cy="15875"/>
            </a:xfrm>
            <a:custGeom>
              <a:avLst/>
              <a:gdLst/>
              <a:ahLst/>
              <a:cxnLst/>
              <a:rect l="l" t="t" r="r" b="b"/>
              <a:pathLst>
                <a:path w="3505200" h="15875">
                  <a:moveTo>
                    <a:pt x="0" y="15875"/>
                  </a:moveTo>
                  <a:lnTo>
                    <a:pt x="3505200" y="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1003" y="3255263"/>
              <a:ext cx="1155191" cy="15361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200" y="3276600"/>
              <a:ext cx="1066800" cy="1447800"/>
            </a:xfrm>
            <a:custGeom>
              <a:avLst/>
              <a:gdLst/>
              <a:ahLst/>
              <a:cxnLst/>
              <a:rect l="l" t="t" r="r" b="b"/>
              <a:pathLst>
                <a:path w="1066800" h="1447800">
                  <a:moveTo>
                    <a:pt x="0" y="0"/>
                  </a:moveTo>
                  <a:lnTo>
                    <a:pt x="1066800" y="1447800"/>
                  </a:lnTo>
                </a:path>
              </a:pathLst>
            </a:custGeom>
            <a:ln w="3175">
              <a:solidFill>
                <a:srgbClr val="4F81B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2364" y="1216152"/>
              <a:ext cx="2734056" cy="2432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4235" y="3689603"/>
              <a:ext cx="4745736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" descr="G:\13. Doan\Logo\logo fi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0" y="1828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5620384" y="435736"/>
              <a:ext cx="281305" cy="295910"/>
            </a:xfrm>
            <a:custGeom>
              <a:avLst/>
              <a:gdLst/>
              <a:ahLst/>
              <a:cxnLst/>
              <a:rect l="l" t="t" r="r" b="b"/>
              <a:pathLst>
                <a:path w="281304" h="295909">
                  <a:moveTo>
                    <a:pt x="280924" y="0"/>
                  </a:moveTo>
                  <a:lnTo>
                    <a:pt x="205866" y="0"/>
                  </a:lnTo>
                  <a:lnTo>
                    <a:pt x="141477" y="200405"/>
                  </a:lnTo>
                  <a:lnTo>
                    <a:pt x="77088" y="0"/>
                  </a:lnTo>
                  <a:lnTo>
                    <a:pt x="0" y="0"/>
                  </a:lnTo>
                  <a:lnTo>
                    <a:pt x="101726" y="295783"/>
                  </a:lnTo>
                  <a:lnTo>
                    <a:pt x="179197" y="295783"/>
                  </a:lnTo>
                  <a:lnTo>
                    <a:pt x="280924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20384" y="435736"/>
              <a:ext cx="281305" cy="295910"/>
            </a:xfrm>
            <a:custGeom>
              <a:avLst/>
              <a:gdLst/>
              <a:ahLst/>
              <a:cxnLst/>
              <a:rect l="l" t="t" r="r" b="b"/>
              <a:pathLst>
                <a:path w="281304" h="295909">
                  <a:moveTo>
                    <a:pt x="0" y="0"/>
                  </a:moveTo>
                  <a:lnTo>
                    <a:pt x="77088" y="0"/>
                  </a:lnTo>
                  <a:lnTo>
                    <a:pt x="141477" y="200405"/>
                  </a:lnTo>
                  <a:lnTo>
                    <a:pt x="205866" y="0"/>
                  </a:lnTo>
                  <a:lnTo>
                    <a:pt x="280924" y="0"/>
                  </a:lnTo>
                  <a:lnTo>
                    <a:pt x="179197" y="295783"/>
                  </a:lnTo>
                  <a:lnTo>
                    <a:pt x="101726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12739" y="495553"/>
              <a:ext cx="671195" cy="236220"/>
            </a:xfrm>
            <a:custGeom>
              <a:avLst/>
              <a:gdLst/>
              <a:ahLst/>
              <a:cxnLst/>
              <a:rect l="l" t="t" r="r" b="b"/>
              <a:pathLst>
                <a:path w="671195" h="236220">
                  <a:moveTo>
                    <a:pt x="408050" y="0"/>
                  </a:moveTo>
                  <a:lnTo>
                    <a:pt x="346456" y="0"/>
                  </a:lnTo>
                  <a:lnTo>
                    <a:pt x="406273" y="235966"/>
                  </a:lnTo>
                  <a:lnTo>
                    <a:pt x="471297" y="235966"/>
                  </a:lnTo>
                  <a:lnTo>
                    <a:pt x="490846" y="158242"/>
                  </a:lnTo>
                  <a:lnTo>
                    <a:pt x="440563" y="158242"/>
                  </a:lnTo>
                  <a:lnTo>
                    <a:pt x="408050" y="0"/>
                  </a:lnTo>
                  <a:close/>
                </a:path>
                <a:path w="671195" h="236220">
                  <a:moveTo>
                    <a:pt x="560306" y="90043"/>
                  </a:moveTo>
                  <a:lnTo>
                    <a:pt x="508000" y="90043"/>
                  </a:lnTo>
                  <a:lnTo>
                    <a:pt x="545846" y="235966"/>
                  </a:lnTo>
                  <a:lnTo>
                    <a:pt x="610869" y="235966"/>
                  </a:lnTo>
                  <a:lnTo>
                    <a:pt x="630572" y="158242"/>
                  </a:lnTo>
                  <a:lnTo>
                    <a:pt x="576452" y="158242"/>
                  </a:lnTo>
                  <a:lnTo>
                    <a:pt x="560306" y="90043"/>
                  </a:lnTo>
                  <a:close/>
                </a:path>
                <a:path w="671195" h="236220">
                  <a:moveTo>
                    <a:pt x="538988" y="0"/>
                  </a:moveTo>
                  <a:lnTo>
                    <a:pt x="480187" y="0"/>
                  </a:lnTo>
                  <a:lnTo>
                    <a:pt x="440563" y="158242"/>
                  </a:lnTo>
                  <a:lnTo>
                    <a:pt x="490846" y="158242"/>
                  </a:lnTo>
                  <a:lnTo>
                    <a:pt x="508000" y="90043"/>
                  </a:lnTo>
                  <a:lnTo>
                    <a:pt x="560306" y="90043"/>
                  </a:lnTo>
                  <a:lnTo>
                    <a:pt x="538988" y="0"/>
                  </a:lnTo>
                  <a:close/>
                </a:path>
                <a:path w="671195" h="236220">
                  <a:moveTo>
                    <a:pt x="670687" y="0"/>
                  </a:moveTo>
                  <a:lnTo>
                    <a:pt x="610742" y="0"/>
                  </a:lnTo>
                  <a:lnTo>
                    <a:pt x="576452" y="158242"/>
                  </a:lnTo>
                  <a:lnTo>
                    <a:pt x="630572" y="158242"/>
                  </a:lnTo>
                  <a:lnTo>
                    <a:pt x="670687" y="0"/>
                  </a:lnTo>
                  <a:close/>
                </a:path>
                <a:path w="671195" h="236220">
                  <a:moveTo>
                    <a:pt x="326136" y="0"/>
                  </a:moveTo>
                  <a:lnTo>
                    <a:pt x="166497" y="0"/>
                  </a:lnTo>
                  <a:lnTo>
                    <a:pt x="166497" y="235966"/>
                  </a:lnTo>
                  <a:lnTo>
                    <a:pt x="326136" y="235966"/>
                  </a:lnTo>
                  <a:lnTo>
                    <a:pt x="326136" y="191008"/>
                  </a:lnTo>
                  <a:lnTo>
                    <a:pt x="225425" y="191008"/>
                  </a:lnTo>
                  <a:lnTo>
                    <a:pt x="225425" y="131318"/>
                  </a:lnTo>
                  <a:lnTo>
                    <a:pt x="318262" y="131318"/>
                  </a:lnTo>
                  <a:lnTo>
                    <a:pt x="318262" y="86360"/>
                  </a:lnTo>
                  <a:lnTo>
                    <a:pt x="225425" y="86360"/>
                  </a:lnTo>
                  <a:lnTo>
                    <a:pt x="225425" y="44958"/>
                  </a:lnTo>
                  <a:lnTo>
                    <a:pt x="326136" y="44958"/>
                  </a:lnTo>
                  <a:lnTo>
                    <a:pt x="326136" y="0"/>
                  </a:lnTo>
                  <a:close/>
                </a:path>
                <a:path w="671195" h="236220">
                  <a:moveTo>
                    <a:pt x="127126" y="194818"/>
                  </a:moveTo>
                  <a:lnTo>
                    <a:pt x="0" y="194818"/>
                  </a:lnTo>
                  <a:lnTo>
                    <a:pt x="0" y="235966"/>
                  </a:lnTo>
                  <a:lnTo>
                    <a:pt x="127126" y="235966"/>
                  </a:lnTo>
                  <a:lnTo>
                    <a:pt x="127126" y="194818"/>
                  </a:lnTo>
                  <a:close/>
                </a:path>
                <a:path w="671195" h="236220">
                  <a:moveTo>
                    <a:pt x="93218" y="41148"/>
                  </a:moveTo>
                  <a:lnTo>
                    <a:pt x="33909" y="41148"/>
                  </a:lnTo>
                  <a:lnTo>
                    <a:pt x="33909" y="194818"/>
                  </a:lnTo>
                  <a:lnTo>
                    <a:pt x="93218" y="194818"/>
                  </a:lnTo>
                  <a:lnTo>
                    <a:pt x="93218" y="41148"/>
                  </a:lnTo>
                  <a:close/>
                </a:path>
                <a:path w="671195" h="236220">
                  <a:moveTo>
                    <a:pt x="12712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27126" y="41148"/>
                  </a:lnTo>
                  <a:lnTo>
                    <a:pt x="127126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12739" y="495553"/>
              <a:ext cx="671195" cy="236220"/>
            </a:xfrm>
            <a:custGeom>
              <a:avLst/>
              <a:gdLst/>
              <a:ahLst/>
              <a:cxnLst/>
              <a:rect l="l" t="t" r="r" b="b"/>
              <a:pathLst>
                <a:path w="671195" h="236220">
                  <a:moveTo>
                    <a:pt x="346456" y="0"/>
                  </a:moveTo>
                  <a:lnTo>
                    <a:pt x="408050" y="0"/>
                  </a:lnTo>
                  <a:lnTo>
                    <a:pt x="440563" y="158242"/>
                  </a:lnTo>
                  <a:lnTo>
                    <a:pt x="480187" y="0"/>
                  </a:lnTo>
                  <a:lnTo>
                    <a:pt x="538988" y="0"/>
                  </a:lnTo>
                  <a:lnTo>
                    <a:pt x="576452" y="158242"/>
                  </a:lnTo>
                  <a:lnTo>
                    <a:pt x="610742" y="0"/>
                  </a:lnTo>
                  <a:lnTo>
                    <a:pt x="670687" y="0"/>
                  </a:lnTo>
                  <a:lnTo>
                    <a:pt x="610869" y="235966"/>
                  </a:lnTo>
                  <a:lnTo>
                    <a:pt x="545846" y="235966"/>
                  </a:lnTo>
                  <a:lnTo>
                    <a:pt x="508000" y="90043"/>
                  </a:lnTo>
                  <a:lnTo>
                    <a:pt x="471297" y="235966"/>
                  </a:lnTo>
                  <a:lnTo>
                    <a:pt x="406273" y="235966"/>
                  </a:lnTo>
                  <a:lnTo>
                    <a:pt x="346456" y="0"/>
                  </a:lnTo>
                  <a:close/>
                </a:path>
                <a:path w="671195" h="236220">
                  <a:moveTo>
                    <a:pt x="166497" y="0"/>
                  </a:moveTo>
                  <a:lnTo>
                    <a:pt x="326136" y="0"/>
                  </a:lnTo>
                  <a:lnTo>
                    <a:pt x="326136" y="44958"/>
                  </a:lnTo>
                  <a:lnTo>
                    <a:pt x="225425" y="44958"/>
                  </a:lnTo>
                  <a:lnTo>
                    <a:pt x="225425" y="86360"/>
                  </a:lnTo>
                  <a:lnTo>
                    <a:pt x="318262" y="86360"/>
                  </a:lnTo>
                  <a:lnTo>
                    <a:pt x="318262" y="131318"/>
                  </a:lnTo>
                  <a:lnTo>
                    <a:pt x="225425" y="131318"/>
                  </a:lnTo>
                  <a:lnTo>
                    <a:pt x="225425" y="191008"/>
                  </a:lnTo>
                  <a:lnTo>
                    <a:pt x="326136" y="191008"/>
                  </a:lnTo>
                  <a:lnTo>
                    <a:pt x="326136" y="235966"/>
                  </a:lnTo>
                  <a:lnTo>
                    <a:pt x="166497" y="235966"/>
                  </a:lnTo>
                  <a:lnTo>
                    <a:pt x="166497" y="0"/>
                  </a:lnTo>
                  <a:close/>
                </a:path>
                <a:path w="671195" h="236220">
                  <a:moveTo>
                    <a:pt x="0" y="0"/>
                  </a:moveTo>
                  <a:lnTo>
                    <a:pt x="127126" y="0"/>
                  </a:lnTo>
                  <a:lnTo>
                    <a:pt x="127126" y="41148"/>
                  </a:lnTo>
                  <a:lnTo>
                    <a:pt x="93218" y="41148"/>
                  </a:lnTo>
                  <a:lnTo>
                    <a:pt x="93218" y="194818"/>
                  </a:lnTo>
                  <a:lnTo>
                    <a:pt x="127126" y="194818"/>
                  </a:lnTo>
                  <a:lnTo>
                    <a:pt x="127126" y="235966"/>
                  </a:lnTo>
                  <a:lnTo>
                    <a:pt x="0" y="235966"/>
                  </a:lnTo>
                  <a:lnTo>
                    <a:pt x="0" y="194818"/>
                  </a:lnTo>
                  <a:lnTo>
                    <a:pt x="33909" y="194818"/>
                  </a:lnTo>
                  <a:lnTo>
                    <a:pt x="33909" y="41148"/>
                  </a:lnTo>
                  <a:lnTo>
                    <a:pt x="0" y="41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7969" y="434847"/>
              <a:ext cx="2201418" cy="3710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8196" y="204215"/>
              <a:ext cx="765048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1284" y="309372"/>
              <a:ext cx="1083564" cy="507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2888" y="204215"/>
              <a:ext cx="769619" cy="612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0547" y="309372"/>
              <a:ext cx="858011" cy="507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6600" y="204215"/>
              <a:ext cx="1100327" cy="6126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4968" y="309372"/>
              <a:ext cx="1274064" cy="5074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7340" y="1150365"/>
            <a:ext cx="80822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79687"/>
              <a:buFont typeface="Wingdings"/>
              <a:buChar char=""/>
              <a:tabLst>
                <a:tab pos="355600" algn="l"/>
              </a:tabLst>
            </a:pPr>
            <a:r>
              <a:rPr sz="3200" spc="-140" dirty="0">
                <a:latin typeface="Arial"/>
                <a:cs typeface="Arial"/>
              </a:rPr>
              <a:t>ViewBag/ViewData </a:t>
            </a:r>
            <a:r>
              <a:rPr sz="3200" spc="-225" dirty="0">
                <a:latin typeface="Arial"/>
                <a:cs typeface="Arial"/>
              </a:rPr>
              <a:t>và </a:t>
            </a:r>
            <a:r>
              <a:rPr sz="3200" spc="-55" dirty="0">
                <a:latin typeface="Arial"/>
                <a:cs typeface="Arial"/>
              </a:rPr>
              <a:t>Model </a:t>
            </a:r>
            <a:r>
              <a:rPr sz="3200" spc="-180" dirty="0">
                <a:latin typeface="Arial"/>
                <a:cs typeface="Arial"/>
              </a:rPr>
              <a:t>được </a:t>
            </a:r>
            <a:r>
              <a:rPr sz="3200" spc="-285" dirty="0">
                <a:latin typeface="Arial"/>
                <a:cs typeface="Arial"/>
              </a:rPr>
              <a:t>sử </a:t>
            </a:r>
            <a:r>
              <a:rPr sz="3200" spc="-145" dirty="0">
                <a:latin typeface="Arial"/>
                <a:cs typeface="Arial"/>
              </a:rPr>
              <a:t>dụng </a:t>
            </a:r>
            <a:r>
              <a:rPr sz="3200" spc="-105" dirty="0">
                <a:latin typeface="Arial"/>
                <a:cs typeface="Arial"/>
              </a:rPr>
              <a:t>để  </a:t>
            </a:r>
            <a:r>
              <a:rPr sz="3200" spc="-145" dirty="0">
                <a:latin typeface="Arial"/>
                <a:cs typeface="Arial"/>
              </a:rPr>
              <a:t>chia </a:t>
            </a:r>
            <a:r>
              <a:rPr sz="3200" spc="-275" dirty="0">
                <a:latin typeface="Arial"/>
                <a:cs typeface="Arial"/>
              </a:rPr>
              <a:t>sẻ </a:t>
            </a:r>
            <a:r>
              <a:rPr sz="3200" spc="-160" dirty="0">
                <a:latin typeface="Arial"/>
                <a:cs typeface="Arial"/>
              </a:rPr>
              <a:t>dữ </a:t>
            </a:r>
            <a:r>
              <a:rPr sz="3200" spc="-65" dirty="0">
                <a:latin typeface="Arial"/>
                <a:cs typeface="Arial"/>
              </a:rPr>
              <a:t>liệu </a:t>
            </a:r>
            <a:r>
              <a:rPr sz="3200" spc="-180" dirty="0">
                <a:latin typeface="Arial"/>
                <a:cs typeface="Arial"/>
              </a:rPr>
              <a:t>giữa </a:t>
            </a:r>
            <a:r>
              <a:rPr sz="3200" spc="-85" dirty="0">
                <a:latin typeface="Arial"/>
                <a:cs typeface="Arial"/>
              </a:rPr>
              <a:t>Controller </a:t>
            </a:r>
            <a:r>
              <a:rPr sz="3200" spc="-225" dirty="0">
                <a:latin typeface="Arial"/>
                <a:cs typeface="Arial"/>
              </a:rPr>
              <a:t>và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82439" y="4910074"/>
            <a:ext cx="2286000" cy="1369060"/>
            <a:chOff x="4800600" y="4172722"/>
            <a:chExt cx="2286000" cy="1369060"/>
          </a:xfrm>
        </p:grpSpPr>
        <p:sp>
          <p:nvSpPr>
            <p:cNvPr id="16" name="object 16"/>
            <p:cNvSpPr/>
            <p:nvPr/>
          </p:nvSpPr>
          <p:spPr>
            <a:xfrm>
              <a:off x="4800600" y="4172722"/>
              <a:ext cx="2286000" cy="13685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38700" y="4190999"/>
              <a:ext cx="2209800" cy="12926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38700" y="4190999"/>
              <a:ext cx="2209800" cy="1292860"/>
            </a:xfrm>
            <a:custGeom>
              <a:avLst/>
              <a:gdLst/>
              <a:ahLst/>
              <a:cxnLst/>
              <a:rect l="l" t="t" r="r" b="b"/>
              <a:pathLst>
                <a:path w="2209800" h="1292860">
                  <a:moveTo>
                    <a:pt x="0" y="220344"/>
                  </a:moveTo>
                  <a:lnTo>
                    <a:pt x="1902332" y="220344"/>
                  </a:lnTo>
                  <a:lnTo>
                    <a:pt x="1902332" y="1080770"/>
                  </a:lnTo>
                  <a:lnTo>
                    <a:pt x="1838936" y="1081273"/>
                  </a:lnTo>
                  <a:lnTo>
                    <a:pt x="1778353" y="1082744"/>
                  </a:lnTo>
                  <a:lnTo>
                    <a:pt x="1720450" y="1085125"/>
                  </a:lnTo>
                  <a:lnTo>
                    <a:pt x="1665093" y="1088356"/>
                  </a:lnTo>
                  <a:lnTo>
                    <a:pt x="1612147" y="1092381"/>
                  </a:lnTo>
                  <a:lnTo>
                    <a:pt x="1561479" y="1097141"/>
                  </a:lnTo>
                  <a:lnTo>
                    <a:pt x="1512954" y="1102576"/>
                  </a:lnTo>
                  <a:lnTo>
                    <a:pt x="1466439" y="1108630"/>
                  </a:lnTo>
                  <a:lnTo>
                    <a:pt x="1421800" y="1115244"/>
                  </a:lnTo>
                  <a:lnTo>
                    <a:pt x="1378903" y="1122358"/>
                  </a:lnTo>
                  <a:lnTo>
                    <a:pt x="1337613" y="1129917"/>
                  </a:lnTo>
                  <a:lnTo>
                    <a:pt x="1297797" y="1137859"/>
                  </a:lnTo>
                  <a:lnTo>
                    <a:pt x="1259321" y="1146129"/>
                  </a:lnTo>
                  <a:lnTo>
                    <a:pt x="1222050" y="1154666"/>
                  </a:lnTo>
                  <a:lnTo>
                    <a:pt x="1150591" y="1172313"/>
                  </a:lnTo>
                  <a:lnTo>
                    <a:pt x="1082346" y="1190334"/>
                  </a:lnTo>
                  <a:lnTo>
                    <a:pt x="1016244" y="1208261"/>
                  </a:lnTo>
                  <a:lnTo>
                    <a:pt x="983662" y="1217044"/>
                  </a:lnTo>
                  <a:lnTo>
                    <a:pt x="918765" y="1233957"/>
                  </a:lnTo>
                  <a:lnTo>
                    <a:pt x="853331" y="1249612"/>
                  </a:lnTo>
                  <a:lnTo>
                    <a:pt x="786289" y="1263541"/>
                  </a:lnTo>
                  <a:lnTo>
                    <a:pt x="716566" y="1275279"/>
                  </a:lnTo>
                  <a:lnTo>
                    <a:pt x="643090" y="1284358"/>
                  </a:lnTo>
                  <a:lnTo>
                    <a:pt x="604610" y="1287756"/>
                  </a:lnTo>
                  <a:lnTo>
                    <a:pt x="564790" y="1290314"/>
                  </a:lnTo>
                  <a:lnTo>
                    <a:pt x="523496" y="1291974"/>
                  </a:lnTo>
                  <a:lnTo>
                    <a:pt x="480594" y="1292678"/>
                  </a:lnTo>
                  <a:lnTo>
                    <a:pt x="435949" y="1292368"/>
                  </a:lnTo>
                  <a:lnTo>
                    <a:pt x="389429" y="1290985"/>
                  </a:lnTo>
                  <a:lnTo>
                    <a:pt x="340898" y="1288472"/>
                  </a:lnTo>
                  <a:lnTo>
                    <a:pt x="290224" y="1284769"/>
                  </a:lnTo>
                  <a:lnTo>
                    <a:pt x="237271" y="1279819"/>
                  </a:lnTo>
                  <a:lnTo>
                    <a:pt x="181906" y="1273563"/>
                  </a:lnTo>
                  <a:lnTo>
                    <a:pt x="123995" y="1265943"/>
                  </a:lnTo>
                  <a:lnTo>
                    <a:pt x="63404" y="1256901"/>
                  </a:lnTo>
                  <a:lnTo>
                    <a:pt x="0" y="1246378"/>
                  </a:lnTo>
                  <a:lnTo>
                    <a:pt x="0" y="220344"/>
                  </a:lnTo>
                  <a:close/>
                </a:path>
                <a:path w="2209800" h="1292860">
                  <a:moveTo>
                    <a:pt x="156717" y="220344"/>
                  </a:moveTo>
                  <a:lnTo>
                    <a:pt x="156717" y="108838"/>
                  </a:lnTo>
                  <a:lnTo>
                    <a:pt x="2046097" y="108838"/>
                  </a:lnTo>
                  <a:lnTo>
                    <a:pt x="2046097" y="974725"/>
                  </a:lnTo>
                  <a:lnTo>
                    <a:pt x="1993362" y="975657"/>
                  </a:lnTo>
                  <a:lnTo>
                    <a:pt x="1947306" y="977709"/>
                  </a:lnTo>
                  <a:lnTo>
                    <a:pt x="1914705" y="979761"/>
                  </a:lnTo>
                  <a:lnTo>
                    <a:pt x="1902332" y="980694"/>
                  </a:lnTo>
                </a:path>
                <a:path w="2209800" h="1292860">
                  <a:moveTo>
                    <a:pt x="304038" y="108838"/>
                  </a:moveTo>
                  <a:lnTo>
                    <a:pt x="304038" y="0"/>
                  </a:lnTo>
                  <a:lnTo>
                    <a:pt x="2209800" y="0"/>
                  </a:lnTo>
                  <a:lnTo>
                    <a:pt x="2209800" y="863092"/>
                  </a:lnTo>
                  <a:lnTo>
                    <a:pt x="2149717" y="863806"/>
                  </a:lnTo>
                  <a:lnTo>
                    <a:pt x="2097278" y="865378"/>
                  </a:lnTo>
                  <a:lnTo>
                    <a:pt x="2060174" y="866949"/>
                  </a:lnTo>
                  <a:lnTo>
                    <a:pt x="2046097" y="867663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63899" y="5381229"/>
            <a:ext cx="15298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V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10" dirty="0">
                <a:latin typeface="Carlito"/>
                <a:cs typeface="Carlito"/>
              </a:rPr>
              <a:t>e</a:t>
            </a:r>
            <a:r>
              <a:rPr sz="1800" b="1" dirty="0">
                <a:latin typeface="Carlito"/>
                <a:cs typeface="Carlito"/>
              </a:rPr>
              <a:t>w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00600" y="2545095"/>
            <a:ext cx="2590800" cy="866140"/>
            <a:chOff x="4800600" y="2545095"/>
            <a:chExt cx="2286000" cy="866140"/>
          </a:xfrm>
        </p:grpSpPr>
        <p:sp>
          <p:nvSpPr>
            <p:cNvPr id="21" name="object 21"/>
            <p:cNvSpPr/>
            <p:nvPr/>
          </p:nvSpPr>
          <p:spPr>
            <a:xfrm>
              <a:off x="4800600" y="2545095"/>
              <a:ext cx="2286000" cy="865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8700" y="2563368"/>
              <a:ext cx="2209800" cy="789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8700" y="2563368"/>
              <a:ext cx="2209800" cy="789940"/>
            </a:xfrm>
            <a:custGeom>
              <a:avLst/>
              <a:gdLst/>
              <a:ahLst/>
              <a:cxnLst/>
              <a:rect l="l" t="t" r="r" b="b"/>
              <a:pathLst>
                <a:path w="2209800" h="789939">
                  <a:moveTo>
                    <a:pt x="0" y="789431"/>
                  </a:moveTo>
                  <a:lnTo>
                    <a:pt x="2209800" y="789431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789431"/>
                  </a:lnTo>
                  <a:close/>
                </a:path>
              </a:pathLst>
            </a:custGeom>
            <a:ln w="952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53888" y="2793619"/>
            <a:ext cx="12738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smtClean="0">
                <a:latin typeface="Carlito"/>
                <a:cs typeface="Carlito"/>
              </a:rPr>
              <a:t>Control</a:t>
            </a:r>
            <a:r>
              <a:rPr lang="en-US" sz="1800" b="1" spc="-10" smtClean="0">
                <a:latin typeface="Carlito"/>
                <a:cs typeface="Carlito"/>
              </a:rPr>
              <a:t>e</a:t>
            </a:r>
            <a:r>
              <a:rPr sz="1800" b="1" spc="-10" smtClean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30088" y="3323761"/>
            <a:ext cx="1827404" cy="1876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83940" y="3564833"/>
            <a:ext cx="1061829" cy="1363517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55244">
              <a:lnSpc>
                <a:spcPts val="1810"/>
              </a:lnSpc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ViewBag,</a:t>
            </a:r>
            <a:endParaRPr sz="1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</a:pPr>
            <a:r>
              <a:rPr sz="1800" spc="-5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" smtClean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80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1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5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800" spc="-15" smtClean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80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35" smtClean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38144" y="2633472"/>
            <a:ext cx="1469390" cy="718185"/>
            <a:chOff x="3438144" y="2633472"/>
            <a:chExt cx="1469390" cy="718185"/>
          </a:xfrm>
        </p:grpSpPr>
        <p:sp>
          <p:nvSpPr>
            <p:cNvPr id="28" name="object 28"/>
            <p:cNvSpPr/>
            <p:nvPr/>
          </p:nvSpPr>
          <p:spPr>
            <a:xfrm>
              <a:off x="3438144" y="2633472"/>
              <a:ext cx="1469136" cy="7178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40252" y="2741676"/>
              <a:ext cx="1110996" cy="4297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86150" y="2667000"/>
              <a:ext cx="1371600" cy="609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86150" y="2667000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0" y="152400"/>
                  </a:moveTo>
                  <a:lnTo>
                    <a:pt x="1066800" y="152400"/>
                  </a:lnTo>
                  <a:lnTo>
                    <a:pt x="1066800" y="0"/>
                  </a:lnTo>
                  <a:lnTo>
                    <a:pt x="1371600" y="304800"/>
                  </a:lnTo>
                  <a:lnTo>
                    <a:pt x="1066800" y="609600"/>
                  </a:lnTo>
                  <a:lnTo>
                    <a:pt x="1066800" y="457200"/>
                  </a:lnTo>
                  <a:lnTo>
                    <a:pt x="0" y="4572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08019" y="2807334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0" dirty="0">
                <a:latin typeface="Arial"/>
                <a:cs typeface="Arial"/>
              </a:rPr>
              <a:t>R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q</a:t>
            </a:r>
            <a:r>
              <a:rPr sz="1800" spc="-90" dirty="0">
                <a:latin typeface="Arial"/>
                <a:cs typeface="Arial"/>
              </a:rPr>
              <a:t>u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1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18459" y="5352023"/>
            <a:ext cx="1469390" cy="718185"/>
            <a:chOff x="3436620" y="4614671"/>
            <a:chExt cx="1469390" cy="718185"/>
          </a:xfrm>
        </p:grpSpPr>
        <p:sp>
          <p:nvSpPr>
            <p:cNvPr id="34" name="object 34"/>
            <p:cNvSpPr/>
            <p:nvPr/>
          </p:nvSpPr>
          <p:spPr>
            <a:xfrm>
              <a:off x="3436620" y="4614671"/>
              <a:ext cx="1469136" cy="7178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24072" y="4722875"/>
              <a:ext cx="1248155" cy="4297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6150" y="4648199"/>
              <a:ext cx="1371600" cy="609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6150" y="464819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137160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304800"/>
                  </a:lnTo>
                  <a:lnTo>
                    <a:pt x="304800" y="609600"/>
                  </a:lnTo>
                  <a:lnTo>
                    <a:pt x="304800" y="457200"/>
                  </a:lnTo>
                  <a:lnTo>
                    <a:pt x="1371600" y="457200"/>
                  </a:lnTo>
                  <a:lnTo>
                    <a:pt x="1371600" y="15240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73678" y="5526141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60477" y="2971105"/>
            <a:ext cx="1796830" cy="18174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4960492" y="435736"/>
              <a:ext cx="281305" cy="295910"/>
            </a:xfrm>
            <a:custGeom>
              <a:avLst/>
              <a:gdLst/>
              <a:ahLst/>
              <a:cxnLst/>
              <a:rect l="l" t="t" r="r" b="b"/>
              <a:pathLst>
                <a:path w="281304" h="295909">
                  <a:moveTo>
                    <a:pt x="280924" y="0"/>
                  </a:moveTo>
                  <a:lnTo>
                    <a:pt x="205867" y="0"/>
                  </a:lnTo>
                  <a:lnTo>
                    <a:pt x="141478" y="200405"/>
                  </a:lnTo>
                  <a:lnTo>
                    <a:pt x="77089" y="0"/>
                  </a:lnTo>
                  <a:lnTo>
                    <a:pt x="0" y="0"/>
                  </a:lnTo>
                  <a:lnTo>
                    <a:pt x="101727" y="295783"/>
                  </a:lnTo>
                  <a:lnTo>
                    <a:pt x="179197" y="295783"/>
                  </a:lnTo>
                  <a:lnTo>
                    <a:pt x="280924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60492" y="435736"/>
              <a:ext cx="281305" cy="295910"/>
            </a:xfrm>
            <a:custGeom>
              <a:avLst/>
              <a:gdLst/>
              <a:ahLst/>
              <a:cxnLst/>
              <a:rect l="l" t="t" r="r" b="b"/>
              <a:pathLst>
                <a:path w="281304" h="295909">
                  <a:moveTo>
                    <a:pt x="0" y="0"/>
                  </a:moveTo>
                  <a:lnTo>
                    <a:pt x="77089" y="0"/>
                  </a:lnTo>
                  <a:lnTo>
                    <a:pt x="141478" y="200405"/>
                  </a:lnTo>
                  <a:lnTo>
                    <a:pt x="205867" y="0"/>
                  </a:lnTo>
                  <a:lnTo>
                    <a:pt x="280924" y="0"/>
                  </a:lnTo>
                  <a:lnTo>
                    <a:pt x="179197" y="295783"/>
                  </a:lnTo>
                  <a:lnTo>
                    <a:pt x="101727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2846" y="495553"/>
              <a:ext cx="671195" cy="236220"/>
            </a:xfrm>
            <a:custGeom>
              <a:avLst/>
              <a:gdLst/>
              <a:ahLst/>
              <a:cxnLst/>
              <a:rect l="l" t="t" r="r" b="b"/>
              <a:pathLst>
                <a:path w="671195" h="236220">
                  <a:moveTo>
                    <a:pt x="408050" y="0"/>
                  </a:moveTo>
                  <a:lnTo>
                    <a:pt x="346455" y="0"/>
                  </a:lnTo>
                  <a:lnTo>
                    <a:pt x="406273" y="235966"/>
                  </a:lnTo>
                  <a:lnTo>
                    <a:pt x="471297" y="235966"/>
                  </a:lnTo>
                  <a:lnTo>
                    <a:pt x="490846" y="158242"/>
                  </a:lnTo>
                  <a:lnTo>
                    <a:pt x="440563" y="158242"/>
                  </a:lnTo>
                  <a:lnTo>
                    <a:pt x="408050" y="0"/>
                  </a:lnTo>
                  <a:close/>
                </a:path>
                <a:path w="671195" h="236220">
                  <a:moveTo>
                    <a:pt x="560306" y="90043"/>
                  </a:moveTo>
                  <a:lnTo>
                    <a:pt x="508000" y="90043"/>
                  </a:lnTo>
                  <a:lnTo>
                    <a:pt x="545845" y="235966"/>
                  </a:lnTo>
                  <a:lnTo>
                    <a:pt x="610869" y="235966"/>
                  </a:lnTo>
                  <a:lnTo>
                    <a:pt x="630572" y="158242"/>
                  </a:lnTo>
                  <a:lnTo>
                    <a:pt x="576452" y="158242"/>
                  </a:lnTo>
                  <a:lnTo>
                    <a:pt x="560306" y="90043"/>
                  </a:lnTo>
                  <a:close/>
                </a:path>
                <a:path w="671195" h="236220">
                  <a:moveTo>
                    <a:pt x="538988" y="0"/>
                  </a:moveTo>
                  <a:lnTo>
                    <a:pt x="480187" y="0"/>
                  </a:lnTo>
                  <a:lnTo>
                    <a:pt x="440563" y="158242"/>
                  </a:lnTo>
                  <a:lnTo>
                    <a:pt x="490846" y="158242"/>
                  </a:lnTo>
                  <a:lnTo>
                    <a:pt x="508000" y="90043"/>
                  </a:lnTo>
                  <a:lnTo>
                    <a:pt x="560306" y="90043"/>
                  </a:lnTo>
                  <a:lnTo>
                    <a:pt x="538988" y="0"/>
                  </a:lnTo>
                  <a:close/>
                </a:path>
                <a:path w="671195" h="236220">
                  <a:moveTo>
                    <a:pt x="670687" y="0"/>
                  </a:moveTo>
                  <a:lnTo>
                    <a:pt x="610742" y="0"/>
                  </a:lnTo>
                  <a:lnTo>
                    <a:pt x="576452" y="158242"/>
                  </a:lnTo>
                  <a:lnTo>
                    <a:pt x="630572" y="158242"/>
                  </a:lnTo>
                  <a:lnTo>
                    <a:pt x="670687" y="0"/>
                  </a:lnTo>
                  <a:close/>
                </a:path>
                <a:path w="671195" h="236220">
                  <a:moveTo>
                    <a:pt x="326136" y="0"/>
                  </a:moveTo>
                  <a:lnTo>
                    <a:pt x="166497" y="0"/>
                  </a:lnTo>
                  <a:lnTo>
                    <a:pt x="166497" y="235966"/>
                  </a:lnTo>
                  <a:lnTo>
                    <a:pt x="326136" y="235966"/>
                  </a:lnTo>
                  <a:lnTo>
                    <a:pt x="326136" y="191008"/>
                  </a:lnTo>
                  <a:lnTo>
                    <a:pt x="225425" y="191008"/>
                  </a:lnTo>
                  <a:lnTo>
                    <a:pt x="225425" y="131318"/>
                  </a:lnTo>
                  <a:lnTo>
                    <a:pt x="318262" y="131318"/>
                  </a:lnTo>
                  <a:lnTo>
                    <a:pt x="318262" y="86360"/>
                  </a:lnTo>
                  <a:lnTo>
                    <a:pt x="225425" y="86360"/>
                  </a:lnTo>
                  <a:lnTo>
                    <a:pt x="225425" y="44958"/>
                  </a:lnTo>
                  <a:lnTo>
                    <a:pt x="326136" y="44958"/>
                  </a:lnTo>
                  <a:lnTo>
                    <a:pt x="326136" y="0"/>
                  </a:lnTo>
                  <a:close/>
                </a:path>
                <a:path w="671195" h="236220">
                  <a:moveTo>
                    <a:pt x="127126" y="194818"/>
                  </a:moveTo>
                  <a:lnTo>
                    <a:pt x="0" y="194818"/>
                  </a:lnTo>
                  <a:lnTo>
                    <a:pt x="0" y="235966"/>
                  </a:lnTo>
                  <a:lnTo>
                    <a:pt x="127126" y="235966"/>
                  </a:lnTo>
                  <a:lnTo>
                    <a:pt x="127126" y="194818"/>
                  </a:lnTo>
                  <a:close/>
                </a:path>
                <a:path w="671195" h="236220">
                  <a:moveTo>
                    <a:pt x="93217" y="41148"/>
                  </a:moveTo>
                  <a:lnTo>
                    <a:pt x="33908" y="41148"/>
                  </a:lnTo>
                  <a:lnTo>
                    <a:pt x="33908" y="194818"/>
                  </a:lnTo>
                  <a:lnTo>
                    <a:pt x="93217" y="194818"/>
                  </a:lnTo>
                  <a:lnTo>
                    <a:pt x="93217" y="41148"/>
                  </a:lnTo>
                  <a:close/>
                </a:path>
                <a:path w="671195" h="236220">
                  <a:moveTo>
                    <a:pt x="12712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27126" y="41148"/>
                  </a:lnTo>
                  <a:lnTo>
                    <a:pt x="127126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2846" y="495553"/>
              <a:ext cx="671195" cy="236220"/>
            </a:xfrm>
            <a:custGeom>
              <a:avLst/>
              <a:gdLst/>
              <a:ahLst/>
              <a:cxnLst/>
              <a:rect l="l" t="t" r="r" b="b"/>
              <a:pathLst>
                <a:path w="671195" h="236220">
                  <a:moveTo>
                    <a:pt x="346455" y="0"/>
                  </a:moveTo>
                  <a:lnTo>
                    <a:pt x="408050" y="0"/>
                  </a:lnTo>
                  <a:lnTo>
                    <a:pt x="440563" y="158242"/>
                  </a:lnTo>
                  <a:lnTo>
                    <a:pt x="480187" y="0"/>
                  </a:lnTo>
                  <a:lnTo>
                    <a:pt x="538988" y="0"/>
                  </a:lnTo>
                  <a:lnTo>
                    <a:pt x="576452" y="158242"/>
                  </a:lnTo>
                  <a:lnTo>
                    <a:pt x="610742" y="0"/>
                  </a:lnTo>
                  <a:lnTo>
                    <a:pt x="670687" y="0"/>
                  </a:lnTo>
                  <a:lnTo>
                    <a:pt x="610869" y="235966"/>
                  </a:lnTo>
                  <a:lnTo>
                    <a:pt x="545845" y="235966"/>
                  </a:lnTo>
                  <a:lnTo>
                    <a:pt x="508000" y="90043"/>
                  </a:lnTo>
                  <a:lnTo>
                    <a:pt x="471297" y="235966"/>
                  </a:lnTo>
                  <a:lnTo>
                    <a:pt x="406273" y="235966"/>
                  </a:lnTo>
                  <a:lnTo>
                    <a:pt x="346455" y="0"/>
                  </a:lnTo>
                  <a:close/>
                </a:path>
                <a:path w="671195" h="236220">
                  <a:moveTo>
                    <a:pt x="166497" y="0"/>
                  </a:moveTo>
                  <a:lnTo>
                    <a:pt x="326136" y="0"/>
                  </a:lnTo>
                  <a:lnTo>
                    <a:pt x="326136" y="44958"/>
                  </a:lnTo>
                  <a:lnTo>
                    <a:pt x="225425" y="44958"/>
                  </a:lnTo>
                  <a:lnTo>
                    <a:pt x="225425" y="86360"/>
                  </a:lnTo>
                  <a:lnTo>
                    <a:pt x="318262" y="86360"/>
                  </a:lnTo>
                  <a:lnTo>
                    <a:pt x="318262" y="131318"/>
                  </a:lnTo>
                  <a:lnTo>
                    <a:pt x="225425" y="131318"/>
                  </a:lnTo>
                  <a:lnTo>
                    <a:pt x="225425" y="191008"/>
                  </a:lnTo>
                  <a:lnTo>
                    <a:pt x="326136" y="191008"/>
                  </a:lnTo>
                  <a:lnTo>
                    <a:pt x="326136" y="235966"/>
                  </a:lnTo>
                  <a:lnTo>
                    <a:pt x="166497" y="235966"/>
                  </a:lnTo>
                  <a:lnTo>
                    <a:pt x="166497" y="0"/>
                  </a:lnTo>
                  <a:close/>
                </a:path>
                <a:path w="671195" h="236220">
                  <a:moveTo>
                    <a:pt x="0" y="0"/>
                  </a:moveTo>
                  <a:lnTo>
                    <a:pt x="127126" y="0"/>
                  </a:lnTo>
                  <a:lnTo>
                    <a:pt x="127126" y="41148"/>
                  </a:lnTo>
                  <a:lnTo>
                    <a:pt x="93217" y="41148"/>
                  </a:lnTo>
                  <a:lnTo>
                    <a:pt x="93217" y="194818"/>
                  </a:lnTo>
                  <a:lnTo>
                    <a:pt x="127126" y="194818"/>
                  </a:lnTo>
                  <a:lnTo>
                    <a:pt x="127126" y="235966"/>
                  </a:lnTo>
                  <a:lnTo>
                    <a:pt x="0" y="235966"/>
                  </a:lnTo>
                  <a:lnTo>
                    <a:pt x="0" y="194818"/>
                  </a:lnTo>
                  <a:lnTo>
                    <a:pt x="33908" y="194818"/>
                  </a:lnTo>
                  <a:lnTo>
                    <a:pt x="33908" y="41148"/>
                  </a:lnTo>
                  <a:lnTo>
                    <a:pt x="0" y="41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8966" y="435736"/>
              <a:ext cx="236854" cy="295910"/>
            </a:xfrm>
            <a:custGeom>
              <a:avLst/>
              <a:gdLst/>
              <a:ahLst/>
              <a:cxnLst/>
              <a:rect l="l" t="t" r="r" b="b"/>
              <a:pathLst>
                <a:path w="236854" h="295909">
                  <a:moveTo>
                    <a:pt x="104521" y="0"/>
                  </a:moveTo>
                  <a:lnTo>
                    <a:pt x="0" y="0"/>
                  </a:lnTo>
                  <a:lnTo>
                    <a:pt x="0" y="295783"/>
                  </a:lnTo>
                  <a:lnTo>
                    <a:pt x="118363" y="295783"/>
                  </a:lnTo>
                  <a:lnTo>
                    <a:pt x="133105" y="295427"/>
                  </a:lnTo>
                  <a:lnTo>
                    <a:pt x="178952" y="286956"/>
                  </a:lnTo>
                  <a:lnTo>
                    <a:pt x="212556" y="265719"/>
                  </a:lnTo>
                  <a:lnTo>
                    <a:pt x="229234" y="241553"/>
                  </a:lnTo>
                  <a:lnTo>
                    <a:pt x="73913" y="241553"/>
                  </a:lnTo>
                  <a:lnTo>
                    <a:pt x="73913" y="167386"/>
                  </a:lnTo>
                  <a:lnTo>
                    <a:pt x="227569" y="167386"/>
                  </a:lnTo>
                  <a:lnTo>
                    <a:pt x="227331" y="166870"/>
                  </a:lnTo>
                  <a:lnTo>
                    <a:pt x="189301" y="137277"/>
                  </a:lnTo>
                  <a:lnTo>
                    <a:pt x="176275" y="133603"/>
                  </a:lnTo>
                  <a:lnTo>
                    <a:pt x="176275" y="132079"/>
                  </a:lnTo>
                  <a:lnTo>
                    <a:pt x="185279" y="127529"/>
                  </a:lnTo>
                  <a:lnTo>
                    <a:pt x="193246" y="121872"/>
                  </a:lnTo>
                  <a:lnTo>
                    <a:pt x="198532" y="116712"/>
                  </a:lnTo>
                  <a:lnTo>
                    <a:pt x="73913" y="116712"/>
                  </a:lnTo>
                  <a:lnTo>
                    <a:pt x="73913" y="54228"/>
                  </a:lnTo>
                  <a:lnTo>
                    <a:pt x="215523" y="54228"/>
                  </a:lnTo>
                  <a:lnTo>
                    <a:pt x="214995" y="51101"/>
                  </a:lnTo>
                  <a:lnTo>
                    <a:pt x="192827" y="17470"/>
                  </a:lnTo>
                  <a:lnTo>
                    <a:pt x="153924" y="2412"/>
                  </a:lnTo>
                  <a:lnTo>
                    <a:pt x="119812" y="144"/>
                  </a:lnTo>
                  <a:lnTo>
                    <a:pt x="104521" y="0"/>
                  </a:lnTo>
                  <a:close/>
                </a:path>
                <a:path w="236854" h="295909">
                  <a:moveTo>
                    <a:pt x="227569" y="167386"/>
                  </a:moveTo>
                  <a:lnTo>
                    <a:pt x="87630" y="167386"/>
                  </a:lnTo>
                  <a:lnTo>
                    <a:pt x="105441" y="167481"/>
                  </a:lnTo>
                  <a:lnTo>
                    <a:pt x="127127" y="167893"/>
                  </a:lnTo>
                  <a:lnTo>
                    <a:pt x="133350" y="168910"/>
                  </a:lnTo>
                  <a:lnTo>
                    <a:pt x="145287" y="173227"/>
                  </a:lnTo>
                  <a:lnTo>
                    <a:pt x="150875" y="177164"/>
                  </a:lnTo>
                  <a:lnTo>
                    <a:pt x="154559" y="182372"/>
                  </a:lnTo>
                  <a:lnTo>
                    <a:pt x="158242" y="187451"/>
                  </a:lnTo>
                  <a:lnTo>
                    <a:pt x="160147" y="194690"/>
                  </a:lnTo>
                  <a:lnTo>
                    <a:pt x="160147" y="210947"/>
                  </a:lnTo>
                  <a:lnTo>
                    <a:pt x="158623" y="217297"/>
                  </a:lnTo>
                  <a:lnTo>
                    <a:pt x="155448" y="223012"/>
                  </a:lnTo>
                  <a:lnTo>
                    <a:pt x="152400" y="228600"/>
                  </a:lnTo>
                  <a:lnTo>
                    <a:pt x="111319" y="241339"/>
                  </a:lnTo>
                  <a:lnTo>
                    <a:pt x="73913" y="241553"/>
                  </a:lnTo>
                  <a:lnTo>
                    <a:pt x="229234" y="241553"/>
                  </a:lnTo>
                  <a:lnTo>
                    <a:pt x="231886" y="235253"/>
                  </a:lnTo>
                  <a:lnTo>
                    <a:pt x="234505" y="225885"/>
                  </a:lnTo>
                  <a:lnTo>
                    <a:pt x="236077" y="215874"/>
                  </a:lnTo>
                  <a:lnTo>
                    <a:pt x="236600" y="205232"/>
                  </a:lnTo>
                  <a:lnTo>
                    <a:pt x="235575" y="190873"/>
                  </a:lnTo>
                  <a:lnTo>
                    <a:pt x="232489" y="178085"/>
                  </a:lnTo>
                  <a:lnTo>
                    <a:pt x="227569" y="167386"/>
                  </a:lnTo>
                  <a:close/>
                </a:path>
                <a:path w="236854" h="295909">
                  <a:moveTo>
                    <a:pt x="215523" y="54228"/>
                  </a:moveTo>
                  <a:lnTo>
                    <a:pt x="79121" y="54228"/>
                  </a:lnTo>
                  <a:lnTo>
                    <a:pt x="103320" y="54336"/>
                  </a:lnTo>
                  <a:lnTo>
                    <a:pt x="108966" y="54483"/>
                  </a:lnTo>
                  <a:lnTo>
                    <a:pt x="141478" y="78866"/>
                  </a:lnTo>
                  <a:lnTo>
                    <a:pt x="141478" y="90042"/>
                  </a:lnTo>
                  <a:lnTo>
                    <a:pt x="125730" y="112140"/>
                  </a:lnTo>
                  <a:lnTo>
                    <a:pt x="120269" y="114680"/>
                  </a:lnTo>
                  <a:lnTo>
                    <a:pt x="73913" y="116712"/>
                  </a:lnTo>
                  <a:lnTo>
                    <a:pt x="198532" y="116712"/>
                  </a:lnTo>
                  <a:lnTo>
                    <a:pt x="216247" y="79255"/>
                  </a:lnTo>
                  <a:lnTo>
                    <a:pt x="216916" y="68707"/>
                  </a:lnTo>
                  <a:lnTo>
                    <a:pt x="216437" y="59636"/>
                  </a:lnTo>
                  <a:lnTo>
                    <a:pt x="215523" y="54228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1991" y="602233"/>
              <a:ext cx="88011" cy="759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1991" y="489076"/>
              <a:ext cx="69342" cy="642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8966" y="435736"/>
              <a:ext cx="236854" cy="295910"/>
            </a:xfrm>
            <a:custGeom>
              <a:avLst/>
              <a:gdLst/>
              <a:ahLst/>
              <a:cxnLst/>
              <a:rect l="l" t="t" r="r" b="b"/>
              <a:pathLst>
                <a:path w="236854" h="295909">
                  <a:moveTo>
                    <a:pt x="0" y="0"/>
                  </a:moveTo>
                  <a:lnTo>
                    <a:pt x="104521" y="0"/>
                  </a:lnTo>
                  <a:lnTo>
                    <a:pt x="119812" y="144"/>
                  </a:lnTo>
                  <a:lnTo>
                    <a:pt x="162167" y="3986"/>
                  </a:lnTo>
                  <a:lnTo>
                    <a:pt x="199247" y="22828"/>
                  </a:lnTo>
                  <a:lnTo>
                    <a:pt x="216437" y="59636"/>
                  </a:lnTo>
                  <a:lnTo>
                    <a:pt x="216916" y="68707"/>
                  </a:lnTo>
                  <a:lnTo>
                    <a:pt x="216247" y="79255"/>
                  </a:lnTo>
                  <a:lnTo>
                    <a:pt x="200189" y="115095"/>
                  </a:lnTo>
                  <a:lnTo>
                    <a:pt x="176275" y="132079"/>
                  </a:lnTo>
                  <a:lnTo>
                    <a:pt x="176275" y="133603"/>
                  </a:lnTo>
                  <a:lnTo>
                    <a:pt x="211208" y="149052"/>
                  </a:lnTo>
                  <a:lnTo>
                    <a:pt x="235575" y="190873"/>
                  </a:lnTo>
                  <a:lnTo>
                    <a:pt x="236600" y="205232"/>
                  </a:lnTo>
                  <a:lnTo>
                    <a:pt x="236077" y="215874"/>
                  </a:lnTo>
                  <a:lnTo>
                    <a:pt x="218519" y="259175"/>
                  </a:lnTo>
                  <a:lnTo>
                    <a:pt x="188325" y="282765"/>
                  </a:lnTo>
                  <a:lnTo>
                    <a:pt x="146478" y="294370"/>
                  </a:lnTo>
                  <a:lnTo>
                    <a:pt x="118363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6363" y="490854"/>
              <a:ext cx="445134" cy="245745"/>
            </a:xfrm>
            <a:custGeom>
              <a:avLst/>
              <a:gdLst/>
              <a:ahLst/>
              <a:cxnLst/>
              <a:rect l="l" t="t" r="r" b="b"/>
              <a:pathLst>
                <a:path w="445134" h="245745">
                  <a:moveTo>
                    <a:pt x="144272" y="4699"/>
                  </a:moveTo>
                  <a:lnTo>
                    <a:pt x="79628" y="4699"/>
                  </a:lnTo>
                  <a:lnTo>
                    <a:pt x="0" y="240665"/>
                  </a:lnTo>
                  <a:lnTo>
                    <a:pt x="59436" y="240665"/>
                  </a:lnTo>
                  <a:lnTo>
                    <a:pt x="74167" y="192532"/>
                  </a:lnTo>
                  <a:lnTo>
                    <a:pt x="207759" y="192532"/>
                  </a:lnTo>
                  <a:lnTo>
                    <a:pt x="193293" y="149733"/>
                  </a:lnTo>
                  <a:lnTo>
                    <a:pt x="87122" y="149733"/>
                  </a:lnTo>
                  <a:lnTo>
                    <a:pt x="111251" y="71882"/>
                  </a:lnTo>
                  <a:lnTo>
                    <a:pt x="166979" y="71882"/>
                  </a:lnTo>
                  <a:lnTo>
                    <a:pt x="144272" y="4699"/>
                  </a:lnTo>
                  <a:close/>
                </a:path>
                <a:path w="445134" h="245745">
                  <a:moveTo>
                    <a:pt x="207759" y="192532"/>
                  </a:moveTo>
                  <a:lnTo>
                    <a:pt x="148336" y="192532"/>
                  </a:lnTo>
                  <a:lnTo>
                    <a:pt x="163067" y="240665"/>
                  </a:lnTo>
                  <a:lnTo>
                    <a:pt x="224027" y="240665"/>
                  </a:lnTo>
                  <a:lnTo>
                    <a:pt x="207759" y="192532"/>
                  </a:lnTo>
                  <a:close/>
                </a:path>
                <a:path w="445134" h="245745">
                  <a:moveTo>
                    <a:pt x="166979" y="71882"/>
                  </a:moveTo>
                  <a:lnTo>
                    <a:pt x="111251" y="71882"/>
                  </a:lnTo>
                  <a:lnTo>
                    <a:pt x="135254" y="149733"/>
                  </a:lnTo>
                  <a:lnTo>
                    <a:pt x="193293" y="149733"/>
                  </a:lnTo>
                  <a:lnTo>
                    <a:pt x="166979" y="71882"/>
                  </a:lnTo>
                  <a:close/>
                </a:path>
                <a:path w="445134" h="245745">
                  <a:moveTo>
                    <a:pt x="357505" y="0"/>
                  </a:moveTo>
                  <a:lnTo>
                    <a:pt x="306197" y="8382"/>
                  </a:lnTo>
                  <a:lnTo>
                    <a:pt x="267081" y="33528"/>
                  </a:lnTo>
                  <a:lnTo>
                    <a:pt x="242284" y="72453"/>
                  </a:lnTo>
                  <a:lnTo>
                    <a:pt x="234061" y="122428"/>
                  </a:lnTo>
                  <a:lnTo>
                    <a:pt x="236112" y="150193"/>
                  </a:lnTo>
                  <a:lnTo>
                    <a:pt x="252599" y="195722"/>
                  </a:lnTo>
                  <a:lnTo>
                    <a:pt x="284986" y="227508"/>
                  </a:lnTo>
                  <a:lnTo>
                    <a:pt x="329320" y="243597"/>
                  </a:lnTo>
                  <a:lnTo>
                    <a:pt x="355727" y="245618"/>
                  </a:lnTo>
                  <a:lnTo>
                    <a:pt x="367849" y="245237"/>
                  </a:lnTo>
                  <a:lnTo>
                    <a:pt x="416433" y="236525"/>
                  </a:lnTo>
                  <a:lnTo>
                    <a:pt x="445008" y="227203"/>
                  </a:lnTo>
                  <a:lnTo>
                    <a:pt x="445008" y="202184"/>
                  </a:lnTo>
                  <a:lnTo>
                    <a:pt x="372744" y="202184"/>
                  </a:lnTo>
                  <a:lnTo>
                    <a:pt x="355695" y="200947"/>
                  </a:lnTo>
                  <a:lnTo>
                    <a:pt x="315976" y="182499"/>
                  </a:lnTo>
                  <a:lnTo>
                    <a:pt x="296455" y="140797"/>
                  </a:lnTo>
                  <a:lnTo>
                    <a:pt x="295148" y="121412"/>
                  </a:lnTo>
                  <a:lnTo>
                    <a:pt x="295501" y="112077"/>
                  </a:lnTo>
                  <a:lnTo>
                    <a:pt x="307086" y="74263"/>
                  </a:lnTo>
                  <a:lnTo>
                    <a:pt x="337819" y="48895"/>
                  </a:lnTo>
                  <a:lnTo>
                    <a:pt x="365506" y="44069"/>
                  </a:lnTo>
                  <a:lnTo>
                    <a:pt x="443991" y="44069"/>
                  </a:lnTo>
                  <a:lnTo>
                    <a:pt x="443991" y="20955"/>
                  </a:lnTo>
                  <a:lnTo>
                    <a:pt x="405638" y="5715"/>
                  </a:lnTo>
                  <a:lnTo>
                    <a:pt x="371598" y="357"/>
                  </a:lnTo>
                  <a:lnTo>
                    <a:pt x="357505" y="0"/>
                  </a:lnTo>
                  <a:close/>
                </a:path>
                <a:path w="445134" h="245745">
                  <a:moveTo>
                    <a:pt x="445008" y="110998"/>
                  </a:moveTo>
                  <a:lnTo>
                    <a:pt x="341757" y="110998"/>
                  </a:lnTo>
                  <a:lnTo>
                    <a:pt x="341757" y="155194"/>
                  </a:lnTo>
                  <a:lnTo>
                    <a:pt x="387604" y="155194"/>
                  </a:lnTo>
                  <a:lnTo>
                    <a:pt x="387604" y="201549"/>
                  </a:lnTo>
                  <a:lnTo>
                    <a:pt x="385444" y="201675"/>
                  </a:lnTo>
                  <a:lnTo>
                    <a:pt x="383032" y="201930"/>
                  </a:lnTo>
                  <a:lnTo>
                    <a:pt x="380111" y="201930"/>
                  </a:lnTo>
                  <a:lnTo>
                    <a:pt x="374777" y="202184"/>
                  </a:lnTo>
                  <a:lnTo>
                    <a:pt x="445008" y="202184"/>
                  </a:lnTo>
                  <a:lnTo>
                    <a:pt x="445008" y="110998"/>
                  </a:lnTo>
                  <a:close/>
                </a:path>
                <a:path w="445134" h="245745">
                  <a:moveTo>
                    <a:pt x="443991" y="44069"/>
                  </a:moveTo>
                  <a:lnTo>
                    <a:pt x="374268" y="44069"/>
                  </a:lnTo>
                  <a:lnTo>
                    <a:pt x="382396" y="45339"/>
                  </a:lnTo>
                  <a:lnTo>
                    <a:pt x="398017" y="50165"/>
                  </a:lnTo>
                  <a:lnTo>
                    <a:pt x="404876" y="53086"/>
                  </a:lnTo>
                  <a:lnTo>
                    <a:pt x="410717" y="56515"/>
                  </a:lnTo>
                  <a:lnTo>
                    <a:pt x="415797" y="59309"/>
                  </a:lnTo>
                  <a:lnTo>
                    <a:pt x="421005" y="62737"/>
                  </a:lnTo>
                  <a:lnTo>
                    <a:pt x="426338" y="66929"/>
                  </a:lnTo>
                  <a:lnTo>
                    <a:pt x="431672" y="70993"/>
                  </a:lnTo>
                  <a:lnTo>
                    <a:pt x="435737" y="74041"/>
                  </a:lnTo>
                  <a:lnTo>
                    <a:pt x="438658" y="76327"/>
                  </a:lnTo>
                  <a:lnTo>
                    <a:pt x="443991" y="76327"/>
                  </a:lnTo>
                  <a:lnTo>
                    <a:pt x="443991" y="44069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5473" y="489965"/>
              <a:ext cx="446786" cy="247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95567" y="422401"/>
              <a:ext cx="175260" cy="374015"/>
            </a:xfrm>
            <a:custGeom>
              <a:avLst/>
              <a:gdLst/>
              <a:ahLst/>
              <a:cxnLst/>
              <a:rect l="l" t="t" r="r" b="b"/>
              <a:pathLst>
                <a:path w="175259" h="374015">
                  <a:moveTo>
                    <a:pt x="174751" y="0"/>
                  </a:moveTo>
                  <a:lnTo>
                    <a:pt x="117221" y="0"/>
                  </a:lnTo>
                  <a:lnTo>
                    <a:pt x="0" y="373507"/>
                  </a:lnTo>
                  <a:lnTo>
                    <a:pt x="57023" y="373507"/>
                  </a:lnTo>
                  <a:lnTo>
                    <a:pt x="174751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5567" y="422401"/>
              <a:ext cx="175260" cy="374015"/>
            </a:xfrm>
            <a:custGeom>
              <a:avLst/>
              <a:gdLst/>
              <a:ahLst/>
              <a:cxnLst/>
              <a:rect l="l" t="t" r="r" b="b"/>
              <a:pathLst>
                <a:path w="175259" h="374015">
                  <a:moveTo>
                    <a:pt x="117221" y="0"/>
                  </a:moveTo>
                  <a:lnTo>
                    <a:pt x="174751" y="0"/>
                  </a:lnTo>
                  <a:lnTo>
                    <a:pt x="57023" y="373507"/>
                  </a:lnTo>
                  <a:lnTo>
                    <a:pt x="0" y="373507"/>
                  </a:lnTo>
                  <a:lnTo>
                    <a:pt x="117221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03593" y="435736"/>
              <a:ext cx="281305" cy="295910"/>
            </a:xfrm>
            <a:custGeom>
              <a:avLst/>
              <a:gdLst/>
              <a:ahLst/>
              <a:cxnLst/>
              <a:rect l="l" t="t" r="r" b="b"/>
              <a:pathLst>
                <a:path w="281304" h="295909">
                  <a:moveTo>
                    <a:pt x="280924" y="0"/>
                  </a:moveTo>
                  <a:lnTo>
                    <a:pt x="205866" y="0"/>
                  </a:lnTo>
                  <a:lnTo>
                    <a:pt x="141477" y="200405"/>
                  </a:lnTo>
                  <a:lnTo>
                    <a:pt x="77088" y="0"/>
                  </a:lnTo>
                  <a:lnTo>
                    <a:pt x="0" y="0"/>
                  </a:lnTo>
                  <a:lnTo>
                    <a:pt x="101726" y="295783"/>
                  </a:lnTo>
                  <a:lnTo>
                    <a:pt x="179197" y="295783"/>
                  </a:lnTo>
                  <a:lnTo>
                    <a:pt x="280924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3593" y="435736"/>
              <a:ext cx="281305" cy="295910"/>
            </a:xfrm>
            <a:custGeom>
              <a:avLst/>
              <a:gdLst/>
              <a:ahLst/>
              <a:cxnLst/>
              <a:rect l="l" t="t" r="r" b="b"/>
              <a:pathLst>
                <a:path w="281304" h="295909">
                  <a:moveTo>
                    <a:pt x="0" y="0"/>
                  </a:moveTo>
                  <a:lnTo>
                    <a:pt x="77088" y="0"/>
                  </a:lnTo>
                  <a:lnTo>
                    <a:pt x="141477" y="200405"/>
                  </a:lnTo>
                  <a:lnTo>
                    <a:pt x="205866" y="0"/>
                  </a:lnTo>
                  <a:lnTo>
                    <a:pt x="280924" y="0"/>
                  </a:lnTo>
                  <a:lnTo>
                    <a:pt x="179197" y="295783"/>
                  </a:lnTo>
                  <a:lnTo>
                    <a:pt x="101726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5946" y="495553"/>
              <a:ext cx="671195" cy="236220"/>
            </a:xfrm>
            <a:custGeom>
              <a:avLst/>
              <a:gdLst/>
              <a:ahLst/>
              <a:cxnLst/>
              <a:rect l="l" t="t" r="r" b="b"/>
              <a:pathLst>
                <a:path w="671195" h="236220">
                  <a:moveTo>
                    <a:pt x="408050" y="0"/>
                  </a:moveTo>
                  <a:lnTo>
                    <a:pt x="346455" y="0"/>
                  </a:lnTo>
                  <a:lnTo>
                    <a:pt x="406273" y="235966"/>
                  </a:lnTo>
                  <a:lnTo>
                    <a:pt x="471297" y="235966"/>
                  </a:lnTo>
                  <a:lnTo>
                    <a:pt x="490846" y="158242"/>
                  </a:lnTo>
                  <a:lnTo>
                    <a:pt x="440562" y="158242"/>
                  </a:lnTo>
                  <a:lnTo>
                    <a:pt x="408050" y="0"/>
                  </a:lnTo>
                  <a:close/>
                </a:path>
                <a:path w="671195" h="236220">
                  <a:moveTo>
                    <a:pt x="560306" y="90043"/>
                  </a:moveTo>
                  <a:lnTo>
                    <a:pt x="508000" y="90043"/>
                  </a:lnTo>
                  <a:lnTo>
                    <a:pt x="545846" y="235966"/>
                  </a:lnTo>
                  <a:lnTo>
                    <a:pt x="610870" y="235966"/>
                  </a:lnTo>
                  <a:lnTo>
                    <a:pt x="630572" y="158242"/>
                  </a:lnTo>
                  <a:lnTo>
                    <a:pt x="576452" y="158242"/>
                  </a:lnTo>
                  <a:lnTo>
                    <a:pt x="560306" y="90043"/>
                  </a:lnTo>
                  <a:close/>
                </a:path>
                <a:path w="671195" h="236220">
                  <a:moveTo>
                    <a:pt x="538987" y="0"/>
                  </a:moveTo>
                  <a:lnTo>
                    <a:pt x="480186" y="0"/>
                  </a:lnTo>
                  <a:lnTo>
                    <a:pt x="440562" y="158242"/>
                  </a:lnTo>
                  <a:lnTo>
                    <a:pt x="490846" y="158242"/>
                  </a:lnTo>
                  <a:lnTo>
                    <a:pt x="508000" y="90043"/>
                  </a:lnTo>
                  <a:lnTo>
                    <a:pt x="560306" y="90043"/>
                  </a:lnTo>
                  <a:lnTo>
                    <a:pt x="538987" y="0"/>
                  </a:lnTo>
                  <a:close/>
                </a:path>
                <a:path w="671195" h="236220">
                  <a:moveTo>
                    <a:pt x="670686" y="0"/>
                  </a:moveTo>
                  <a:lnTo>
                    <a:pt x="610743" y="0"/>
                  </a:lnTo>
                  <a:lnTo>
                    <a:pt x="576452" y="158242"/>
                  </a:lnTo>
                  <a:lnTo>
                    <a:pt x="630572" y="158242"/>
                  </a:lnTo>
                  <a:lnTo>
                    <a:pt x="670686" y="0"/>
                  </a:lnTo>
                  <a:close/>
                </a:path>
                <a:path w="671195" h="236220">
                  <a:moveTo>
                    <a:pt x="326135" y="0"/>
                  </a:moveTo>
                  <a:lnTo>
                    <a:pt x="166497" y="0"/>
                  </a:lnTo>
                  <a:lnTo>
                    <a:pt x="166497" y="235966"/>
                  </a:lnTo>
                  <a:lnTo>
                    <a:pt x="326135" y="235966"/>
                  </a:lnTo>
                  <a:lnTo>
                    <a:pt x="326135" y="191008"/>
                  </a:lnTo>
                  <a:lnTo>
                    <a:pt x="225425" y="191008"/>
                  </a:lnTo>
                  <a:lnTo>
                    <a:pt x="225425" y="131318"/>
                  </a:lnTo>
                  <a:lnTo>
                    <a:pt x="318261" y="131318"/>
                  </a:lnTo>
                  <a:lnTo>
                    <a:pt x="318261" y="86360"/>
                  </a:lnTo>
                  <a:lnTo>
                    <a:pt x="225425" y="86360"/>
                  </a:lnTo>
                  <a:lnTo>
                    <a:pt x="225425" y="44958"/>
                  </a:lnTo>
                  <a:lnTo>
                    <a:pt x="326135" y="44958"/>
                  </a:lnTo>
                  <a:lnTo>
                    <a:pt x="326135" y="0"/>
                  </a:lnTo>
                  <a:close/>
                </a:path>
                <a:path w="671195" h="236220">
                  <a:moveTo>
                    <a:pt x="127126" y="194818"/>
                  </a:moveTo>
                  <a:lnTo>
                    <a:pt x="0" y="194818"/>
                  </a:lnTo>
                  <a:lnTo>
                    <a:pt x="0" y="235966"/>
                  </a:lnTo>
                  <a:lnTo>
                    <a:pt x="127126" y="235966"/>
                  </a:lnTo>
                  <a:lnTo>
                    <a:pt x="127126" y="194818"/>
                  </a:lnTo>
                  <a:close/>
                </a:path>
                <a:path w="671195" h="236220">
                  <a:moveTo>
                    <a:pt x="93218" y="41148"/>
                  </a:moveTo>
                  <a:lnTo>
                    <a:pt x="33908" y="41148"/>
                  </a:lnTo>
                  <a:lnTo>
                    <a:pt x="33908" y="194818"/>
                  </a:lnTo>
                  <a:lnTo>
                    <a:pt x="93218" y="194818"/>
                  </a:lnTo>
                  <a:lnTo>
                    <a:pt x="93218" y="41148"/>
                  </a:lnTo>
                  <a:close/>
                </a:path>
                <a:path w="671195" h="236220">
                  <a:moveTo>
                    <a:pt x="12712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27126" y="41148"/>
                  </a:lnTo>
                  <a:lnTo>
                    <a:pt x="127126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95946" y="495553"/>
              <a:ext cx="671195" cy="236220"/>
            </a:xfrm>
            <a:custGeom>
              <a:avLst/>
              <a:gdLst/>
              <a:ahLst/>
              <a:cxnLst/>
              <a:rect l="l" t="t" r="r" b="b"/>
              <a:pathLst>
                <a:path w="671195" h="236220">
                  <a:moveTo>
                    <a:pt x="346455" y="0"/>
                  </a:moveTo>
                  <a:lnTo>
                    <a:pt x="408050" y="0"/>
                  </a:lnTo>
                  <a:lnTo>
                    <a:pt x="440562" y="158242"/>
                  </a:lnTo>
                  <a:lnTo>
                    <a:pt x="480186" y="0"/>
                  </a:lnTo>
                  <a:lnTo>
                    <a:pt x="538987" y="0"/>
                  </a:lnTo>
                  <a:lnTo>
                    <a:pt x="576452" y="158242"/>
                  </a:lnTo>
                  <a:lnTo>
                    <a:pt x="610743" y="0"/>
                  </a:lnTo>
                  <a:lnTo>
                    <a:pt x="670686" y="0"/>
                  </a:lnTo>
                  <a:lnTo>
                    <a:pt x="610870" y="235966"/>
                  </a:lnTo>
                  <a:lnTo>
                    <a:pt x="545846" y="235966"/>
                  </a:lnTo>
                  <a:lnTo>
                    <a:pt x="508000" y="90043"/>
                  </a:lnTo>
                  <a:lnTo>
                    <a:pt x="471297" y="235966"/>
                  </a:lnTo>
                  <a:lnTo>
                    <a:pt x="406273" y="235966"/>
                  </a:lnTo>
                  <a:lnTo>
                    <a:pt x="346455" y="0"/>
                  </a:lnTo>
                  <a:close/>
                </a:path>
                <a:path w="671195" h="236220">
                  <a:moveTo>
                    <a:pt x="166497" y="0"/>
                  </a:moveTo>
                  <a:lnTo>
                    <a:pt x="326135" y="0"/>
                  </a:lnTo>
                  <a:lnTo>
                    <a:pt x="326135" y="44958"/>
                  </a:lnTo>
                  <a:lnTo>
                    <a:pt x="225425" y="44958"/>
                  </a:lnTo>
                  <a:lnTo>
                    <a:pt x="225425" y="86360"/>
                  </a:lnTo>
                  <a:lnTo>
                    <a:pt x="318261" y="86360"/>
                  </a:lnTo>
                  <a:lnTo>
                    <a:pt x="318261" y="131318"/>
                  </a:lnTo>
                  <a:lnTo>
                    <a:pt x="225425" y="131318"/>
                  </a:lnTo>
                  <a:lnTo>
                    <a:pt x="225425" y="191008"/>
                  </a:lnTo>
                  <a:lnTo>
                    <a:pt x="326135" y="191008"/>
                  </a:lnTo>
                  <a:lnTo>
                    <a:pt x="326135" y="235966"/>
                  </a:lnTo>
                  <a:lnTo>
                    <a:pt x="166497" y="235966"/>
                  </a:lnTo>
                  <a:lnTo>
                    <a:pt x="166497" y="0"/>
                  </a:lnTo>
                  <a:close/>
                </a:path>
                <a:path w="671195" h="236220">
                  <a:moveTo>
                    <a:pt x="0" y="0"/>
                  </a:moveTo>
                  <a:lnTo>
                    <a:pt x="127126" y="0"/>
                  </a:lnTo>
                  <a:lnTo>
                    <a:pt x="127126" y="41148"/>
                  </a:lnTo>
                  <a:lnTo>
                    <a:pt x="93218" y="41148"/>
                  </a:lnTo>
                  <a:lnTo>
                    <a:pt x="93218" y="194818"/>
                  </a:lnTo>
                  <a:lnTo>
                    <a:pt x="127126" y="194818"/>
                  </a:lnTo>
                  <a:lnTo>
                    <a:pt x="127126" y="235966"/>
                  </a:lnTo>
                  <a:lnTo>
                    <a:pt x="0" y="235966"/>
                  </a:lnTo>
                  <a:lnTo>
                    <a:pt x="0" y="194818"/>
                  </a:lnTo>
                  <a:lnTo>
                    <a:pt x="33908" y="194818"/>
                  </a:lnTo>
                  <a:lnTo>
                    <a:pt x="33908" y="41148"/>
                  </a:lnTo>
                  <a:lnTo>
                    <a:pt x="0" y="41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02067" y="435736"/>
              <a:ext cx="264795" cy="295910"/>
            </a:xfrm>
            <a:custGeom>
              <a:avLst/>
              <a:gdLst/>
              <a:ahLst/>
              <a:cxnLst/>
              <a:rect l="l" t="t" r="r" b="b"/>
              <a:pathLst>
                <a:path w="264795" h="295909">
                  <a:moveTo>
                    <a:pt x="91821" y="0"/>
                  </a:moveTo>
                  <a:lnTo>
                    <a:pt x="0" y="0"/>
                  </a:lnTo>
                  <a:lnTo>
                    <a:pt x="0" y="295783"/>
                  </a:lnTo>
                  <a:lnTo>
                    <a:pt x="92582" y="295783"/>
                  </a:lnTo>
                  <a:lnTo>
                    <a:pt x="107682" y="295519"/>
                  </a:lnTo>
                  <a:lnTo>
                    <a:pt x="150240" y="291464"/>
                  </a:lnTo>
                  <a:lnTo>
                    <a:pt x="188638" y="279124"/>
                  </a:lnTo>
                  <a:lnTo>
                    <a:pt x="225647" y="251063"/>
                  </a:lnTo>
                  <a:lnTo>
                    <a:pt x="234188" y="240411"/>
                  </a:lnTo>
                  <a:lnTo>
                    <a:pt x="74294" y="240411"/>
                  </a:lnTo>
                  <a:lnTo>
                    <a:pt x="74294" y="55117"/>
                  </a:lnTo>
                  <a:lnTo>
                    <a:pt x="235411" y="55117"/>
                  </a:lnTo>
                  <a:lnTo>
                    <a:pt x="227393" y="45148"/>
                  </a:lnTo>
                  <a:lnTo>
                    <a:pt x="189174" y="16259"/>
                  </a:lnTo>
                  <a:lnTo>
                    <a:pt x="150240" y="3937"/>
                  </a:lnTo>
                  <a:lnTo>
                    <a:pt x="107128" y="240"/>
                  </a:lnTo>
                  <a:lnTo>
                    <a:pt x="91821" y="0"/>
                  </a:lnTo>
                  <a:close/>
                </a:path>
                <a:path w="264795" h="295909">
                  <a:moveTo>
                    <a:pt x="235411" y="55117"/>
                  </a:moveTo>
                  <a:lnTo>
                    <a:pt x="75691" y="55117"/>
                  </a:lnTo>
                  <a:lnTo>
                    <a:pt x="86812" y="55185"/>
                  </a:lnTo>
                  <a:lnTo>
                    <a:pt x="97123" y="55371"/>
                  </a:lnTo>
                  <a:lnTo>
                    <a:pt x="139372" y="61436"/>
                  </a:lnTo>
                  <a:lnTo>
                    <a:pt x="172211" y="87725"/>
                  </a:lnTo>
                  <a:lnTo>
                    <a:pt x="187338" y="133504"/>
                  </a:lnTo>
                  <a:lnTo>
                    <a:pt x="187959" y="147574"/>
                  </a:lnTo>
                  <a:lnTo>
                    <a:pt x="187364" y="161597"/>
                  </a:lnTo>
                  <a:lnTo>
                    <a:pt x="173124" y="206601"/>
                  </a:lnTo>
                  <a:lnTo>
                    <a:pt x="142734" y="233162"/>
                  </a:lnTo>
                  <a:lnTo>
                    <a:pt x="98726" y="240141"/>
                  </a:lnTo>
                  <a:lnTo>
                    <a:pt x="74294" y="240411"/>
                  </a:lnTo>
                  <a:lnTo>
                    <a:pt x="234188" y="240411"/>
                  </a:lnTo>
                  <a:lnTo>
                    <a:pt x="254053" y="205287"/>
                  </a:lnTo>
                  <a:lnTo>
                    <a:pt x="264286" y="148209"/>
                  </a:lnTo>
                  <a:lnTo>
                    <a:pt x="263219" y="127414"/>
                  </a:lnTo>
                  <a:lnTo>
                    <a:pt x="260032" y="108061"/>
                  </a:lnTo>
                  <a:lnTo>
                    <a:pt x="254750" y="90112"/>
                  </a:lnTo>
                  <a:lnTo>
                    <a:pt x="247396" y="73533"/>
                  </a:lnTo>
                  <a:lnTo>
                    <a:pt x="238156" y="58531"/>
                  </a:lnTo>
                  <a:lnTo>
                    <a:pt x="235411" y="55117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5472" y="489965"/>
              <a:ext cx="115443" cy="1870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2067" y="435736"/>
              <a:ext cx="264795" cy="295910"/>
            </a:xfrm>
            <a:custGeom>
              <a:avLst/>
              <a:gdLst/>
              <a:ahLst/>
              <a:cxnLst/>
              <a:rect l="l" t="t" r="r" b="b"/>
              <a:pathLst>
                <a:path w="264795" h="295909">
                  <a:moveTo>
                    <a:pt x="0" y="0"/>
                  </a:moveTo>
                  <a:lnTo>
                    <a:pt x="91821" y="0"/>
                  </a:lnTo>
                  <a:lnTo>
                    <a:pt x="107128" y="240"/>
                  </a:lnTo>
                  <a:lnTo>
                    <a:pt x="150240" y="3937"/>
                  </a:lnTo>
                  <a:lnTo>
                    <a:pt x="189174" y="16259"/>
                  </a:lnTo>
                  <a:lnTo>
                    <a:pt x="227393" y="45148"/>
                  </a:lnTo>
                  <a:lnTo>
                    <a:pt x="254750" y="90112"/>
                  </a:lnTo>
                  <a:lnTo>
                    <a:pt x="263219" y="127414"/>
                  </a:lnTo>
                  <a:lnTo>
                    <a:pt x="264286" y="148209"/>
                  </a:lnTo>
                  <a:lnTo>
                    <a:pt x="263145" y="168330"/>
                  </a:lnTo>
                  <a:lnTo>
                    <a:pt x="246125" y="222123"/>
                  </a:lnTo>
                  <a:lnTo>
                    <a:pt x="213621" y="262645"/>
                  </a:lnTo>
                  <a:lnTo>
                    <a:pt x="176371" y="284591"/>
                  </a:lnTo>
                  <a:lnTo>
                    <a:pt x="136499" y="293371"/>
                  </a:lnTo>
                  <a:lnTo>
                    <a:pt x="92582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8418" y="495553"/>
              <a:ext cx="645160" cy="236220"/>
            </a:xfrm>
            <a:custGeom>
              <a:avLst/>
              <a:gdLst/>
              <a:ahLst/>
              <a:cxnLst/>
              <a:rect l="l" t="t" r="r" b="b"/>
              <a:pathLst>
                <a:path w="645159" h="236220">
                  <a:moveTo>
                    <a:pt x="144272" y="0"/>
                  </a:moveTo>
                  <a:lnTo>
                    <a:pt x="79628" y="0"/>
                  </a:lnTo>
                  <a:lnTo>
                    <a:pt x="0" y="235966"/>
                  </a:lnTo>
                  <a:lnTo>
                    <a:pt x="59435" y="235966"/>
                  </a:lnTo>
                  <a:lnTo>
                    <a:pt x="74167" y="187833"/>
                  </a:lnTo>
                  <a:lnTo>
                    <a:pt x="207759" y="187833"/>
                  </a:lnTo>
                  <a:lnTo>
                    <a:pt x="193293" y="145034"/>
                  </a:lnTo>
                  <a:lnTo>
                    <a:pt x="87122" y="145034"/>
                  </a:lnTo>
                  <a:lnTo>
                    <a:pt x="111251" y="67183"/>
                  </a:lnTo>
                  <a:lnTo>
                    <a:pt x="166979" y="67183"/>
                  </a:lnTo>
                  <a:lnTo>
                    <a:pt x="144272" y="0"/>
                  </a:lnTo>
                  <a:close/>
                </a:path>
                <a:path w="645159" h="236220">
                  <a:moveTo>
                    <a:pt x="207759" y="187833"/>
                  </a:moveTo>
                  <a:lnTo>
                    <a:pt x="148335" y="187833"/>
                  </a:lnTo>
                  <a:lnTo>
                    <a:pt x="163067" y="235966"/>
                  </a:lnTo>
                  <a:lnTo>
                    <a:pt x="224027" y="235966"/>
                  </a:lnTo>
                  <a:lnTo>
                    <a:pt x="207759" y="187833"/>
                  </a:lnTo>
                  <a:close/>
                </a:path>
                <a:path w="645159" h="236220">
                  <a:moveTo>
                    <a:pt x="352425" y="44958"/>
                  </a:moveTo>
                  <a:lnTo>
                    <a:pt x="293115" y="44958"/>
                  </a:lnTo>
                  <a:lnTo>
                    <a:pt x="293115" y="235966"/>
                  </a:lnTo>
                  <a:lnTo>
                    <a:pt x="352425" y="235966"/>
                  </a:lnTo>
                  <a:lnTo>
                    <a:pt x="352425" y="44958"/>
                  </a:lnTo>
                  <a:close/>
                </a:path>
                <a:path w="645159" h="236220">
                  <a:moveTo>
                    <a:pt x="564896" y="0"/>
                  </a:moveTo>
                  <a:lnTo>
                    <a:pt x="500252" y="0"/>
                  </a:lnTo>
                  <a:lnTo>
                    <a:pt x="420624" y="235966"/>
                  </a:lnTo>
                  <a:lnTo>
                    <a:pt x="480059" y="235966"/>
                  </a:lnTo>
                  <a:lnTo>
                    <a:pt x="494791" y="187833"/>
                  </a:lnTo>
                  <a:lnTo>
                    <a:pt x="628383" y="187833"/>
                  </a:lnTo>
                  <a:lnTo>
                    <a:pt x="613917" y="145034"/>
                  </a:lnTo>
                  <a:lnTo>
                    <a:pt x="507746" y="145034"/>
                  </a:lnTo>
                  <a:lnTo>
                    <a:pt x="531876" y="67183"/>
                  </a:lnTo>
                  <a:lnTo>
                    <a:pt x="587603" y="67183"/>
                  </a:lnTo>
                  <a:lnTo>
                    <a:pt x="564896" y="0"/>
                  </a:lnTo>
                  <a:close/>
                </a:path>
                <a:path w="645159" h="236220">
                  <a:moveTo>
                    <a:pt x="628383" y="187833"/>
                  </a:moveTo>
                  <a:lnTo>
                    <a:pt x="568959" y="187833"/>
                  </a:lnTo>
                  <a:lnTo>
                    <a:pt x="583691" y="235966"/>
                  </a:lnTo>
                  <a:lnTo>
                    <a:pt x="644651" y="235966"/>
                  </a:lnTo>
                  <a:lnTo>
                    <a:pt x="628383" y="187833"/>
                  </a:lnTo>
                  <a:close/>
                </a:path>
                <a:path w="645159" h="236220">
                  <a:moveTo>
                    <a:pt x="166979" y="67183"/>
                  </a:moveTo>
                  <a:lnTo>
                    <a:pt x="111251" y="67183"/>
                  </a:lnTo>
                  <a:lnTo>
                    <a:pt x="135254" y="145034"/>
                  </a:lnTo>
                  <a:lnTo>
                    <a:pt x="193293" y="145034"/>
                  </a:lnTo>
                  <a:lnTo>
                    <a:pt x="166979" y="67183"/>
                  </a:lnTo>
                  <a:close/>
                </a:path>
                <a:path w="645159" h="236220">
                  <a:moveTo>
                    <a:pt x="587603" y="67183"/>
                  </a:moveTo>
                  <a:lnTo>
                    <a:pt x="531876" y="67183"/>
                  </a:lnTo>
                  <a:lnTo>
                    <a:pt x="555878" y="145034"/>
                  </a:lnTo>
                  <a:lnTo>
                    <a:pt x="613917" y="145034"/>
                  </a:lnTo>
                  <a:lnTo>
                    <a:pt x="587603" y="67183"/>
                  </a:lnTo>
                  <a:close/>
                </a:path>
                <a:path w="645159" h="236220">
                  <a:moveTo>
                    <a:pt x="422148" y="0"/>
                  </a:moveTo>
                  <a:lnTo>
                    <a:pt x="223392" y="0"/>
                  </a:lnTo>
                  <a:lnTo>
                    <a:pt x="223392" y="44958"/>
                  </a:lnTo>
                  <a:lnTo>
                    <a:pt x="422148" y="44958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8418" y="495553"/>
              <a:ext cx="645160" cy="236220"/>
            </a:xfrm>
            <a:custGeom>
              <a:avLst/>
              <a:gdLst/>
              <a:ahLst/>
              <a:cxnLst/>
              <a:rect l="l" t="t" r="r" b="b"/>
              <a:pathLst>
                <a:path w="645159" h="236220">
                  <a:moveTo>
                    <a:pt x="531876" y="67183"/>
                  </a:moveTo>
                  <a:lnTo>
                    <a:pt x="507746" y="145034"/>
                  </a:lnTo>
                  <a:lnTo>
                    <a:pt x="555878" y="145034"/>
                  </a:lnTo>
                  <a:lnTo>
                    <a:pt x="531876" y="67183"/>
                  </a:lnTo>
                  <a:close/>
                </a:path>
                <a:path w="645159" h="236220">
                  <a:moveTo>
                    <a:pt x="111251" y="67183"/>
                  </a:moveTo>
                  <a:lnTo>
                    <a:pt x="87122" y="145034"/>
                  </a:lnTo>
                  <a:lnTo>
                    <a:pt x="135254" y="145034"/>
                  </a:lnTo>
                  <a:lnTo>
                    <a:pt x="111251" y="67183"/>
                  </a:lnTo>
                  <a:close/>
                </a:path>
                <a:path w="645159" h="236220">
                  <a:moveTo>
                    <a:pt x="500252" y="0"/>
                  </a:moveTo>
                  <a:lnTo>
                    <a:pt x="564896" y="0"/>
                  </a:lnTo>
                  <a:lnTo>
                    <a:pt x="644651" y="235966"/>
                  </a:lnTo>
                  <a:lnTo>
                    <a:pt x="583691" y="235966"/>
                  </a:lnTo>
                  <a:lnTo>
                    <a:pt x="568959" y="187833"/>
                  </a:lnTo>
                  <a:lnTo>
                    <a:pt x="494791" y="187833"/>
                  </a:lnTo>
                  <a:lnTo>
                    <a:pt x="480059" y="235966"/>
                  </a:lnTo>
                  <a:lnTo>
                    <a:pt x="420624" y="235966"/>
                  </a:lnTo>
                  <a:lnTo>
                    <a:pt x="500252" y="0"/>
                  </a:lnTo>
                  <a:close/>
                </a:path>
                <a:path w="645159" h="236220">
                  <a:moveTo>
                    <a:pt x="223392" y="0"/>
                  </a:moveTo>
                  <a:lnTo>
                    <a:pt x="422148" y="0"/>
                  </a:lnTo>
                  <a:lnTo>
                    <a:pt x="422148" y="44958"/>
                  </a:lnTo>
                  <a:lnTo>
                    <a:pt x="352425" y="44958"/>
                  </a:lnTo>
                  <a:lnTo>
                    <a:pt x="352425" y="235966"/>
                  </a:lnTo>
                  <a:lnTo>
                    <a:pt x="293115" y="235966"/>
                  </a:lnTo>
                  <a:lnTo>
                    <a:pt x="293115" y="44958"/>
                  </a:lnTo>
                  <a:lnTo>
                    <a:pt x="223392" y="44958"/>
                  </a:lnTo>
                  <a:lnTo>
                    <a:pt x="223392" y="0"/>
                  </a:lnTo>
                  <a:close/>
                </a:path>
                <a:path w="645159" h="236220">
                  <a:moveTo>
                    <a:pt x="79628" y="0"/>
                  </a:moveTo>
                  <a:lnTo>
                    <a:pt x="144272" y="0"/>
                  </a:lnTo>
                  <a:lnTo>
                    <a:pt x="224027" y="235966"/>
                  </a:lnTo>
                  <a:lnTo>
                    <a:pt x="163067" y="235966"/>
                  </a:lnTo>
                  <a:lnTo>
                    <a:pt x="148335" y="187833"/>
                  </a:lnTo>
                  <a:lnTo>
                    <a:pt x="74167" y="187833"/>
                  </a:lnTo>
                  <a:lnTo>
                    <a:pt x="59435" y="235966"/>
                  </a:lnTo>
                  <a:lnTo>
                    <a:pt x="0" y="235966"/>
                  </a:lnTo>
                  <a:lnTo>
                    <a:pt x="79628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18303" y="204215"/>
              <a:ext cx="765048" cy="612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1391" y="309372"/>
              <a:ext cx="1083564" cy="507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82996" y="204215"/>
              <a:ext cx="769620" cy="612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10655" y="309372"/>
              <a:ext cx="858011" cy="5074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6708" y="204215"/>
              <a:ext cx="725423" cy="6126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61404" y="204215"/>
              <a:ext cx="765048" cy="612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84492" y="309372"/>
              <a:ext cx="1083563" cy="507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6095" y="204215"/>
              <a:ext cx="798576" cy="6126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82711" y="309372"/>
              <a:ext cx="1036320" cy="5074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7340" y="1151890"/>
            <a:ext cx="85204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spc="-200" dirty="0">
                <a:solidFill>
                  <a:srgbClr val="FF0000"/>
                </a:solidFill>
                <a:latin typeface="Arial"/>
                <a:cs typeface="Arial"/>
              </a:rPr>
              <a:t>ViewBag </a:t>
            </a:r>
            <a:r>
              <a:rPr sz="3000" spc="-215" dirty="0">
                <a:latin typeface="Arial"/>
                <a:cs typeface="Arial"/>
              </a:rPr>
              <a:t>và </a:t>
            </a:r>
            <a:r>
              <a:rPr sz="3000" spc="-150" dirty="0">
                <a:solidFill>
                  <a:srgbClr val="FF0000"/>
                </a:solidFill>
                <a:latin typeface="Arial"/>
                <a:cs typeface="Arial"/>
              </a:rPr>
              <a:t>ViewData </a:t>
            </a:r>
            <a:r>
              <a:rPr sz="3000" spc="-125" dirty="0">
                <a:latin typeface="Arial"/>
                <a:cs typeface="Arial"/>
              </a:rPr>
              <a:t>đã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265" dirty="0">
                <a:latin typeface="Arial"/>
                <a:cs typeface="Arial"/>
              </a:rPr>
              <a:t>sử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95" dirty="0">
                <a:latin typeface="Arial"/>
                <a:cs typeface="Arial"/>
              </a:rPr>
              <a:t>để </a:t>
            </a:r>
            <a:r>
              <a:rPr sz="3000" spc="-55" dirty="0">
                <a:latin typeface="Arial"/>
                <a:cs typeface="Arial"/>
              </a:rPr>
              <a:t>truyền </a:t>
            </a:r>
            <a:r>
              <a:rPr sz="3000" spc="-155" dirty="0">
                <a:latin typeface="Arial"/>
                <a:cs typeface="Arial"/>
              </a:rPr>
              <a:t>dữ  </a:t>
            </a:r>
            <a:r>
              <a:rPr sz="3000" spc="-60" dirty="0">
                <a:latin typeface="Arial"/>
                <a:cs typeface="Arial"/>
              </a:rPr>
              <a:t>liệu </a:t>
            </a:r>
            <a:r>
              <a:rPr sz="3000" spc="-15" dirty="0">
                <a:latin typeface="Arial"/>
                <a:cs typeface="Arial"/>
              </a:rPr>
              <a:t>từ </a:t>
            </a:r>
            <a:r>
              <a:rPr sz="3000" spc="-85" dirty="0">
                <a:latin typeface="Arial"/>
                <a:cs typeface="Arial"/>
              </a:rPr>
              <a:t>Controller </a:t>
            </a:r>
            <a:r>
              <a:rPr sz="3000" spc="-235" dirty="0">
                <a:latin typeface="Arial"/>
                <a:cs typeface="Arial"/>
              </a:rPr>
              <a:t>sang </a:t>
            </a:r>
            <a:r>
              <a:rPr sz="3000" spc="-160" dirty="0">
                <a:latin typeface="Arial"/>
                <a:cs typeface="Arial"/>
              </a:rPr>
              <a:t>View. </a:t>
            </a:r>
            <a:r>
              <a:rPr sz="3000" spc="-130" dirty="0">
                <a:latin typeface="Arial"/>
                <a:cs typeface="Arial"/>
              </a:rPr>
              <a:t>View </a:t>
            </a:r>
            <a:r>
              <a:rPr sz="3000" spc="-254" dirty="0">
                <a:latin typeface="Arial"/>
                <a:cs typeface="Arial"/>
              </a:rPr>
              <a:t>sẽ </a:t>
            </a:r>
            <a:r>
              <a:rPr sz="3000" spc="-265" dirty="0">
                <a:latin typeface="Arial"/>
                <a:cs typeface="Arial"/>
              </a:rPr>
              <a:t>sử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95" dirty="0">
                <a:latin typeface="Arial"/>
                <a:cs typeface="Arial"/>
              </a:rPr>
              <a:t>để </a:t>
            </a:r>
            <a:r>
              <a:rPr sz="3000" spc="-229" dirty="0">
                <a:latin typeface="Arial"/>
                <a:cs typeface="Arial"/>
              </a:rPr>
              <a:t>xây  </a:t>
            </a:r>
            <a:r>
              <a:rPr sz="3000" spc="-165" dirty="0">
                <a:latin typeface="Arial"/>
                <a:cs typeface="Arial"/>
              </a:rPr>
              <a:t>dựng </a:t>
            </a:r>
            <a:r>
              <a:rPr sz="3000" spc="-140" dirty="0">
                <a:latin typeface="Arial"/>
                <a:cs typeface="Arial"/>
              </a:rPr>
              <a:t>giao </a:t>
            </a:r>
            <a:r>
              <a:rPr sz="3000" spc="-90" dirty="0">
                <a:latin typeface="Arial"/>
                <a:cs typeface="Arial"/>
              </a:rPr>
              <a:t>diện </a:t>
            </a:r>
            <a:r>
              <a:rPr sz="3000" spc="-100" dirty="0">
                <a:latin typeface="Arial"/>
                <a:cs typeface="Arial"/>
              </a:rPr>
              <a:t>phù </a:t>
            </a:r>
            <a:r>
              <a:rPr sz="3000" spc="-145" dirty="0">
                <a:latin typeface="Arial"/>
                <a:cs typeface="Arial"/>
              </a:rPr>
              <a:t>hợp </a:t>
            </a:r>
            <a:r>
              <a:rPr sz="3000" spc="-30" dirty="0">
                <a:latin typeface="Arial"/>
                <a:cs typeface="Arial"/>
              </a:rPr>
              <a:t>trả </a:t>
            </a:r>
            <a:r>
              <a:rPr sz="3000" spc="-65" dirty="0">
                <a:latin typeface="Arial"/>
                <a:cs typeface="Arial"/>
              </a:rPr>
              <a:t>lại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55" dirty="0">
                <a:latin typeface="Arial"/>
                <a:cs typeface="Arial"/>
              </a:rPr>
              <a:t>người</a:t>
            </a:r>
            <a:r>
              <a:rPr sz="3000" spc="-58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dùng.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9600" y="4953000"/>
            <a:ext cx="2971800" cy="1524000"/>
          </a:xfrm>
          <a:custGeom>
            <a:avLst/>
            <a:gdLst/>
            <a:ahLst/>
            <a:cxnLst/>
            <a:rect l="l" t="t" r="r" b="b"/>
            <a:pathLst>
              <a:path w="2971800" h="1524000">
                <a:moveTo>
                  <a:pt x="2971800" y="0"/>
                </a:moveTo>
                <a:lnTo>
                  <a:pt x="0" y="0"/>
                </a:lnTo>
                <a:lnTo>
                  <a:pt x="0" y="1524000"/>
                </a:lnTo>
                <a:lnTo>
                  <a:pt x="2717800" y="1524000"/>
                </a:lnTo>
                <a:lnTo>
                  <a:pt x="2971800" y="12700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414527" y="2471927"/>
            <a:ext cx="8729980" cy="4386580"/>
            <a:chOff x="414527" y="2471927"/>
            <a:chExt cx="8729980" cy="4386580"/>
          </a:xfrm>
        </p:grpSpPr>
        <p:sp>
          <p:nvSpPr>
            <p:cNvPr id="36" name="object 36"/>
            <p:cNvSpPr/>
            <p:nvPr/>
          </p:nvSpPr>
          <p:spPr>
            <a:xfrm>
              <a:off x="414527" y="2471927"/>
              <a:ext cx="5312664" cy="25039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9599" y="2666999"/>
              <a:ext cx="4724400" cy="19152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66160" y="4491226"/>
              <a:ext cx="5577840" cy="23667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61739" y="4686300"/>
              <a:ext cx="5077460" cy="18669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7400" y="6222999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50800" y="50800"/>
                  </a:lnTo>
                  <a:lnTo>
                    <a:pt x="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9599" y="4953000"/>
              <a:ext cx="2971800" cy="1524000"/>
            </a:xfrm>
            <a:custGeom>
              <a:avLst/>
              <a:gdLst/>
              <a:ahLst/>
              <a:cxnLst/>
              <a:rect l="l" t="t" r="r" b="b"/>
              <a:pathLst>
                <a:path w="2971800" h="1524000">
                  <a:moveTo>
                    <a:pt x="2717800" y="1524000"/>
                  </a:moveTo>
                  <a:lnTo>
                    <a:pt x="2768600" y="1320800"/>
                  </a:lnTo>
                  <a:lnTo>
                    <a:pt x="2971800" y="1270000"/>
                  </a:lnTo>
                  <a:lnTo>
                    <a:pt x="2717800" y="1524000"/>
                  </a:lnTo>
                  <a:lnTo>
                    <a:pt x="0" y="1524000"/>
                  </a:lnTo>
                  <a:lnTo>
                    <a:pt x="0" y="0"/>
                  </a:lnTo>
                  <a:lnTo>
                    <a:pt x="2971800" y="0"/>
                  </a:lnTo>
                  <a:lnTo>
                    <a:pt x="2971800" y="1270000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199" y="5065776"/>
              <a:ext cx="3268979" cy="12115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1275715"/>
            <a:chOff x="76200" y="38"/>
            <a:chExt cx="8943340" cy="1275715"/>
          </a:xfrm>
        </p:grpSpPr>
        <p:sp>
          <p:nvSpPr>
            <p:cNvPr id="3" name="object 3"/>
            <p:cNvSpPr/>
            <p:nvPr/>
          </p:nvSpPr>
          <p:spPr>
            <a:xfrm>
              <a:off x="7609458" y="435736"/>
              <a:ext cx="302260" cy="295910"/>
            </a:xfrm>
            <a:custGeom>
              <a:avLst/>
              <a:gdLst/>
              <a:ahLst/>
              <a:cxnLst/>
              <a:rect l="l" t="t" r="r" b="b"/>
              <a:pathLst>
                <a:path w="302259" h="295909">
                  <a:moveTo>
                    <a:pt x="302133" y="0"/>
                  </a:moveTo>
                  <a:lnTo>
                    <a:pt x="216535" y="0"/>
                  </a:lnTo>
                  <a:lnTo>
                    <a:pt x="151130" y="145923"/>
                  </a:lnTo>
                  <a:lnTo>
                    <a:pt x="85598" y="0"/>
                  </a:lnTo>
                  <a:lnTo>
                    <a:pt x="0" y="0"/>
                  </a:lnTo>
                  <a:lnTo>
                    <a:pt x="0" y="295783"/>
                  </a:lnTo>
                  <a:lnTo>
                    <a:pt x="69976" y="295783"/>
                  </a:lnTo>
                  <a:lnTo>
                    <a:pt x="69976" y="99695"/>
                  </a:lnTo>
                  <a:lnTo>
                    <a:pt x="123825" y="226187"/>
                  </a:lnTo>
                  <a:lnTo>
                    <a:pt x="174498" y="226187"/>
                  </a:lnTo>
                  <a:lnTo>
                    <a:pt x="228219" y="99695"/>
                  </a:lnTo>
                  <a:lnTo>
                    <a:pt x="228219" y="295783"/>
                  </a:lnTo>
                  <a:lnTo>
                    <a:pt x="302133" y="295783"/>
                  </a:lnTo>
                  <a:lnTo>
                    <a:pt x="302133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09458" y="435736"/>
              <a:ext cx="302260" cy="295910"/>
            </a:xfrm>
            <a:custGeom>
              <a:avLst/>
              <a:gdLst/>
              <a:ahLst/>
              <a:cxnLst/>
              <a:rect l="l" t="t" r="r" b="b"/>
              <a:pathLst>
                <a:path w="302259" h="295909">
                  <a:moveTo>
                    <a:pt x="0" y="0"/>
                  </a:moveTo>
                  <a:lnTo>
                    <a:pt x="85598" y="0"/>
                  </a:lnTo>
                  <a:lnTo>
                    <a:pt x="151130" y="145923"/>
                  </a:lnTo>
                  <a:lnTo>
                    <a:pt x="216535" y="0"/>
                  </a:lnTo>
                  <a:lnTo>
                    <a:pt x="302133" y="0"/>
                  </a:lnTo>
                  <a:lnTo>
                    <a:pt x="302133" y="295783"/>
                  </a:lnTo>
                  <a:lnTo>
                    <a:pt x="228219" y="295783"/>
                  </a:lnTo>
                  <a:lnTo>
                    <a:pt x="228219" y="99695"/>
                  </a:lnTo>
                  <a:lnTo>
                    <a:pt x="174498" y="226187"/>
                  </a:lnTo>
                  <a:lnTo>
                    <a:pt x="123825" y="226187"/>
                  </a:lnTo>
                  <a:lnTo>
                    <a:pt x="69976" y="99695"/>
                  </a:lnTo>
                  <a:lnTo>
                    <a:pt x="69976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52231" y="490600"/>
              <a:ext cx="866775" cy="246379"/>
            </a:xfrm>
            <a:custGeom>
              <a:avLst/>
              <a:gdLst/>
              <a:ahLst/>
              <a:cxnLst/>
              <a:rect l="l" t="t" r="r" b="b"/>
              <a:pathLst>
                <a:path w="866775" h="246379">
                  <a:moveTo>
                    <a:pt x="336931" y="4952"/>
                  </a:moveTo>
                  <a:lnTo>
                    <a:pt x="263651" y="4952"/>
                  </a:lnTo>
                  <a:lnTo>
                    <a:pt x="263651" y="240919"/>
                  </a:lnTo>
                  <a:lnTo>
                    <a:pt x="337566" y="240919"/>
                  </a:lnTo>
                  <a:lnTo>
                    <a:pt x="349589" y="240704"/>
                  </a:lnTo>
                  <a:lnTo>
                    <a:pt x="394184" y="235251"/>
                  </a:lnTo>
                  <a:lnTo>
                    <a:pt x="434117" y="214516"/>
                  </a:lnTo>
                  <a:lnTo>
                    <a:pt x="450599" y="196723"/>
                  </a:lnTo>
                  <a:lnTo>
                    <a:pt x="322961" y="196723"/>
                  </a:lnTo>
                  <a:lnTo>
                    <a:pt x="322961" y="49022"/>
                  </a:lnTo>
                  <a:lnTo>
                    <a:pt x="451559" y="49022"/>
                  </a:lnTo>
                  <a:lnTo>
                    <a:pt x="445071" y="40941"/>
                  </a:lnTo>
                  <a:lnTo>
                    <a:pt x="414561" y="17950"/>
                  </a:lnTo>
                  <a:lnTo>
                    <a:pt x="372471" y="6721"/>
                  </a:lnTo>
                  <a:lnTo>
                    <a:pt x="349142" y="5145"/>
                  </a:lnTo>
                  <a:lnTo>
                    <a:pt x="336931" y="4952"/>
                  </a:lnTo>
                  <a:close/>
                </a:path>
                <a:path w="866775" h="246379">
                  <a:moveTo>
                    <a:pt x="451559" y="49022"/>
                  </a:moveTo>
                  <a:lnTo>
                    <a:pt x="324103" y="49022"/>
                  </a:lnTo>
                  <a:lnTo>
                    <a:pt x="341153" y="49149"/>
                  </a:lnTo>
                  <a:lnTo>
                    <a:pt x="348749" y="49343"/>
                  </a:lnTo>
                  <a:lnTo>
                    <a:pt x="388760" y="62015"/>
                  </a:lnTo>
                  <a:lnTo>
                    <a:pt x="411638" y="101076"/>
                  </a:lnTo>
                  <a:lnTo>
                    <a:pt x="413639" y="122682"/>
                  </a:lnTo>
                  <a:lnTo>
                    <a:pt x="413162" y="133871"/>
                  </a:lnTo>
                  <a:lnTo>
                    <a:pt x="396668" y="176577"/>
                  </a:lnTo>
                  <a:lnTo>
                    <a:pt x="357759" y="195961"/>
                  </a:lnTo>
                  <a:lnTo>
                    <a:pt x="322961" y="196723"/>
                  </a:lnTo>
                  <a:lnTo>
                    <a:pt x="450599" y="196723"/>
                  </a:lnTo>
                  <a:lnTo>
                    <a:pt x="470868" y="154432"/>
                  </a:lnTo>
                  <a:lnTo>
                    <a:pt x="474472" y="123189"/>
                  </a:lnTo>
                  <a:lnTo>
                    <a:pt x="473636" y="106614"/>
                  </a:lnTo>
                  <a:lnTo>
                    <a:pt x="471122" y="91170"/>
                  </a:lnTo>
                  <a:lnTo>
                    <a:pt x="466917" y="76844"/>
                  </a:lnTo>
                  <a:lnTo>
                    <a:pt x="461010" y="63626"/>
                  </a:lnTo>
                  <a:lnTo>
                    <a:pt x="453647" y="51623"/>
                  </a:lnTo>
                  <a:lnTo>
                    <a:pt x="451559" y="49022"/>
                  </a:lnTo>
                  <a:close/>
                </a:path>
                <a:path w="866775" h="246379">
                  <a:moveTo>
                    <a:pt x="114173" y="0"/>
                  </a:moveTo>
                  <a:lnTo>
                    <a:pt x="66548" y="8270"/>
                  </a:lnTo>
                  <a:lnTo>
                    <a:pt x="30352" y="33020"/>
                  </a:lnTo>
                  <a:lnTo>
                    <a:pt x="7556" y="72072"/>
                  </a:lnTo>
                  <a:lnTo>
                    <a:pt x="0" y="122936"/>
                  </a:lnTo>
                  <a:lnTo>
                    <a:pt x="1885" y="149750"/>
                  </a:lnTo>
                  <a:lnTo>
                    <a:pt x="17037" y="194569"/>
                  </a:lnTo>
                  <a:lnTo>
                    <a:pt x="47021" y="227173"/>
                  </a:lnTo>
                  <a:lnTo>
                    <a:pt x="88931" y="243798"/>
                  </a:lnTo>
                  <a:lnTo>
                    <a:pt x="114173" y="245872"/>
                  </a:lnTo>
                  <a:lnTo>
                    <a:pt x="139416" y="243822"/>
                  </a:lnTo>
                  <a:lnTo>
                    <a:pt x="161813" y="237664"/>
                  </a:lnTo>
                  <a:lnTo>
                    <a:pt x="181377" y="227387"/>
                  </a:lnTo>
                  <a:lnTo>
                    <a:pt x="198120" y="212978"/>
                  </a:lnTo>
                  <a:lnTo>
                    <a:pt x="206832" y="201295"/>
                  </a:lnTo>
                  <a:lnTo>
                    <a:pt x="107569" y="201295"/>
                  </a:lnTo>
                  <a:lnTo>
                    <a:pt x="100838" y="199898"/>
                  </a:lnTo>
                  <a:lnTo>
                    <a:pt x="70485" y="172243"/>
                  </a:lnTo>
                  <a:lnTo>
                    <a:pt x="61368" y="133340"/>
                  </a:lnTo>
                  <a:lnTo>
                    <a:pt x="61090" y="122809"/>
                  </a:lnTo>
                  <a:lnTo>
                    <a:pt x="61383" y="112694"/>
                  </a:lnTo>
                  <a:lnTo>
                    <a:pt x="70897" y="73009"/>
                  </a:lnTo>
                  <a:lnTo>
                    <a:pt x="100457" y="45847"/>
                  </a:lnTo>
                  <a:lnTo>
                    <a:pt x="107061" y="44576"/>
                  </a:lnTo>
                  <a:lnTo>
                    <a:pt x="206798" y="44576"/>
                  </a:lnTo>
                  <a:lnTo>
                    <a:pt x="198120" y="32893"/>
                  </a:lnTo>
                  <a:lnTo>
                    <a:pt x="181377" y="18484"/>
                  </a:lnTo>
                  <a:lnTo>
                    <a:pt x="161813" y="8207"/>
                  </a:lnTo>
                  <a:lnTo>
                    <a:pt x="139416" y="2049"/>
                  </a:lnTo>
                  <a:lnTo>
                    <a:pt x="114173" y="0"/>
                  </a:lnTo>
                  <a:close/>
                </a:path>
                <a:path w="866775" h="246379">
                  <a:moveTo>
                    <a:pt x="206798" y="44576"/>
                  </a:moveTo>
                  <a:lnTo>
                    <a:pt x="121285" y="44576"/>
                  </a:lnTo>
                  <a:lnTo>
                    <a:pt x="127889" y="45974"/>
                  </a:lnTo>
                  <a:lnTo>
                    <a:pt x="140716" y="51562"/>
                  </a:lnTo>
                  <a:lnTo>
                    <a:pt x="163068" y="86995"/>
                  </a:lnTo>
                  <a:lnTo>
                    <a:pt x="167509" y="122936"/>
                  </a:lnTo>
                  <a:lnTo>
                    <a:pt x="167251" y="133407"/>
                  </a:lnTo>
                  <a:lnTo>
                    <a:pt x="158384" y="171608"/>
                  </a:lnTo>
                  <a:lnTo>
                    <a:pt x="134620" y="196723"/>
                  </a:lnTo>
                  <a:lnTo>
                    <a:pt x="128143" y="199771"/>
                  </a:lnTo>
                  <a:lnTo>
                    <a:pt x="121412" y="201295"/>
                  </a:lnTo>
                  <a:lnTo>
                    <a:pt x="206832" y="201295"/>
                  </a:lnTo>
                  <a:lnTo>
                    <a:pt x="211474" y="195070"/>
                  </a:lnTo>
                  <a:lnTo>
                    <a:pt x="221043" y="174101"/>
                  </a:lnTo>
                  <a:lnTo>
                    <a:pt x="226802" y="150060"/>
                  </a:lnTo>
                  <a:lnTo>
                    <a:pt x="228726" y="122936"/>
                  </a:lnTo>
                  <a:lnTo>
                    <a:pt x="226802" y="95883"/>
                  </a:lnTo>
                  <a:lnTo>
                    <a:pt x="221043" y="71866"/>
                  </a:lnTo>
                  <a:lnTo>
                    <a:pt x="211474" y="50873"/>
                  </a:lnTo>
                  <a:lnTo>
                    <a:pt x="206798" y="44576"/>
                  </a:lnTo>
                  <a:close/>
                </a:path>
                <a:path w="866775" h="246379">
                  <a:moveTo>
                    <a:pt x="767969" y="4952"/>
                  </a:moveTo>
                  <a:lnTo>
                    <a:pt x="708660" y="4952"/>
                  </a:lnTo>
                  <a:lnTo>
                    <a:pt x="708660" y="240919"/>
                  </a:lnTo>
                  <a:lnTo>
                    <a:pt x="866267" y="240919"/>
                  </a:lnTo>
                  <a:lnTo>
                    <a:pt x="866267" y="195961"/>
                  </a:lnTo>
                  <a:lnTo>
                    <a:pt x="767969" y="195961"/>
                  </a:lnTo>
                  <a:lnTo>
                    <a:pt x="767969" y="4952"/>
                  </a:lnTo>
                  <a:close/>
                </a:path>
                <a:path w="866775" h="246379">
                  <a:moveTo>
                    <a:pt x="668654" y="4952"/>
                  </a:moveTo>
                  <a:lnTo>
                    <a:pt x="509016" y="4952"/>
                  </a:lnTo>
                  <a:lnTo>
                    <a:pt x="509016" y="240919"/>
                  </a:lnTo>
                  <a:lnTo>
                    <a:pt x="668654" y="240919"/>
                  </a:lnTo>
                  <a:lnTo>
                    <a:pt x="668654" y="195961"/>
                  </a:lnTo>
                  <a:lnTo>
                    <a:pt x="567944" y="195961"/>
                  </a:lnTo>
                  <a:lnTo>
                    <a:pt x="567944" y="136271"/>
                  </a:lnTo>
                  <a:lnTo>
                    <a:pt x="660781" y="136271"/>
                  </a:lnTo>
                  <a:lnTo>
                    <a:pt x="660781" y="91312"/>
                  </a:lnTo>
                  <a:lnTo>
                    <a:pt x="567944" y="91312"/>
                  </a:lnTo>
                  <a:lnTo>
                    <a:pt x="567944" y="49911"/>
                  </a:lnTo>
                  <a:lnTo>
                    <a:pt x="668654" y="49911"/>
                  </a:lnTo>
                  <a:lnTo>
                    <a:pt x="668654" y="4952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2231" y="490600"/>
              <a:ext cx="866775" cy="246379"/>
            </a:xfrm>
            <a:custGeom>
              <a:avLst/>
              <a:gdLst/>
              <a:ahLst/>
              <a:cxnLst/>
              <a:rect l="l" t="t" r="r" b="b"/>
              <a:pathLst>
                <a:path w="866775" h="246379">
                  <a:moveTo>
                    <a:pt x="322961" y="49022"/>
                  </a:moveTo>
                  <a:lnTo>
                    <a:pt x="322961" y="196723"/>
                  </a:lnTo>
                  <a:lnTo>
                    <a:pt x="324103" y="196723"/>
                  </a:lnTo>
                  <a:lnTo>
                    <a:pt x="364523" y="195149"/>
                  </a:lnTo>
                  <a:lnTo>
                    <a:pt x="401778" y="169824"/>
                  </a:lnTo>
                  <a:lnTo>
                    <a:pt x="413639" y="122682"/>
                  </a:lnTo>
                  <a:lnTo>
                    <a:pt x="413138" y="111468"/>
                  </a:lnTo>
                  <a:lnTo>
                    <a:pt x="401091" y="74969"/>
                  </a:lnTo>
                  <a:lnTo>
                    <a:pt x="368649" y="51752"/>
                  </a:lnTo>
                  <a:lnTo>
                    <a:pt x="324103" y="49022"/>
                  </a:lnTo>
                  <a:lnTo>
                    <a:pt x="322961" y="49022"/>
                  </a:lnTo>
                  <a:close/>
                </a:path>
                <a:path w="866775" h="246379">
                  <a:moveTo>
                    <a:pt x="114426" y="44576"/>
                  </a:moveTo>
                  <a:lnTo>
                    <a:pt x="107061" y="44576"/>
                  </a:lnTo>
                  <a:lnTo>
                    <a:pt x="100457" y="45847"/>
                  </a:lnTo>
                  <a:lnTo>
                    <a:pt x="70897" y="73009"/>
                  </a:lnTo>
                  <a:lnTo>
                    <a:pt x="61372" y="112815"/>
                  </a:lnTo>
                  <a:lnTo>
                    <a:pt x="61087" y="122936"/>
                  </a:lnTo>
                  <a:lnTo>
                    <a:pt x="61368" y="133340"/>
                  </a:lnTo>
                  <a:lnTo>
                    <a:pt x="70485" y="172243"/>
                  </a:lnTo>
                  <a:lnTo>
                    <a:pt x="100838" y="199898"/>
                  </a:lnTo>
                  <a:lnTo>
                    <a:pt x="107569" y="201295"/>
                  </a:lnTo>
                  <a:lnTo>
                    <a:pt x="114426" y="201295"/>
                  </a:lnTo>
                  <a:lnTo>
                    <a:pt x="121412" y="201295"/>
                  </a:lnTo>
                  <a:lnTo>
                    <a:pt x="128143" y="199771"/>
                  </a:lnTo>
                  <a:lnTo>
                    <a:pt x="134620" y="196723"/>
                  </a:lnTo>
                  <a:lnTo>
                    <a:pt x="141224" y="193801"/>
                  </a:lnTo>
                  <a:lnTo>
                    <a:pt x="163322" y="158750"/>
                  </a:lnTo>
                  <a:lnTo>
                    <a:pt x="167513" y="122809"/>
                  </a:lnTo>
                  <a:lnTo>
                    <a:pt x="167229" y="112694"/>
                  </a:lnTo>
                  <a:lnTo>
                    <a:pt x="158051" y="73469"/>
                  </a:lnTo>
                  <a:lnTo>
                    <a:pt x="134239" y="48768"/>
                  </a:lnTo>
                  <a:lnTo>
                    <a:pt x="127889" y="45974"/>
                  </a:lnTo>
                  <a:lnTo>
                    <a:pt x="121285" y="44576"/>
                  </a:lnTo>
                  <a:lnTo>
                    <a:pt x="114426" y="44576"/>
                  </a:lnTo>
                  <a:close/>
                </a:path>
                <a:path w="866775" h="246379">
                  <a:moveTo>
                    <a:pt x="708660" y="4952"/>
                  </a:moveTo>
                  <a:lnTo>
                    <a:pt x="767969" y="4952"/>
                  </a:lnTo>
                  <a:lnTo>
                    <a:pt x="767969" y="195961"/>
                  </a:lnTo>
                  <a:lnTo>
                    <a:pt x="866267" y="195961"/>
                  </a:lnTo>
                  <a:lnTo>
                    <a:pt x="866267" y="240919"/>
                  </a:lnTo>
                  <a:lnTo>
                    <a:pt x="708660" y="240919"/>
                  </a:lnTo>
                  <a:lnTo>
                    <a:pt x="708660" y="4952"/>
                  </a:lnTo>
                  <a:close/>
                </a:path>
                <a:path w="866775" h="246379">
                  <a:moveTo>
                    <a:pt x="509016" y="4952"/>
                  </a:moveTo>
                  <a:lnTo>
                    <a:pt x="668654" y="4952"/>
                  </a:lnTo>
                  <a:lnTo>
                    <a:pt x="668654" y="49911"/>
                  </a:lnTo>
                  <a:lnTo>
                    <a:pt x="567944" y="49911"/>
                  </a:lnTo>
                  <a:lnTo>
                    <a:pt x="567944" y="91312"/>
                  </a:lnTo>
                  <a:lnTo>
                    <a:pt x="660781" y="91312"/>
                  </a:lnTo>
                  <a:lnTo>
                    <a:pt x="660781" y="136271"/>
                  </a:lnTo>
                  <a:lnTo>
                    <a:pt x="567944" y="136271"/>
                  </a:lnTo>
                  <a:lnTo>
                    <a:pt x="567944" y="195961"/>
                  </a:lnTo>
                  <a:lnTo>
                    <a:pt x="668654" y="195961"/>
                  </a:lnTo>
                  <a:lnTo>
                    <a:pt x="668654" y="240919"/>
                  </a:lnTo>
                  <a:lnTo>
                    <a:pt x="509016" y="240919"/>
                  </a:lnTo>
                  <a:lnTo>
                    <a:pt x="509016" y="4952"/>
                  </a:lnTo>
                  <a:close/>
                </a:path>
                <a:path w="866775" h="246379">
                  <a:moveTo>
                    <a:pt x="263651" y="4952"/>
                  </a:moveTo>
                  <a:lnTo>
                    <a:pt x="336931" y="4952"/>
                  </a:lnTo>
                  <a:lnTo>
                    <a:pt x="349142" y="5145"/>
                  </a:lnTo>
                  <a:lnTo>
                    <a:pt x="394229" y="10243"/>
                  </a:lnTo>
                  <a:lnTo>
                    <a:pt x="435256" y="31569"/>
                  </a:lnTo>
                  <a:lnTo>
                    <a:pt x="461010" y="63626"/>
                  </a:lnTo>
                  <a:lnTo>
                    <a:pt x="473636" y="106614"/>
                  </a:lnTo>
                  <a:lnTo>
                    <a:pt x="474472" y="123189"/>
                  </a:lnTo>
                  <a:lnTo>
                    <a:pt x="473569" y="139239"/>
                  </a:lnTo>
                  <a:lnTo>
                    <a:pt x="460121" y="182245"/>
                  </a:lnTo>
                  <a:lnTo>
                    <a:pt x="434117" y="214516"/>
                  </a:lnTo>
                  <a:lnTo>
                    <a:pt x="394184" y="235251"/>
                  </a:lnTo>
                  <a:lnTo>
                    <a:pt x="349589" y="240704"/>
                  </a:lnTo>
                  <a:lnTo>
                    <a:pt x="337566" y="240919"/>
                  </a:lnTo>
                  <a:lnTo>
                    <a:pt x="263651" y="240919"/>
                  </a:lnTo>
                  <a:lnTo>
                    <a:pt x="263651" y="4952"/>
                  </a:lnTo>
                  <a:close/>
                </a:path>
                <a:path w="866775" h="246379">
                  <a:moveTo>
                    <a:pt x="114173" y="0"/>
                  </a:moveTo>
                  <a:lnTo>
                    <a:pt x="161813" y="8207"/>
                  </a:lnTo>
                  <a:lnTo>
                    <a:pt x="198120" y="32893"/>
                  </a:lnTo>
                  <a:lnTo>
                    <a:pt x="221043" y="71866"/>
                  </a:lnTo>
                  <a:lnTo>
                    <a:pt x="228726" y="122936"/>
                  </a:lnTo>
                  <a:lnTo>
                    <a:pt x="226802" y="150060"/>
                  </a:lnTo>
                  <a:lnTo>
                    <a:pt x="211474" y="195070"/>
                  </a:lnTo>
                  <a:lnTo>
                    <a:pt x="181377" y="227387"/>
                  </a:lnTo>
                  <a:lnTo>
                    <a:pt x="139416" y="243822"/>
                  </a:lnTo>
                  <a:lnTo>
                    <a:pt x="114173" y="245872"/>
                  </a:lnTo>
                  <a:lnTo>
                    <a:pt x="88931" y="243798"/>
                  </a:lnTo>
                  <a:lnTo>
                    <a:pt x="47021" y="227173"/>
                  </a:lnTo>
                  <a:lnTo>
                    <a:pt x="17037" y="194569"/>
                  </a:lnTo>
                  <a:lnTo>
                    <a:pt x="1885" y="149750"/>
                  </a:lnTo>
                  <a:lnTo>
                    <a:pt x="0" y="122936"/>
                  </a:lnTo>
                  <a:lnTo>
                    <a:pt x="1885" y="96027"/>
                  </a:lnTo>
                  <a:lnTo>
                    <a:pt x="17037" y="51069"/>
                  </a:lnTo>
                  <a:lnTo>
                    <a:pt x="47021" y="18591"/>
                  </a:lnTo>
                  <a:lnTo>
                    <a:pt x="88931" y="2069"/>
                  </a:lnTo>
                  <a:lnTo>
                    <a:pt x="11417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3488" y="204215"/>
              <a:ext cx="853440" cy="612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4968" y="309372"/>
              <a:ext cx="1274064" cy="507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3411" y="1285811"/>
            <a:ext cx="3495675" cy="1247775"/>
            <a:chOff x="4943411" y="1285811"/>
            <a:chExt cx="3495675" cy="1247775"/>
          </a:xfrm>
        </p:grpSpPr>
        <p:sp>
          <p:nvSpPr>
            <p:cNvPr id="10" name="object 10"/>
            <p:cNvSpPr/>
            <p:nvPr/>
          </p:nvSpPr>
          <p:spPr>
            <a:xfrm>
              <a:off x="4981574" y="1333500"/>
              <a:ext cx="3419475" cy="1152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8173" y="1290574"/>
              <a:ext cx="3486150" cy="1238250"/>
            </a:xfrm>
            <a:custGeom>
              <a:avLst/>
              <a:gdLst/>
              <a:ahLst/>
              <a:cxnLst/>
              <a:rect l="l" t="t" r="r" b="b"/>
              <a:pathLst>
                <a:path w="3486150" h="1238250">
                  <a:moveTo>
                    <a:pt x="0" y="1238250"/>
                  </a:moveTo>
                  <a:lnTo>
                    <a:pt x="3486150" y="1238250"/>
                  </a:lnTo>
                  <a:lnTo>
                    <a:pt x="3486150" y="0"/>
                  </a:lnTo>
                  <a:lnTo>
                    <a:pt x="0" y="0"/>
                  </a:lnTo>
                  <a:lnTo>
                    <a:pt x="0" y="1238250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95275" y="1209611"/>
            <a:ext cx="4396740" cy="2914650"/>
            <a:chOff x="295275" y="1209611"/>
            <a:chExt cx="4396740" cy="2914650"/>
          </a:xfrm>
        </p:grpSpPr>
        <p:sp>
          <p:nvSpPr>
            <p:cNvPr id="13" name="object 13"/>
            <p:cNvSpPr/>
            <p:nvPr/>
          </p:nvSpPr>
          <p:spPr>
            <a:xfrm>
              <a:off x="304800" y="1219200"/>
              <a:ext cx="4377309" cy="289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037" y="1214374"/>
              <a:ext cx="4387215" cy="2905125"/>
            </a:xfrm>
            <a:custGeom>
              <a:avLst/>
              <a:gdLst/>
              <a:ahLst/>
              <a:cxnLst/>
              <a:rect l="l" t="t" r="r" b="b"/>
              <a:pathLst>
                <a:path w="4387215" h="2905125">
                  <a:moveTo>
                    <a:pt x="0" y="2905125"/>
                  </a:moveTo>
                  <a:lnTo>
                    <a:pt x="4386834" y="2905125"/>
                  </a:lnTo>
                  <a:lnTo>
                    <a:pt x="4386834" y="0"/>
                  </a:lnTo>
                  <a:lnTo>
                    <a:pt x="0" y="0"/>
                  </a:lnTo>
                  <a:lnTo>
                    <a:pt x="0" y="2905125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30225" y="4668139"/>
            <a:ext cx="3511550" cy="1812289"/>
            <a:chOff x="530225" y="4668139"/>
            <a:chExt cx="3511550" cy="1812289"/>
          </a:xfrm>
        </p:grpSpPr>
        <p:sp>
          <p:nvSpPr>
            <p:cNvPr id="16" name="object 16"/>
            <p:cNvSpPr/>
            <p:nvPr/>
          </p:nvSpPr>
          <p:spPr>
            <a:xfrm>
              <a:off x="586509" y="4735044"/>
              <a:ext cx="3324629" cy="16994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812" y="4669726"/>
              <a:ext cx="3508375" cy="1809114"/>
            </a:xfrm>
            <a:custGeom>
              <a:avLst/>
              <a:gdLst/>
              <a:ahLst/>
              <a:cxnLst/>
              <a:rect l="l" t="t" r="r" b="b"/>
              <a:pathLst>
                <a:path w="3508375" h="1809114">
                  <a:moveTo>
                    <a:pt x="0" y="1808861"/>
                  </a:moveTo>
                  <a:lnTo>
                    <a:pt x="3508375" y="1808861"/>
                  </a:lnTo>
                  <a:lnTo>
                    <a:pt x="3508375" y="0"/>
                  </a:lnTo>
                  <a:lnTo>
                    <a:pt x="0" y="0"/>
                  </a:lnTo>
                  <a:lnTo>
                    <a:pt x="0" y="18088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10211" y="5095887"/>
            <a:ext cx="2686050" cy="1346835"/>
            <a:chOff x="6010211" y="5095887"/>
            <a:chExt cx="2686050" cy="1346835"/>
          </a:xfrm>
        </p:grpSpPr>
        <p:sp>
          <p:nvSpPr>
            <p:cNvPr id="19" name="object 19"/>
            <p:cNvSpPr/>
            <p:nvPr/>
          </p:nvSpPr>
          <p:spPr>
            <a:xfrm>
              <a:off x="6112970" y="5221874"/>
              <a:ext cx="2294318" cy="10830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4973" y="5100650"/>
              <a:ext cx="2676525" cy="1337310"/>
            </a:xfrm>
            <a:custGeom>
              <a:avLst/>
              <a:gdLst/>
              <a:ahLst/>
              <a:cxnLst/>
              <a:rect l="l" t="t" r="r" b="b"/>
              <a:pathLst>
                <a:path w="2676525" h="1337310">
                  <a:moveTo>
                    <a:pt x="0" y="1337183"/>
                  </a:moveTo>
                  <a:lnTo>
                    <a:pt x="2676525" y="1337183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1337183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886200" y="1903476"/>
            <a:ext cx="1068070" cy="193040"/>
          </a:xfrm>
          <a:custGeom>
            <a:avLst/>
            <a:gdLst/>
            <a:ahLst/>
            <a:cxnLst/>
            <a:rect l="l" t="t" r="r" b="b"/>
            <a:pathLst>
              <a:path w="1068070" h="193039">
                <a:moveTo>
                  <a:pt x="80645" y="90550"/>
                </a:moveTo>
                <a:lnTo>
                  <a:pt x="77977" y="92710"/>
                </a:lnTo>
                <a:lnTo>
                  <a:pt x="0" y="153924"/>
                </a:lnTo>
                <a:lnTo>
                  <a:pt x="91566" y="191643"/>
                </a:lnTo>
                <a:lnTo>
                  <a:pt x="94869" y="193039"/>
                </a:lnTo>
                <a:lnTo>
                  <a:pt x="98551" y="191388"/>
                </a:lnTo>
                <a:lnTo>
                  <a:pt x="99949" y="188213"/>
                </a:lnTo>
                <a:lnTo>
                  <a:pt x="101219" y="184912"/>
                </a:lnTo>
                <a:lnTo>
                  <a:pt x="99695" y="181228"/>
                </a:lnTo>
                <a:lnTo>
                  <a:pt x="96392" y="179959"/>
                </a:lnTo>
                <a:lnTo>
                  <a:pt x="44395" y="158496"/>
                </a:lnTo>
                <a:lnTo>
                  <a:pt x="13335" y="158496"/>
                </a:lnTo>
                <a:lnTo>
                  <a:pt x="11557" y="145923"/>
                </a:lnTo>
                <a:lnTo>
                  <a:pt x="34876" y="142695"/>
                </a:lnTo>
                <a:lnTo>
                  <a:pt x="85725" y="102743"/>
                </a:lnTo>
                <a:lnTo>
                  <a:pt x="88519" y="100584"/>
                </a:lnTo>
                <a:lnTo>
                  <a:pt x="89026" y="96520"/>
                </a:lnTo>
                <a:lnTo>
                  <a:pt x="86867" y="93852"/>
                </a:lnTo>
                <a:lnTo>
                  <a:pt x="84709" y="91059"/>
                </a:lnTo>
                <a:lnTo>
                  <a:pt x="80645" y="90550"/>
                </a:lnTo>
                <a:close/>
              </a:path>
              <a:path w="1068070" h="193039">
                <a:moveTo>
                  <a:pt x="34876" y="142695"/>
                </a:moveTo>
                <a:lnTo>
                  <a:pt x="11557" y="145923"/>
                </a:lnTo>
                <a:lnTo>
                  <a:pt x="13335" y="158496"/>
                </a:lnTo>
                <a:lnTo>
                  <a:pt x="22511" y="157225"/>
                </a:lnTo>
                <a:lnTo>
                  <a:pt x="16383" y="157225"/>
                </a:lnTo>
                <a:lnTo>
                  <a:pt x="14859" y="146303"/>
                </a:lnTo>
                <a:lnTo>
                  <a:pt x="30283" y="146303"/>
                </a:lnTo>
                <a:lnTo>
                  <a:pt x="34876" y="142695"/>
                </a:lnTo>
                <a:close/>
              </a:path>
              <a:path w="1068070" h="193039">
                <a:moveTo>
                  <a:pt x="36596" y="155276"/>
                </a:moveTo>
                <a:lnTo>
                  <a:pt x="13335" y="158496"/>
                </a:lnTo>
                <a:lnTo>
                  <a:pt x="44395" y="158496"/>
                </a:lnTo>
                <a:lnTo>
                  <a:pt x="36596" y="155276"/>
                </a:lnTo>
                <a:close/>
              </a:path>
              <a:path w="1068070" h="193039">
                <a:moveTo>
                  <a:pt x="14859" y="146303"/>
                </a:moveTo>
                <a:lnTo>
                  <a:pt x="16383" y="157225"/>
                </a:lnTo>
                <a:lnTo>
                  <a:pt x="24971" y="150478"/>
                </a:lnTo>
                <a:lnTo>
                  <a:pt x="14859" y="146303"/>
                </a:lnTo>
                <a:close/>
              </a:path>
              <a:path w="1068070" h="193039">
                <a:moveTo>
                  <a:pt x="24971" y="150478"/>
                </a:moveTo>
                <a:lnTo>
                  <a:pt x="16383" y="157225"/>
                </a:lnTo>
                <a:lnTo>
                  <a:pt x="22511" y="157225"/>
                </a:lnTo>
                <a:lnTo>
                  <a:pt x="36596" y="155276"/>
                </a:lnTo>
                <a:lnTo>
                  <a:pt x="24971" y="150478"/>
                </a:lnTo>
                <a:close/>
              </a:path>
              <a:path w="1068070" h="193039">
                <a:moveTo>
                  <a:pt x="1065911" y="0"/>
                </a:moveTo>
                <a:lnTo>
                  <a:pt x="34876" y="142695"/>
                </a:lnTo>
                <a:lnTo>
                  <a:pt x="24971" y="150478"/>
                </a:lnTo>
                <a:lnTo>
                  <a:pt x="36596" y="155276"/>
                </a:lnTo>
                <a:lnTo>
                  <a:pt x="1067689" y="12573"/>
                </a:lnTo>
                <a:lnTo>
                  <a:pt x="1065911" y="0"/>
                </a:lnTo>
                <a:close/>
              </a:path>
              <a:path w="1068070" h="193039">
                <a:moveTo>
                  <a:pt x="30283" y="146303"/>
                </a:moveTo>
                <a:lnTo>
                  <a:pt x="14859" y="146303"/>
                </a:lnTo>
                <a:lnTo>
                  <a:pt x="24971" y="150478"/>
                </a:lnTo>
                <a:lnTo>
                  <a:pt x="30283" y="14630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2185" y="3809491"/>
            <a:ext cx="202565" cy="1753235"/>
          </a:xfrm>
          <a:custGeom>
            <a:avLst/>
            <a:gdLst/>
            <a:ahLst/>
            <a:cxnLst/>
            <a:rect l="l" t="t" r="r" b="b"/>
            <a:pathLst>
              <a:path w="202564" h="1753235">
                <a:moveTo>
                  <a:pt x="7619" y="1653539"/>
                </a:moveTo>
                <a:lnTo>
                  <a:pt x="4571" y="1655063"/>
                </a:lnTo>
                <a:lnTo>
                  <a:pt x="1396" y="1656587"/>
                </a:lnTo>
                <a:lnTo>
                  <a:pt x="0" y="1660397"/>
                </a:lnTo>
                <a:lnTo>
                  <a:pt x="1523" y="1663572"/>
                </a:lnTo>
                <a:lnTo>
                  <a:pt x="43814" y="1753107"/>
                </a:lnTo>
                <a:lnTo>
                  <a:pt x="52248" y="1741169"/>
                </a:lnTo>
                <a:lnTo>
                  <a:pt x="51181" y="1741169"/>
                </a:lnTo>
                <a:lnTo>
                  <a:pt x="38607" y="1740026"/>
                </a:lnTo>
                <a:lnTo>
                  <a:pt x="40639" y="1716653"/>
                </a:lnTo>
                <a:lnTo>
                  <a:pt x="12953" y="1658111"/>
                </a:lnTo>
                <a:lnTo>
                  <a:pt x="11429" y="1654936"/>
                </a:lnTo>
                <a:lnTo>
                  <a:pt x="7619" y="1653539"/>
                </a:lnTo>
                <a:close/>
              </a:path>
              <a:path w="202564" h="1753235">
                <a:moveTo>
                  <a:pt x="40639" y="1716653"/>
                </a:moveTo>
                <a:lnTo>
                  <a:pt x="38607" y="1740026"/>
                </a:lnTo>
                <a:lnTo>
                  <a:pt x="51181" y="1741169"/>
                </a:lnTo>
                <a:lnTo>
                  <a:pt x="51468" y="1737867"/>
                </a:lnTo>
                <a:lnTo>
                  <a:pt x="50672" y="1737867"/>
                </a:lnTo>
                <a:lnTo>
                  <a:pt x="39750" y="1736978"/>
                </a:lnTo>
                <a:lnTo>
                  <a:pt x="46033" y="1728057"/>
                </a:lnTo>
                <a:lnTo>
                  <a:pt x="40639" y="1716653"/>
                </a:lnTo>
                <a:close/>
              </a:path>
              <a:path w="202564" h="1753235">
                <a:moveTo>
                  <a:pt x="96646" y="1661286"/>
                </a:moveTo>
                <a:lnTo>
                  <a:pt x="92582" y="1662048"/>
                </a:lnTo>
                <a:lnTo>
                  <a:pt x="90550" y="1664842"/>
                </a:lnTo>
                <a:lnTo>
                  <a:pt x="53207" y="1717870"/>
                </a:lnTo>
                <a:lnTo>
                  <a:pt x="51181" y="1741169"/>
                </a:lnTo>
                <a:lnTo>
                  <a:pt x="52248" y="1741169"/>
                </a:lnTo>
                <a:lnTo>
                  <a:pt x="100964" y="1672208"/>
                </a:lnTo>
                <a:lnTo>
                  <a:pt x="102996" y="1669287"/>
                </a:lnTo>
                <a:lnTo>
                  <a:pt x="102362" y="1665350"/>
                </a:lnTo>
                <a:lnTo>
                  <a:pt x="99440" y="1663318"/>
                </a:lnTo>
                <a:lnTo>
                  <a:pt x="96646" y="1661286"/>
                </a:lnTo>
                <a:close/>
              </a:path>
              <a:path w="202564" h="1753235">
                <a:moveTo>
                  <a:pt x="46033" y="1728057"/>
                </a:moveTo>
                <a:lnTo>
                  <a:pt x="39750" y="1736978"/>
                </a:lnTo>
                <a:lnTo>
                  <a:pt x="50672" y="1737867"/>
                </a:lnTo>
                <a:lnTo>
                  <a:pt x="46033" y="1728057"/>
                </a:lnTo>
                <a:close/>
              </a:path>
              <a:path w="202564" h="1753235">
                <a:moveTo>
                  <a:pt x="53207" y="1717870"/>
                </a:moveTo>
                <a:lnTo>
                  <a:pt x="46033" y="1728057"/>
                </a:lnTo>
                <a:lnTo>
                  <a:pt x="50672" y="1737867"/>
                </a:lnTo>
                <a:lnTo>
                  <a:pt x="51468" y="1737867"/>
                </a:lnTo>
                <a:lnTo>
                  <a:pt x="53207" y="1717870"/>
                </a:lnTo>
                <a:close/>
              </a:path>
              <a:path w="202564" h="1753235">
                <a:moveTo>
                  <a:pt x="189864" y="0"/>
                </a:moveTo>
                <a:lnTo>
                  <a:pt x="40639" y="1716653"/>
                </a:lnTo>
                <a:lnTo>
                  <a:pt x="46033" y="1728057"/>
                </a:lnTo>
                <a:lnTo>
                  <a:pt x="53207" y="1717870"/>
                </a:lnTo>
                <a:lnTo>
                  <a:pt x="202564" y="1015"/>
                </a:lnTo>
                <a:lnTo>
                  <a:pt x="18986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548640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1" y="121158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419855" y="4220717"/>
            <a:ext cx="1372235" cy="1782445"/>
            <a:chOff x="3419855" y="4220717"/>
            <a:chExt cx="1372235" cy="1782445"/>
          </a:xfrm>
        </p:grpSpPr>
        <p:sp>
          <p:nvSpPr>
            <p:cNvPr id="25" name="object 25"/>
            <p:cNvSpPr/>
            <p:nvPr/>
          </p:nvSpPr>
          <p:spPr>
            <a:xfrm>
              <a:off x="3715638" y="4233417"/>
              <a:ext cx="1063625" cy="521334"/>
            </a:xfrm>
            <a:custGeom>
              <a:avLst/>
              <a:gdLst/>
              <a:ahLst/>
              <a:cxnLst/>
              <a:rect l="l" t="t" r="r" b="b"/>
              <a:pathLst>
                <a:path w="1063625" h="521335">
                  <a:moveTo>
                    <a:pt x="1063498" y="0"/>
                  </a:moveTo>
                  <a:lnTo>
                    <a:pt x="0" y="520826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19855" y="4704587"/>
              <a:ext cx="635508" cy="12984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00600" y="3810000"/>
            <a:ext cx="4114800" cy="723916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27635" marR="119380" indent="275590">
              <a:lnSpc>
                <a:spcPct val="100000"/>
              </a:lnSpc>
              <a:spcBef>
                <a:spcPts val="1325"/>
              </a:spcBef>
            </a:pPr>
            <a:r>
              <a:rPr sz="1800" spc="-114" dirty="0">
                <a:latin typeface="Arial"/>
                <a:cs typeface="Arial"/>
              </a:rPr>
              <a:t>Khai </a:t>
            </a:r>
            <a:r>
              <a:rPr sz="1800" spc="-90" dirty="0">
                <a:latin typeface="Arial"/>
                <a:cs typeface="Arial"/>
              </a:rPr>
              <a:t>báo </a:t>
            </a:r>
            <a:r>
              <a:rPr sz="1800" spc="-60" dirty="0">
                <a:latin typeface="Arial"/>
                <a:cs typeface="Arial"/>
              </a:rPr>
              <a:t>kiểu </a:t>
            </a:r>
            <a:r>
              <a:rPr sz="1800" spc="-90" dirty="0">
                <a:latin typeface="Arial"/>
                <a:cs typeface="Arial"/>
              </a:rPr>
              <a:t>dữ </a:t>
            </a:r>
            <a:r>
              <a:rPr sz="1800" spc="-40" dirty="0">
                <a:latin typeface="Arial"/>
                <a:cs typeface="Arial"/>
              </a:rPr>
              <a:t>liệu </a:t>
            </a:r>
            <a:r>
              <a:rPr sz="1800" spc="-120" dirty="0">
                <a:latin typeface="Arial"/>
                <a:cs typeface="Arial"/>
              </a:rPr>
              <a:t>của </a:t>
            </a:r>
            <a:r>
              <a:rPr sz="1800" spc="-20" dirty="0">
                <a:latin typeface="Arial"/>
                <a:cs typeface="Arial"/>
              </a:rPr>
              <a:t>đối </a:t>
            </a:r>
            <a:r>
              <a:rPr sz="1800" spc="-80" dirty="0">
                <a:latin typeface="Arial"/>
                <a:cs typeface="Arial"/>
              </a:rPr>
              <a:t>tượng  </a:t>
            </a:r>
            <a:r>
              <a:rPr sz="1800" spc="-35" dirty="0">
                <a:latin typeface="Arial"/>
                <a:cs typeface="Arial"/>
              </a:rPr>
              <a:t>Model </a:t>
            </a:r>
            <a:r>
              <a:rPr sz="1800" spc="-60" dirty="0">
                <a:latin typeface="Arial"/>
                <a:cs typeface="Arial"/>
              </a:rPr>
              <a:t>để </a:t>
            </a:r>
            <a:r>
              <a:rPr sz="1800" spc="-45" dirty="0">
                <a:latin typeface="Arial"/>
                <a:cs typeface="Arial"/>
              </a:rPr>
              <a:t>tận </a:t>
            </a:r>
            <a:r>
              <a:rPr sz="1800" spc="-80" dirty="0">
                <a:latin typeface="Arial"/>
                <a:cs typeface="Arial"/>
              </a:rPr>
              <a:t>dụng </a:t>
            </a:r>
            <a:r>
              <a:rPr sz="1800" spc="-55">
                <a:latin typeface="Arial"/>
                <a:cs typeface="Arial"/>
              </a:rPr>
              <a:t>intelligence 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74052" y="1220724"/>
            <a:ext cx="1312163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168" y="2025395"/>
            <a:ext cx="640079" cy="1522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38"/>
            <a:ext cx="8943340" cy="5029200"/>
            <a:chOff x="76200" y="38"/>
            <a:chExt cx="8943340" cy="5029200"/>
          </a:xfrm>
        </p:grpSpPr>
        <p:sp>
          <p:nvSpPr>
            <p:cNvPr id="3" name="object 3"/>
            <p:cNvSpPr/>
            <p:nvPr/>
          </p:nvSpPr>
          <p:spPr>
            <a:xfrm>
              <a:off x="4023486" y="435736"/>
              <a:ext cx="259715" cy="295910"/>
            </a:xfrm>
            <a:custGeom>
              <a:avLst/>
              <a:gdLst/>
              <a:ahLst/>
              <a:cxnLst/>
              <a:rect l="l" t="t" r="r" b="b"/>
              <a:pathLst>
                <a:path w="259714" h="295909">
                  <a:moveTo>
                    <a:pt x="254888" y="0"/>
                  </a:moveTo>
                  <a:lnTo>
                    <a:pt x="168910" y="0"/>
                  </a:lnTo>
                  <a:lnTo>
                    <a:pt x="74295" y="131317"/>
                  </a:lnTo>
                  <a:lnTo>
                    <a:pt x="74295" y="0"/>
                  </a:lnTo>
                  <a:lnTo>
                    <a:pt x="0" y="0"/>
                  </a:lnTo>
                  <a:lnTo>
                    <a:pt x="0" y="295783"/>
                  </a:lnTo>
                  <a:lnTo>
                    <a:pt x="74295" y="295783"/>
                  </a:lnTo>
                  <a:lnTo>
                    <a:pt x="74295" y="195834"/>
                  </a:lnTo>
                  <a:lnTo>
                    <a:pt x="88773" y="175640"/>
                  </a:lnTo>
                  <a:lnTo>
                    <a:pt x="169417" y="295783"/>
                  </a:lnTo>
                  <a:lnTo>
                    <a:pt x="259334" y="295783"/>
                  </a:lnTo>
                  <a:lnTo>
                    <a:pt x="149351" y="137287"/>
                  </a:lnTo>
                  <a:lnTo>
                    <a:pt x="254888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23486" y="435736"/>
              <a:ext cx="259715" cy="295910"/>
            </a:xfrm>
            <a:custGeom>
              <a:avLst/>
              <a:gdLst/>
              <a:ahLst/>
              <a:cxnLst/>
              <a:rect l="l" t="t" r="r" b="b"/>
              <a:pathLst>
                <a:path w="259714" h="295909">
                  <a:moveTo>
                    <a:pt x="0" y="0"/>
                  </a:moveTo>
                  <a:lnTo>
                    <a:pt x="74295" y="0"/>
                  </a:lnTo>
                  <a:lnTo>
                    <a:pt x="74295" y="131317"/>
                  </a:lnTo>
                  <a:lnTo>
                    <a:pt x="168910" y="0"/>
                  </a:lnTo>
                  <a:lnTo>
                    <a:pt x="254888" y="0"/>
                  </a:lnTo>
                  <a:lnTo>
                    <a:pt x="149351" y="137287"/>
                  </a:lnTo>
                  <a:lnTo>
                    <a:pt x="259334" y="295783"/>
                  </a:lnTo>
                  <a:lnTo>
                    <a:pt x="169417" y="295783"/>
                  </a:lnTo>
                  <a:lnTo>
                    <a:pt x="88773" y="175640"/>
                  </a:lnTo>
                  <a:lnTo>
                    <a:pt x="74295" y="195834"/>
                  </a:lnTo>
                  <a:lnTo>
                    <a:pt x="74295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00728" y="495553"/>
              <a:ext cx="588645" cy="236220"/>
            </a:xfrm>
            <a:custGeom>
              <a:avLst/>
              <a:gdLst/>
              <a:ahLst/>
              <a:cxnLst/>
              <a:rect l="l" t="t" r="r" b="b"/>
              <a:pathLst>
                <a:path w="588645" h="236220">
                  <a:moveTo>
                    <a:pt x="367411" y="0"/>
                  </a:moveTo>
                  <a:lnTo>
                    <a:pt x="302768" y="0"/>
                  </a:lnTo>
                  <a:lnTo>
                    <a:pt x="223138" y="235966"/>
                  </a:lnTo>
                  <a:lnTo>
                    <a:pt x="282575" y="235966"/>
                  </a:lnTo>
                  <a:lnTo>
                    <a:pt x="297307" y="187833"/>
                  </a:lnTo>
                  <a:lnTo>
                    <a:pt x="430898" y="187833"/>
                  </a:lnTo>
                  <a:lnTo>
                    <a:pt x="416432" y="145034"/>
                  </a:lnTo>
                  <a:lnTo>
                    <a:pt x="310261" y="145034"/>
                  </a:lnTo>
                  <a:lnTo>
                    <a:pt x="334391" y="67183"/>
                  </a:lnTo>
                  <a:lnTo>
                    <a:pt x="390118" y="67183"/>
                  </a:lnTo>
                  <a:lnTo>
                    <a:pt x="367411" y="0"/>
                  </a:lnTo>
                  <a:close/>
                </a:path>
                <a:path w="588645" h="236220">
                  <a:moveTo>
                    <a:pt x="430898" y="187833"/>
                  </a:moveTo>
                  <a:lnTo>
                    <a:pt x="371475" y="187833"/>
                  </a:lnTo>
                  <a:lnTo>
                    <a:pt x="386207" y="235966"/>
                  </a:lnTo>
                  <a:lnTo>
                    <a:pt x="447167" y="235966"/>
                  </a:lnTo>
                  <a:lnTo>
                    <a:pt x="430898" y="187833"/>
                  </a:lnTo>
                  <a:close/>
                </a:path>
                <a:path w="588645" h="236220">
                  <a:moveTo>
                    <a:pt x="390118" y="67183"/>
                  </a:moveTo>
                  <a:lnTo>
                    <a:pt x="334391" y="67183"/>
                  </a:lnTo>
                  <a:lnTo>
                    <a:pt x="358394" y="145034"/>
                  </a:lnTo>
                  <a:lnTo>
                    <a:pt x="416432" y="145034"/>
                  </a:lnTo>
                  <a:lnTo>
                    <a:pt x="390118" y="67183"/>
                  </a:lnTo>
                  <a:close/>
                </a:path>
                <a:path w="588645" h="236220">
                  <a:moveTo>
                    <a:pt x="588518" y="194818"/>
                  </a:moveTo>
                  <a:lnTo>
                    <a:pt x="461391" y="194818"/>
                  </a:lnTo>
                  <a:lnTo>
                    <a:pt x="461391" y="235966"/>
                  </a:lnTo>
                  <a:lnTo>
                    <a:pt x="588518" y="235966"/>
                  </a:lnTo>
                  <a:lnTo>
                    <a:pt x="588518" y="194818"/>
                  </a:lnTo>
                  <a:close/>
                </a:path>
                <a:path w="588645" h="236220">
                  <a:moveTo>
                    <a:pt x="554609" y="41148"/>
                  </a:moveTo>
                  <a:lnTo>
                    <a:pt x="495300" y="41148"/>
                  </a:lnTo>
                  <a:lnTo>
                    <a:pt x="495300" y="194818"/>
                  </a:lnTo>
                  <a:lnTo>
                    <a:pt x="554609" y="194818"/>
                  </a:lnTo>
                  <a:lnTo>
                    <a:pt x="554609" y="41148"/>
                  </a:lnTo>
                  <a:close/>
                </a:path>
                <a:path w="588645" h="236220">
                  <a:moveTo>
                    <a:pt x="588518" y="0"/>
                  </a:moveTo>
                  <a:lnTo>
                    <a:pt x="461391" y="0"/>
                  </a:lnTo>
                  <a:lnTo>
                    <a:pt x="461391" y="41148"/>
                  </a:lnTo>
                  <a:lnTo>
                    <a:pt x="588518" y="41148"/>
                  </a:lnTo>
                  <a:lnTo>
                    <a:pt x="588518" y="0"/>
                  </a:lnTo>
                  <a:close/>
                </a:path>
                <a:path w="588645" h="236220">
                  <a:moveTo>
                    <a:pt x="59309" y="0"/>
                  </a:moveTo>
                  <a:lnTo>
                    <a:pt x="0" y="0"/>
                  </a:lnTo>
                  <a:lnTo>
                    <a:pt x="0" y="235966"/>
                  </a:lnTo>
                  <a:lnTo>
                    <a:pt x="59309" y="235966"/>
                  </a:lnTo>
                  <a:lnTo>
                    <a:pt x="59309" y="131318"/>
                  </a:lnTo>
                  <a:lnTo>
                    <a:pt x="199262" y="131318"/>
                  </a:lnTo>
                  <a:lnTo>
                    <a:pt x="199262" y="86360"/>
                  </a:lnTo>
                  <a:lnTo>
                    <a:pt x="59309" y="86360"/>
                  </a:lnTo>
                  <a:lnTo>
                    <a:pt x="59309" y="0"/>
                  </a:lnTo>
                  <a:close/>
                </a:path>
                <a:path w="588645" h="236220">
                  <a:moveTo>
                    <a:pt x="199262" y="131318"/>
                  </a:moveTo>
                  <a:lnTo>
                    <a:pt x="139954" y="131318"/>
                  </a:lnTo>
                  <a:lnTo>
                    <a:pt x="139954" y="235966"/>
                  </a:lnTo>
                  <a:lnTo>
                    <a:pt x="199262" y="235966"/>
                  </a:lnTo>
                  <a:lnTo>
                    <a:pt x="199262" y="131318"/>
                  </a:lnTo>
                  <a:close/>
                </a:path>
                <a:path w="588645" h="236220">
                  <a:moveTo>
                    <a:pt x="199262" y="0"/>
                  </a:moveTo>
                  <a:lnTo>
                    <a:pt x="139954" y="0"/>
                  </a:lnTo>
                  <a:lnTo>
                    <a:pt x="139954" y="86360"/>
                  </a:lnTo>
                  <a:lnTo>
                    <a:pt x="199262" y="86360"/>
                  </a:lnTo>
                  <a:lnTo>
                    <a:pt x="199262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2978" y="494664"/>
              <a:ext cx="367157" cy="237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0728" y="495553"/>
              <a:ext cx="199390" cy="236220"/>
            </a:xfrm>
            <a:custGeom>
              <a:avLst/>
              <a:gdLst/>
              <a:ahLst/>
              <a:cxnLst/>
              <a:rect l="l" t="t" r="r" b="b"/>
              <a:pathLst>
                <a:path w="199389" h="236220">
                  <a:moveTo>
                    <a:pt x="0" y="0"/>
                  </a:moveTo>
                  <a:lnTo>
                    <a:pt x="59309" y="0"/>
                  </a:lnTo>
                  <a:lnTo>
                    <a:pt x="59309" y="86360"/>
                  </a:lnTo>
                  <a:lnTo>
                    <a:pt x="139954" y="86360"/>
                  </a:lnTo>
                  <a:lnTo>
                    <a:pt x="139954" y="0"/>
                  </a:lnTo>
                  <a:lnTo>
                    <a:pt x="199262" y="0"/>
                  </a:lnTo>
                  <a:lnTo>
                    <a:pt x="199262" y="235966"/>
                  </a:lnTo>
                  <a:lnTo>
                    <a:pt x="139954" y="235966"/>
                  </a:lnTo>
                  <a:lnTo>
                    <a:pt x="139954" y="131318"/>
                  </a:lnTo>
                  <a:lnTo>
                    <a:pt x="59309" y="131318"/>
                  </a:lnTo>
                  <a:lnTo>
                    <a:pt x="59309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5964" y="406781"/>
              <a:ext cx="660400" cy="330200"/>
            </a:xfrm>
            <a:custGeom>
              <a:avLst/>
              <a:gdLst/>
              <a:ahLst/>
              <a:cxnLst/>
              <a:rect l="l" t="t" r="r" b="b"/>
              <a:pathLst>
                <a:path w="660400" h="330200">
                  <a:moveTo>
                    <a:pt x="83438" y="88773"/>
                  </a:moveTo>
                  <a:lnTo>
                    <a:pt x="0" y="88773"/>
                  </a:lnTo>
                  <a:lnTo>
                    <a:pt x="0" y="324739"/>
                  </a:lnTo>
                  <a:lnTo>
                    <a:pt x="94487" y="324739"/>
                  </a:lnTo>
                  <a:lnTo>
                    <a:pt x="106229" y="324455"/>
                  </a:lnTo>
                  <a:lnTo>
                    <a:pt x="150272" y="314388"/>
                  </a:lnTo>
                  <a:lnTo>
                    <a:pt x="182118" y="283337"/>
                  </a:lnTo>
                  <a:lnTo>
                    <a:pt x="182922" y="281432"/>
                  </a:lnTo>
                  <a:lnTo>
                    <a:pt x="58927" y="281432"/>
                  </a:lnTo>
                  <a:lnTo>
                    <a:pt x="58927" y="222377"/>
                  </a:lnTo>
                  <a:lnTo>
                    <a:pt x="181637" y="222377"/>
                  </a:lnTo>
                  <a:lnTo>
                    <a:pt x="181401" y="221865"/>
                  </a:lnTo>
                  <a:lnTo>
                    <a:pt x="150995" y="198334"/>
                  </a:lnTo>
                  <a:lnTo>
                    <a:pt x="140588" y="195453"/>
                  </a:lnTo>
                  <a:lnTo>
                    <a:pt x="140588" y="194183"/>
                  </a:lnTo>
                  <a:lnTo>
                    <a:pt x="147802" y="190515"/>
                  </a:lnTo>
                  <a:lnTo>
                    <a:pt x="154193" y="185991"/>
                  </a:lnTo>
                  <a:lnTo>
                    <a:pt x="158325" y="181991"/>
                  </a:lnTo>
                  <a:lnTo>
                    <a:pt x="58927" y="181991"/>
                  </a:lnTo>
                  <a:lnTo>
                    <a:pt x="58927" y="131953"/>
                  </a:lnTo>
                  <a:lnTo>
                    <a:pt x="171977" y="131953"/>
                  </a:lnTo>
                  <a:lnTo>
                    <a:pt x="171561" y="129508"/>
                  </a:lnTo>
                  <a:lnTo>
                    <a:pt x="147955" y="99060"/>
                  </a:lnTo>
                  <a:lnTo>
                    <a:pt x="106267" y="89249"/>
                  </a:lnTo>
                  <a:lnTo>
                    <a:pt x="95627" y="88892"/>
                  </a:lnTo>
                  <a:lnTo>
                    <a:pt x="83438" y="88773"/>
                  </a:lnTo>
                  <a:close/>
                </a:path>
                <a:path w="660400" h="330200">
                  <a:moveTo>
                    <a:pt x="181637" y="222377"/>
                  </a:moveTo>
                  <a:lnTo>
                    <a:pt x="88900" y="222377"/>
                  </a:lnTo>
                  <a:lnTo>
                    <a:pt x="95250" y="222631"/>
                  </a:lnTo>
                  <a:lnTo>
                    <a:pt x="101473" y="222758"/>
                  </a:lnTo>
                  <a:lnTo>
                    <a:pt x="106425" y="223520"/>
                  </a:lnTo>
                  <a:lnTo>
                    <a:pt x="109982" y="224917"/>
                  </a:lnTo>
                  <a:lnTo>
                    <a:pt x="115950" y="226949"/>
                  </a:lnTo>
                  <a:lnTo>
                    <a:pt x="120396" y="230124"/>
                  </a:lnTo>
                  <a:lnTo>
                    <a:pt x="123316" y="234188"/>
                  </a:lnTo>
                  <a:lnTo>
                    <a:pt x="126237" y="238379"/>
                  </a:lnTo>
                  <a:lnTo>
                    <a:pt x="127762" y="244094"/>
                  </a:lnTo>
                  <a:lnTo>
                    <a:pt x="127762" y="257048"/>
                  </a:lnTo>
                  <a:lnTo>
                    <a:pt x="94234" y="281178"/>
                  </a:lnTo>
                  <a:lnTo>
                    <a:pt x="58927" y="281432"/>
                  </a:lnTo>
                  <a:lnTo>
                    <a:pt x="182922" y="281432"/>
                  </a:lnTo>
                  <a:lnTo>
                    <a:pt x="185044" y="276407"/>
                  </a:lnTo>
                  <a:lnTo>
                    <a:pt x="187150" y="268954"/>
                  </a:lnTo>
                  <a:lnTo>
                    <a:pt x="188422" y="260977"/>
                  </a:lnTo>
                  <a:lnTo>
                    <a:pt x="188849" y="252476"/>
                  </a:lnTo>
                  <a:lnTo>
                    <a:pt x="188017" y="241018"/>
                  </a:lnTo>
                  <a:lnTo>
                    <a:pt x="185531" y="230822"/>
                  </a:lnTo>
                  <a:lnTo>
                    <a:pt x="181637" y="222377"/>
                  </a:lnTo>
                  <a:close/>
                </a:path>
                <a:path w="660400" h="330200">
                  <a:moveTo>
                    <a:pt x="171977" y="131953"/>
                  </a:moveTo>
                  <a:lnTo>
                    <a:pt x="73660" y="131953"/>
                  </a:lnTo>
                  <a:lnTo>
                    <a:pt x="92328" y="132334"/>
                  </a:lnTo>
                  <a:lnTo>
                    <a:pt x="96900" y="133350"/>
                  </a:lnTo>
                  <a:lnTo>
                    <a:pt x="112902" y="151638"/>
                  </a:lnTo>
                  <a:lnTo>
                    <a:pt x="112902" y="160655"/>
                  </a:lnTo>
                  <a:lnTo>
                    <a:pt x="76581" y="181991"/>
                  </a:lnTo>
                  <a:lnTo>
                    <a:pt x="158325" y="181991"/>
                  </a:lnTo>
                  <a:lnTo>
                    <a:pt x="173100" y="143510"/>
                  </a:lnTo>
                  <a:lnTo>
                    <a:pt x="172718" y="136294"/>
                  </a:lnTo>
                  <a:lnTo>
                    <a:pt x="171977" y="131953"/>
                  </a:lnTo>
                  <a:close/>
                </a:path>
                <a:path w="660400" h="330200">
                  <a:moveTo>
                    <a:pt x="341502" y="88773"/>
                  </a:moveTo>
                  <a:lnTo>
                    <a:pt x="276860" y="88773"/>
                  </a:lnTo>
                  <a:lnTo>
                    <a:pt x="197231" y="324739"/>
                  </a:lnTo>
                  <a:lnTo>
                    <a:pt x="256666" y="324739"/>
                  </a:lnTo>
                  <a:lnTo>
                    <a:pt x="271399" y="276606"/>
                  </a:lnTo>
                  <a:lnTo>
                    <a:pt x="404990" y="276606"/>
                  </a:lnTo>
                  <a:lnTo>
                    <a:pt x="390524" y="233807"/>
                  </a:lnTo>
                  <a:lnTo>
                    <a:pt x="284352" y="233807"/>
                  </a:lnTo>
                  <a:lnTo>
                    <a:pt x="308483" y="155956"/>
                  </a:lnTo>
                  <a:lnTo>
                    <a:pt x="364210" y="155956"/>
                  </a:lnTo>
                  <a:lnTo>
                    <a:pt x="341502" y="88773"/>
                  </a:lnTo>
                  <a:close/>
                </a:path>
                <a:path w="660400" h="330200">
                  <a:moveTo>
                    <a:pt x="404990" y="276606"/>
                  </a:moveTo>
                  <a:lnTo>
                    <a:pt x="345566" y="276606"/>
                  </a:lnTo>
                  <a:lnTo>
                    <a:pt x="360299" y="324739"/>
                  </a:lnTo>
                  <a:lnTo>
                    <a:pt x="421259" y="324739"/>
                  </a:lnTo>
                  <a:lnTo>
                    <a:pt x="404990" y="276606"/>
                  </a:lnTo>
                  <a:close/>
                </a:path>
                <a:path w="660400" h="330200">
                  <a:moveTo>
                    <a:pt x="364210" y="155956"/>
                  </a:moveTo>
                  <a:lnTo>
                    <a:pt x="308483" y="155956"/>
                  </a:lnTo>
                  <a:lnTo>
                    <a:pt x="332486" y="233807"/>
                  </a:lnTo>
                  <a:lnTo>
                    <a:pt x="390524" y="233807"/>
                  </a:lnTo>
                  <a:lnTo>
                    <a:pt x="364210" y="155956"/>
                  </a:lnTo>
                  <a:close/>
                </a:path>
                <a:path w="660400" h="330200">
                  <a:moveTo>
                    <a:pt x="545464" y="83820"/>
                  </a:moveTo>
                  <a:lnTo>
                    <a:pt x="497840" y="92090"/>
                  </a:lnTo>
                  <a:lnTo>
                    <a:pt x="461645" y="116840"/>
                  </a:lnTo>
                  <a:lnTo>
                    <a:pt x="438848" y="155892"/>
                  </a:lnTo>
                  <a:lnTo>
                    <a:pt x="431291" y="206756"/>
                  </a:lnTo>
                  <a:lnTo>
                    <a:pt x="433177" y="233570"/>
                  </a:lnTo>
                  <a:lnTo>
                    <a:pt x="448329" y="278389"/>
                  </a:lnTo>
                  <a:lnTo>
                    <a:pt x="478313" y="310993"/>
                  </a:lnTo>
                  <a:lnTo>
                    <a:pt x="520223" y="327618"/>
                  </a:lnTo>
                  <a:lnTo>
                    <a:pt x="545464" y="329692"/>
                  </a:lnTo>
                  <a:lnTo>
                    <a:pt x="570708" y="327642"/>
                  </a:lnTo>
                  <a:lnTo>
                    <a:pt x="593105" y="321484"/>
                  </a:lnTo>
                  <a:lnTo>
                    <a:pt x="612669" y="311207"/>
                  </a:lnTo>
                  <a:lnTo>
                    <a:pt x="629412" y="296799"/>
                  </a:lnTo>
                  <a:lnTo>
                    <a:pt x="638124" y="285115"/>
                  </a:lnTo>
                  <a:lnTo>
                    <a:pt x="538861" y="285115"/>
                  </a:lnTo>
                  <a:lnTo>
                    <a:pt x="532130" y="283718"/>
                  </a:lnTo>
                  <a:lnTo>
                    <a:pt x="501777" y="256063"/>
                  </a:lnTo>
                  <a:lnTo>
                    <a:pt x="492660" y="217160"/>
                  </a:lnTo>
                  <a:lnTo>
                    <a:pt x="492382" y="206629"/>
                  </a:lnTo>
                  <a:lnTo>
                    <a:pt x="492675" y="196514"/>
                  </a:lnTo>
                  <a:lnTo>
                    <a:pt x="502189" y="156829"/>
                  </a:lnTo>
                  <a:lnTo>
                    <a:pt x="531749" y="129667"/>
                  </a:lnTo>
                  <a:lnTo>
                    <a:pt x="538352" y="128397"/>
                  </a:lnTo>
                  <a:lnTo>
                    <a:pt x="638090" y="128397"/>
                  </a:lnTo>
                  <a:lnTo>
                    <a:pt x="629412" y="116713"/>
                  </a:lnTo>
                  <a:lnTo>
                    <a:pt x="612669" y="102304"/>
                  </a:lnTo>
                  <a:lnTo>
                    <a:pt x="593105" y="92027"/>
                  </a:lnTo>
                  <a:lnTo>
                    <a:pt x="570708" y="85869"/>
                  </a:lnTo>
                  <a:lnTo>
                    <a:pt x="545464" y="83820"/>
                  </a:lnTo>
                  <a:close/>
                </a:path>
                <a:path w="660400" h="330200">
                  <a:moveTo>
                    <a:pt x="638090" y="128397"/>
                  </a:moveTo>
                  <a:lnTo>
                    <a:pt x="552576" y="128397"/>
                  </a:lnTo>
                  <a:lnTo>
                    <a:pt x="559181" y="129794"/>
                  </a:lnTo>
                  <a:lnTo>
                    <a:pt x="572008" y="135382"/>
                  </a:lnTo>
                  <a:lnTo>
                    <a:pt x="594360" y="170815"/>
                  </a:lnTo>
                  <a:lnTo>
                    <a:pt x="598801" y="206756"/>
                  </a:lnTo>
                  <a:lnTo>
                    <a:pt x="598543" y="217227"/>
                  </a:lnTo>
                  <a:lnTo>
                    <a:pt x="589676" y="255428"/>
                  </a:lnTo>
                  <a:lnTo>
                    <a:pt x="565912" y="280543"/>
                  </a:lnTo>
                  <a:lnTo>
                    <a:pt x="559435" y="283591"/>
                  </a:lnTo>
                  <a:lnTo>
                    <a:pt x="552703" y="285115"/>
                  </a:lnTo>
                  <a:lnTo>
                    <a:pt x="638124" y="285115"/>
                  </a:lnTo>
                  <a:lnTo>
                    <a:pt x="642766" y="278890"/>
                  </a:lnTo>
                  <a:lnTo>
                    <a:pt x="652335" y="257921"/>
                  </a:lnTo>
                  <a:lnTo>
                    <a:pt x="658094" y="233880"/>
                  </a:lnTo>
                  <a:lnTo>
                    <a:pt x="660019" y="206756"/>
                  </a:lnTo>
                  <a:lnTo>
                    <a:pt x="658094" y="179703"/>
                  </a:lnTo>
                  <a:lnTo>
                    <a:pt x="652335" y="155686"/>
                  </a:lnTo>
                  <a:lnTo>
                    <a:pt x="642766" y="134693"/>
                  </a:lnTo>
                  <a:lnTo>
                    <a:pt x="638090" y="128397"/>
                  </a:lnTo>
                  <a:close/>
                </a:path>
                <a:path w="660400" h="330200">
                  <a:moveTo>
                    <a:pt x="358394" y="0"/>
                  </a:moveTo>
                  <a:lnTo>
                    <a:pt x="305943" y="0"/>
                  </a:lnTo>
                  <a:lnTo>
                    <a:pt x="273050" y="62230"/>
                  </a:lnTo>
                  <a:lnTo>
                    <a:pt x="310769" y="62230"/>
                  </a:lnTo>
                  <a:lnTo>
                    <a:pt x="358394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5964" y="406781"/>
              <a:ext cx="660400" cy="330200"/>
            </a:xfrm>
            <a:custGeom>
              <a:avLst/>
              <a:gdLst/>
              <a:ahLst/>
              <a:cxnLst/>
              <a:rect l="l" t="t" r="r" b="b"/>
              <a:pathLst>
                <a:path w="660400" h="330200">
                  <a:moveTo>
                    <a:pt x="58927" y="222377"/>
                  </a:moveTo>
                  <a:lnTo>
                    <a:pt x="58927" y="281432"/>
                  </a:lnTo>
                  <a:lnTo>
                    <a:pt x="62102" y="281432"/>
                  </a:lnTo>
                  <a:lnTo>
                    <a:pt x="106172" y="279527"/>
                  </a:lnTo>
                  <a:lnTo>
                    <a:pt x="112268" y="276860"/>
                  </a:lnTo>
                  <a:lnTo>
                    <a:pt x="117601" y="274574"/>
                  </a:lnTo>
                  <a:lnTo>
                    <a:pt x="121538" y="271145"/>
                  </a:lnTo>
                  <a:lnTo>
                    <a:pt x="124078" y="266700"/>
                  </a:lnTo>
                  <a:lnTo>
                    <a:pt x="126491" y="262128"/>
                  </a:lnTo>
                  <a:lnTo>
                    <a:pt x="127762" y="257048"/>
                  </a:lnTo>
                  <a:lnTo>
                    <a:pt x="127762" y="251333"/>
                  </a:lnTo>
                  <a:lnTo>
                    <a:pt x="127762" y="244094"/>
                  </a:lnTo>
                  <a:lnTo>
                    <a:pt x="109982" y="224917"/>
                  </a:lnTo>
                  <a:lnTo>
                    <a:pt x="106425" y="223520"/>
                  </a:lnTo>
                  <a:lnTo>
                    <a:pt x="101473" y="222758"/>
                  </a:lnTo>
                  <a:lnTo>
                    <a:pt x="95250" y="222631"/>
                  </a:lnTo>
                  <a:lnTo>
                    <a:pt x="88900" y="222377"/>
                  </a:lnTo>
                  <a:lnTo>
                    <a:pt x="80518" y="222377"/>
                  </a:lnTo>
                  <a:lnTo>
                    <a:pt x="69976" y="222377"/>
                  </a:lnTo>
                  <a:lnTo>
                    <a:pt x="58927" y="222377"/>
                  </a:lnTo>
                  <a:close/>
                </a:path>
                <a:path w="660400" h="330200">
                  <a:moveTo>
                    <a:pt x="308483" y="155956"/>
                  </a:moveTo>
                  <a:lnTo>
                    <a:pt x="284352" y="233807"/>
                  </a:lnTo>
                  <a:lnTo>
                    <a:pt x="332486" y="233807"/>
                  </a:lnTo>
                  <a:lnTo>
                    <a:pt x="308483" y="155956"/>
                  </a:lnTo>
                  <a:close/>
                </a:path>
                <a:path w="660400" h="330200">
                  <a:moveTo>
                    <a:pt x="58927" y="131953"/>
                  </a:moveTo>
                  <a:lnTo>
                    <a:pt x="58927" y="181991"/>
                  </a:lnTo>
                  <a:lnTo>
                    <a:pt x="66421" y="181991"/>
                  </a:lnTo>
                  <a:lnTo>
                    <a:pt x="76581" y="181991"/>
                  </a:lnTo>
                  <a:lnTo>
                    <a:pt x="83693" y="181864"/>
                  </a:lnTo>
                  <a:lnTo>
                    <a:pt x="87757" y="181610"/>
                  </a:lnTo>
                  <a:lnTo>
                    <a:pt x="91821" y="181356"/>
                  </a:lnTo>
                  <a:lnTo>
                    <a:pt x="112902" y="160655"/>
                  </a:lnTo>
                  <a:lnTo>
                    <a:pt x="112902" y="155448"/>
                  </a:lnTo>
                  <a:lnTo>
                    <a:pt x="112902" y="151638"/>
                  </a:lnTo>
                  <a:lnTo>
                    <a:pt x="73660" y="131953"/>
                  </a:lnTo>
                  <a:lnTo>
                    <a:pt x="63119" y="131953"/>
                  </a:lnTo>
                  <a:lnTo>
                    <a:pt x="58927" y="131953"/>
                  </a:lnTo>
                  <a:close/>
                </a:path>
                <a:path w="660400" h="330200">
                  <a:moveTo>
                    <a:pt x="545719" y="128397"/>
                  </a:moveTo>
                  <a:lnTo>
                    <a:pt x="538352" y="128397"/>
                  </a:lnTo>
                  <a:lnTo>
                    <a:pt x="531749" y="129667"/>
                  </a:lnTo>
                  <a:lnTo>
                    <a:pt x="502189" y="156829"/>
                  </a:lnTo>
                  <a:lnTo>
                    <a:pt x="492664" y="196635"/>
                  </a:lnTo>
                  <a:lnTo>
                    <a:pt x="492378" y="206756"/>
                  </a:lnTo>
                  <a:lnTo>
                    <a:pt x="492660" y="217160"/>
                  </a:lnTo>
                  <a:lnTo>
                    <a:pt x="501777" y="256063"/>
                  </a:lnTo>
                  <a:lnTo>
                    <a:pt x="532130" y="283718"/>
                  </a:lnTo>
                  <a:lnTo>
                    <a:pt x="538861" y="285115"/>
                  </a:lnTo>
                  <a:lnTo>
                    <a:pt x="545719" y="285115"/>
                  </a:lnTo>
                  <a:lnTo>
                    <a:pt x="552703" y="285115"/>
                  </a:lnTo>
                  <a:lnTo>
                    <a:pt x="559435" y="283591"/>
                  </a:lnTo>
                  <a:lnTo>
                    <a:pt x="565912" y="280543"/>
                  </a:lnTo>
                  <a:lnTo>
                    <a:pt x="572515" y="277622"/>
                  </a:lnTo>
                  <a:lnTo>
                    <a:pt x="594613" y="242570"/>
                  </a:lnTo>
                  <a:lnTo>
                    <a:pt x="598805" y="206629"/>
                  </a:lnTo>
                  <a:lnTo>
                    <a:pt x="598521" y="196514"/>
                  </a:lnTo>
                  <a:lnTo>
                    <a:pt x="589343" y="157289"/>
                  </a:lnTo>
                  <a:lnTo>
                    <a:pt x="565531" y="132588"/>
                  </a:lnTo>
                  <a:lnTo>
                    <a:pt x="559181" y="129794"/>
                  </a:lnTo>
                  <a:lnTo>
                    <a:pt x="552576" y="128397"/>
                  </a:lnTo>
                  <a:lnTo>
                    <a:pt x="545719" y="128397"/>
                  </a:lnTo>
                  <a:close/>
                </a:path>
                <a:path w="660400" h="330200">
                  <a:moveTo>
                    <a:pt x="276860" y="88773"/>
                  </a:moveTo>
                  <a:lnTo>
                    <a:pt x="341502" y="88773"/>
                  </a:lnTo>
                  <a:lnTo>
                    <a:pt x="421259" y="324739"/>
                  </a:lnTo>
                  <a:lnTo>
                    <a:pt x="360299" y="324739"/>
                  </a:lnTo>
                  <a:lnTo>
                    <a:pt x="345566" y="276606"/>
                  </a:lnTo>
                  <a:lnTo>
                    <a:pt x="271399" y="276606"/>
                  </a:lnTo>
                  <a:lnTo>
                    <a:pt x="256666" y="324739"/>
                  </a:lnTo>
                  <a:lnTo>
                    <a:pt x="197231" y="324739"/>
                  </a:lnTo>
                  <a:lnTo>
                    <a:pt x="276860" y="88773"/>
                  </a:lnTo>
                  <a:close/>
                </a:path>
                <a:path w="660400" h="330200">
                  <a:moveTo>
                    <a:pt x="0" y="88773"/>
                  </a:moveTo>
                  <a:lnTo>
                    <a:pt x="83438" y="88773"/>
                  </a:lnTo>
                  <a:lnTo>
                    <a:pt x="95627" y="88892"/>
                  </a:lnTo>
                  <a:lnTo>
                    <a:pt x="135762" y="93773"/>
                  </a:lnTo>
                  <a:lnTo>
                    <a:pt x="166877" y="117221"/>
                  </a:lnTo>
                  <a:lnTo>
                    <a:pt x="173100" y="143510"/>
                  </a:lnTo>
                  <a:lnTo>
                    <a:pt x="172555" y="151939"/>
                  </a:lnTo>
                  <a:lnTo>
                    <a:pt x="154193" y="185991"/>
                  </a:lnTo>
                  <a:lnTo>
                    <a:pt x="140588" y="194183"/>
                  </a:lnTo>
                  <a:lnTo>
                    <a:pt x="140588" y="195453"/>
                  </a:lnTo>
                  <a:lnTo>
                    <a:pt x="175640" y="214122"/>
                  </a:lnTo>
                  <a:lnTo>
                    <a:pt x="188849" y="252476"/>
                  </a:lnTo>
                  <a:lnTo>
                    <a:pt x="188422" y="260977"/>
                  </a:lnTo>
                  <a:lnTo>
                    <a:pt x="169544" y="300767"/>
                  </a:lnTo>
                  <a:lnTo>
                    <a:pt x="135000" y="320294"/>
                  </a:lnTo>
                  <a:lnTo>
                    <a:pt x="94487" y="324739"/>
                  </a:lnTo>
                  <a:lnTo>
                    <a:pt x="0" y="324739"/>
                  </a:lnTo>
                  <a:lnTo>
                    <a:pt x="0" y="88773"/>
                  </a:lnTo>
                  <a:close/>
                </a:path>
                <a:path w="660400" h="330200">
                  <a:moveTo>
                    <a:pt x="545464" y="83820"/>
                  </a:moveTo>
                  <a:lnTo>
                    <a:pt x="593105" y="92027"/>
                  </a:lnTo>
                  <a:lnTo>
                    <a:pt x="629412" y="116713"/>
                  </a:lnTo>
                  <a:lnTo>
                    <a:pt x="652335" y="155686"/>
                  </a:lnTo>
                  <a:lnTo>
                    <a:pt x="660019" y="206756"/>
                  </a:lnTo>
                  <a:lnTo>
                    <a:pt x="658094" y="233880"/>
                  </a:lnTo>
                  <a:lnTo>
                    <a:pt x="642766" y="278890"/>
                  </a:lnTo>
                  <a:lnTo>
                    <a:pt x="612669" y="311207"/>
                  </a:lnTo>
                  <a:lnTo>
                    <a:pt x="570708" y="327642"/>
                  </a:lnTo>
                  <a:lnTo>
                    <a:pt x="545464" y="329692"/>
                  </a:lnTo>
                  <a:lnTo>
                    <a:pt x="520223" y="327618"/>
                  </a:lnTo>
                  <a:lnTo>
                    <a:pt x="478313" y="310993"/>
                  </a:lnTo>
                  <a:lnTo>
                    <a:pt x="448329" y="278389"/>
                  </a:lnTo>
                  <a:lnTo>
                    <a:pt x="433177" y="233570"/>
                  </a:lnTo>
                  <a:lnTo>
                    <a:pt x="431291" y="206756"/>
                  </a:lnTo>
                  <a:lnTo>
                    <a:pt x="433177" y="179847"/>
                  </a:lnTo>
                  <a:lnTo>
                    <a:pt x="448329" y="134889"/>
                  </a:lnTo>
                  <a:lnTo>
                    <a:pt x="478313" y="102411"/>
                  </a:lnTo>
                  <a:lnTo>
                    <a:pt x="520223" y="85889"/>
                  </a:lnTo>
                  <a:lnTo>
                    <a:pt x="545464" y="83820"/>
                  </a:lnTo>
                  <a:close/>
                </a:path>
                <a:path w="660400" h="330200">
                  <a:moveTo>
                    <a:pt x="305943" y="0"/>
                  </a:moveTo>
                  <a:lnTo>
                    <a:pt x="358394" y="0"/>
                  </a:lnTo>
                  <a:lnTo>
                    <a:pt x="310769" y="62230"/>
                  </a:lnTo>
                  <a:lnTo>
                    <a:pt x="273050" y="62230"/>
                  </a:lnTo>
                  <a:lnTo>
                    <a:pt x="30594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1303" y="406781"/>
              <a:ext cx="776605" cy="330200"/>
            </a:xfrm>
            <a:custGeom>
              <a:avLst/>
              <a:gdLst/>
              <a:ahLst/>
              <a:cxnLst/>
              <a:rect l="l" t="t" r="r" b="b"/>
              <a:pathLst>
                <a:path w="776604" h="330200">
                  <a:moveTo>
                    <a:pt x="638175" y="88773"/>
                  </a:moveTo>
                  <a:lnTo>
                    <a:pt x="578866" y="88773"/>
                  </a:lnTo>
                  <a:lnTo>
                    <a:pt x="578866" y="239522"/>
                  </a:lnTo>
                  <a:lnTo>
                    <a:pt x="585263" y="278399"/>
                  </a:lnTo>
                  <a:lnTo>
                    <a:pt x="618664" y="316726"/>
                  </a:lnTo>
                  <a:lnTo>
                    <a:pt x="655240" y="328243"/>
                  </a:lnTo>
                  <a:lnTo>
                    <a:pt x="677672" y="329692"/>
                  </a:lnTo>
                  <a:lnTo>
                    <a:pt x="700651" y="328219"/>
                  </a:lnTo>
                  <a:lnTo>
                    <a:pt x="737608" y="316511"/>
                  </a:lnTo>
                  <a:lnTo>
                    <a:pt x="766878" y="284607"/>
                  </a:lnTo>
                  <a:lnTo>
                    <a:pt x="677672" y="284607"/>
                  </a:lnTo>
                  <a:lnTo>
                    <a:pt x="667912" y="283864"/>
                  </a:lnTo>
                  <a:lnTo>
                    <a:pt x="640476" y="257397"/>
                  </a:lnTo>
                  <a:lnTo>
                    <a:pt x="638175" y="235966"/>
                  </a:lnTo>
                  <a:lnTo>
                    <a:pt x="638175" y="88773"/>
                  </a:lnTo>
                  <a:close/>
                </a:path>
                <a:path w="776604" h="330200">
                  <a:moveTo>
                    <a:pt x="776477" y="88773"/>
                  </a:moveTo>
                  <a:lnTo>
                    <a:pt x="717296" y="88773"/>
                  </a:lnTo>
                  <a:lnTo>
                    <a:pt x="717296" y="235966"/>
                  </a:lnTo>
                  <a:lnTo>
                    <a:pt x="716680" y="247850"/>
                  </a:lnTo>
                  <a:lnTo>
                    <a:pt x="695372" y="281733"/>
                  </a:lnTo>
                  <a:lnTo>
                    <a:pt x="677672" y="284607"/>
                  </a:lnTo>
                  <a:lnTo>
                    <a:pt x="766878" y="284607"/>
                  </a:lnTo>
                  <a:lnTo>
                    <a:pt x="770270" y="277844"/>
                  </a:lnTo>
                  <a:lnTo>
                    <a:pt x="774928" y="259818"/>
                  </a:lnTo>
                  <a:lnTo>
                    <a:pt x="776458" y="239522"/>
                  </a:lnTo>
                  <a:lnTo>
                    <a:pt x="776477" y="88773"/>
                  </a:lnTo>
                  <a:close/>
                </a:path>
                <a:path w="776604" h="330200">
                  <a:moveTo>
                    <a:pt x="542163" y="88773"/>
                  </a:moveTo>
                  <a:lnTo>
                    <a:pt x="382524" y="88773"/>
                  </a:lnTo>
                  <a:lnTo>
                    <a:pt x="382524" y="324739"/>
                  </a:lnTo>
                  <a:lnTo>
                    <a:pt x="542163" y="324739"/>
                  </a:lnTo>
                  <a:lnTo>
                    <a:pt x="542163" y="279781"/>
                  </a:lnTo>
                  <a:lnTo>
                    <a:pt x="441451" y="279781"/>
                  </a:lnTo>
                  <a:lnTo>
                    <a:pt x="441451" y="220091"/>
                  </a:lnTo>
                  <a:lnTo>
                    <a:pt x="534288" y="220091"/>
                  </a:lnTo>
                  <a:lnTo>
                    <a:pt x="534288" y="175133"/>
                  </a:lnTo>
                  <a:lnTo>
                    <a:pt x="441451" y="175133"/>
                  </a:lnTo>
                  <a:lnTo>
                    <a:pt x="441451" y="133731"/>
                  </a:lnTo>
                  <a:lnTo>
                    <a:pt x="542163" y="133731"/>
                  </a:lnTo>
                  <a:lnTo>
                    <a:pt x="542163" y="88773"/>
                  </a:lnTo>
                  <a:close/>
                </a:path>
                <a:path w="776604" h="330200">
                  <a:moveTo>
                    <a:pt x="343154" y="283591"/>
                  </a:moveTo>
                  <a:lnTo>
                    <a:pt x="216026" y="283591"/>
                  </a:lnTo>
                  <a:lnTo>
                    <a:pt x="216026" y="324739"/>
                  </a:lnTo>
                  <a:lnTo>
                    <a:pt x="343154" y="324739"/>
                  </a:lnTo>
                  <a:lnTo>
                    <a:pt x="343154" y="283591"/>
                  </a:lnTo>
                  <a:close/>
                </a:path>
                <a:path w="776604" h="330200">
                  <a:moveTo>
                    <a:pt x="309245" y="129921"/>
                  </a:moveTo>
                  <a:lnTo>
                    <a:pt x="249936" y="129921"/>
                  </a:lnTo>
                  <a:lnTo>
                    <a:pt x="249936" y="283591"/>
                  </a:lnTo>
                  <a:lnTo>
                    <a:pt x="309245" y="283591"/>
                  </a:lnTo>
                  <a:lnTo>
                    <a:pt x="309245" y="129921"/>
                  </a:lnTo>
                  <a:close/>
                </a:path>
                <a:path w="776604" h="330200">
                  <a:moveTo>
                    <a:pt x="343154" y="88773"/>
                  </a:moveTo>
                  <a:lnTo>
                    <a:pt x="216026" y="88773"/>
                  </a:lnTo>
                  <a:lnTo>
                    <a:pt x="216026" y="129921"/>
                  </a:lnTo>
                  <a:lnTo>
                    <a:pt x="343154" y="129921"/>
                  </a:lnTo>
                  <a:lnTo>
                    <a:pt x="343154" y="88773"/>
                  </a:lnTo>
                  <a:close/>
                </a:path>
                <a:path w="776604" h="330200">
                  <a:moveTo>
                    <a:pt x="59309" y="88773"/>
                  </a:moveTo>
                  <a:lnTo>
                    <a:pt x="0" y="88773"/>
                  </a:lnTo>
                  <a:lnTo>
                    <a:pt x="0" y="324739"/>
                  </a:lnTo>
                  <a:lnTo>
                    <a:pt x="59309" y="324739"/>
                  </a:lnTo>
                  <a:lnTo>
                    <a:pt x="59309" y="244983"/>
                  </a:lnTo>
                  <a:lnTo>
                    <a:pt x="70866" y="228854"/>
                  </a:lnTo>
                  <a:lnTo>
                    <a:pt x="140456" y="228854"/>
                  </a:lnTo>
                  <a:lnTo>
                    <a:pt x="119253" y="198247"/>
                  </a:lnTo>
                  <a:lnTo>
                    <a:pt x="122861" y="193548"/>
                  </a:lnTo>
                  <a:lnTo>
                    <a:pt x="59309" y="193548"/>
                  </a:lnTo>
                  <a:lnTo>
                    <a:pt x="59309" y="88773"/>
                  </a:lnTo>
                  <a:close/>
                </a:path>
                <a:path w="776604" h="330200">
                  <a:moveTo>
                    <a:pt x="140456" y="228854"/>
                  </a:moveTo>
                  <a:lnTo>
                    <a:pt x="70866" y="228854"/>
                  </a:lnTo>
                  <a:lnTo>
                    <a:pt x="135255" y="324739"/>
                  </a:lnTo>
                  <a:lnTo>
                    <a:pt x="206883" y="324739"/>
                  </a:lnTo>
                  <a:lnTo>
                    <a:pt x="140456" y="228854"/>
                  </a:lnTo>
                  <a:close/>
                </a:path>
                <a:path w="776604" h="330200">
                  <a:moveTo>
                    <a:pt x="203326" y="88773"/>
                  </a:moveTo>
                  <a:lnTo>
                    <a:pt x="134747" y="88773"/>
                  </a:lnTo>
                  <a:lnTo>
                    <a:pt x="59309" y="193548"/>
                  </a:lnTo>
                  <a:lnTo>
                    <a:pt x="122861" y="193548"/>
                  </a:lnTo>
                  <a:lnTo>
                    <a:pt x="203326" y="88773"/>
                  </a:lnTo>
                  <a:close/>
                </a:path>
                <a:path w="776604" h="330200">
                  <a:moveTo>
                    <a:pt x="482219" y="12700"/>
                  </a:moveTo>
                  <a:lnTo>
                    <a:pt x="443992" y="12700"/>
                  </a:lnTo>
                  <a:lnTo>
                    <a:pt x="396367" y="65151"/>
                  </a:lnTo>
                  <a:lnTo>
                    <a:pt x="436753" y="65151"/>
                  </a:lnTo>
                  <a:lnTo>
                    <a:pt x="462788" y="37973"/>
                  </a:lnTo>
                  <a:lnTo>
                    <a:pt x="505227" y="37973"/>
                  </a:lnTo>
                  <a:lnTo>
                    <a:pt x="482219" y="12700"/>
                  </a:lnTo>
                  <a:close/>
                </a:path>
                <a:path w="776604" h="330200">
                  <a:moveTo>
                    <a:pt x="505227" y="37973"/>
                  </a:moveTo>
                  <a:lnTo>
                    <a:pt x="462788" y="37973"/>
                  </a:lnTo>
                  <a:lnTo>
                    <a:pt x="488950" y="65151"/>
                  </a:lnTo>
                  <a:lnTo>
                    <a:pt x="529971" y="65151"/>
                  </a:lnTo>
                  <a:lnTo>
                    <a:pt x="505227" y="37973"/>
                  </a:lnTo>
                  <a:close/>
                </a:path>
                <a:path w="776604" h="330200">
                  <a:moveTo>
                    <a:pt x="586232" y="18161"/>
                  </a:moveTo>
                  <a:lnTo>
                    <a:pt x="544322" y="18161"/>
                  </a:lnTo>
                  <a:lnTo>
                    <a:pt x="547116" y="18923"/>
                  </a:lnTo>
                  <a:lnTo>
                    <a:pt x="551180" y="21971"/>
                  </a:lnTo>
                  <a:lnTo>
                    <a:pt x="552196" y="24003"/>
                  </a:lnTo>
                  <a:lnTo>
                    <a:pt x="552196" y="30734"/>
                  </a:lnTo>
                  <a:lnTo>
                    <a:pt x="550926" y="34036"/>
                  </a:lnTo>
                  <a:lnTo>
                    <a:pt x="545846" y="39116"/>
                  </a:lnTo>
                  <a:lnTo>
                    <a:pt x="542036" y="41021"/>
                  </a:lnTo>
                  <a:lnTo>
                    <a:pt x="537083" y="42291"/>
                  </a:lnTo>
                  <a:lnTo>
                    <a:pt x="537083" y="60071"/>
                  </a:lnTo>
                  <a:lnTo>
                    <a:pt x="565276" y="60071"/>
                  </a:lnTo>
                  <a:lnTo>
                    <a:pt x="565276" y="50673"/>
                  </a:lnTo>
                  <a:lnTo>
                    <a:pt x="571373" y="48514"/>
                  </a:lnTo>
                  <a:lnTo>
                    <a:pt x="576326" y="45593"/>
                  </a:lnTo>
                  <a:lnTo>
                    <a:pt x="580263" y="41783"/>
                  </a:lnTo>
                  <a:lnTo>
                    <a:pt x="584200" y="37846"/>
                  </a:lnTo>
                  <a:lnTo>
                    <a:pt x="586232" y="32131"/>
                  </a:lnTo>
                  <a:lnTo>
                    <a:pt x="586232" y="18161"/>
                  </a:lnTo>
                  <a:close/>
                </a:path>
                <a:path w="776604" h="330200">
                  <a:moveTo>
                    <a:pt x="548005" y="0"/>
                  </a:moveTo>
                  <a:lnTo>
                    <a:pt x="543433" y="0"/>
                  </a:lnTo>
                  <a:lnTo>
                    <a:pt x="539115" y="254"/>
                  </a:lnTo>
                  <a:lnTo>
                    <a:pt x="530860" y="1524"/>
                  </a:lnTo>
                  <a:lnTo>
                    <a:pt x="527812" y="2159"/>
                  </a:lnTo>
                  <a:lnTo>
                    <a:pt x="525780" y="2794"/>
                  </a:lnTo>
                  <a:lnTo>
                    <a:pt x="525780" y="21082"/>
                  </a:lnTo>
                  <a:lnTo>
                    <a:pt x="526288" y="21082"/>
                  </a:lnTo>
                  <a:lnTo>
                    <a:pt x="528828" y="20066"/>
                  </a:lnTo>
                  <a:lnTo>
                    <a:pt x="533019" y="18923"/>
                  </a:lnTo>
                  <a:lnTo>
                    <a:pt x="535051" y="18415"/>
                  </a:lnTo>
                  <a:lnTo>
                    <a:pt x="537591" y="18161"/>
                  </a:lnTo>
                  <a:lnTo>
                    <a:pt x="586232" y="18161"/>
                  </a:lnTo>
                  <a:lnTo>
                    <a:pt x="586232" y="17780"/>
                  </a:lnTo>
                  <a:lnTo>
                    <a:pt x="556934" y="452"/>
                  </a:lnTo>
                  <a:lnTo>
                    <a:pt x="548005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39280" y="494664"/>
              <a:ext cx="199389" cy="2426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1303" y="495553"/>
              <a:ext cx="542290" cy="236220"/>
            </a:xfrm>
            <a:custGeom>
              <a:avLst/>
              <a:gdLst/>
              <a:ahLst/>
              <a:cxnLst/>
              <a:rect l="l" t="t" r="r" b="b"/>
              <a:pathLst>
                <a:path w="542289" h="236220">
                  <a:moveTo>
                    <a:pt x="382524" y="0"/>
                  </a:moveTo>
                  <a:lnTo>
                    <a:pt x="542163" y="0"/>
                  </a:lnTo>
                  <a:lnTo>
                    <a:pt x="542163" y="44958"/>
                  </a:lnTo>
                  <a:lnTo>
                    <a:pt x="441451" y="44958"/>
                  </a:lnTo>
                  <a:lnTo>
                    <a:pt x="441451" y="86360"/>
                  </a:lnTo>
                  <a:lnTo>
                    <a:pt x="534288" y="86360"/>
                  </a:lnTo>
                  <a:lnTo>
                    <a:pt x="534288" y="131318"/>
                  </a:lnTo>
                  <a:lnTo>
                    <a:pt x="441451" y="131318"/>
                  </a:lnTo>
                  <a:lnTo>
                    <a:pt x="441451" y="191008"/>
                  </a:lnTo>
                  <a:lnTo>
                    <a:pt x="542163" y="191008"/>
                  </a:lnTo>
                  <a:lnTo>
                    <a:pt x="542163" y="235966"/>
                  </a:lnTo>
                  <a:lnTo>
                    <a:pt x="382524" y="235966"/>
                  </a:lnTo>
                  <a:lnTo>
                    <a:pt x="382524" y="0"/>
                  </a:lnTo>
                  <a:close/>
                </a:path>
                <a:path w="542289" h="236220">
                  <a:moveTo>
                    <a:pt x="216026" y="0"/>
                  </a:moveTo>
                  <a:lnTo>
                    <a:pt x="343154" y="0"/>
                  </a:lnTo>
                  <a:lnTo>
                    <a:pt x="343154" y="41148"/>
                  </a:lnTo>
                  <a:lnTo>
                    <a:pt x="309245" y="41148"/>
                  </a:lnTo>
                  <a:lnTo>
                    <a:pt x="309245" y="194818"/>
                  </a:lnTo>
                  <a:lnTo>
                    <a:pt x="343154" y="194818"/>
                  </a:lnTo>
                  <a:lnTo>
                    <a:pt x="343154" y="235966"/>
                  </a:lnTo>
                  <a:lnTo>
                    <a:pt x="216026" y="235966"/>
                  </a:lnTo>
                  <a:lnTo>
                    <a:pt x="216026" y="194818"/>
                  </a:lnTo>
                  <a:lnTo>
                    <a:pt x="249936" y="194818"/>
                  </a:lnTo>
                  <a:lnTo>
                    <a:pt x="249936" y="41148"/>
                  </a:lnTo>
                  <a:lnTo>
                    <a:pt x="216026" y="41148"/>
                  </a:lnTo>
                  <a:lnTo>
                    <a:pt x="216026" y="0"/>
                  </a:lnTo>
                  <a:close/>
                </a:path>
                <a:path w="542289" h="236220">
                  <a:moveTo>
                    <a:pt x="0" y="0"/>
                  </a:moveTo>
                  <a:lnTo>
                    <a:pt x="59309" y="0"/>
                  </a:lnTo>
                  <a:lnTo>
                    <a:pt x="59309" y="104775"/>
                  </a:lnTo>
                  <a:lnTo>
                    <a:pt x="134747" y="0"/>
                  </a:lnTo>
                  <a:lnTo>
                    <a:pt x="203326" y="0"/>
                  </a:lnTo>
                  <a:lnTo>
                    <a:pt x="119253" y="109474"/>
                  </a:lnTo>
                  <a:lnTo>
                    <a:pt x="206883" y="235966"/>
                  </a:lnTo>
                  <a:lnTo>
                    <a:pt x="135255" y="235966"/>
                  </a:lnTo>
                  <a:lnTo>
                    <a:pt x="70866" y="140081"/>
                  </a:lnTo>
                  <a:lnTo>
                    <a:pt x="59309" y="156210"/>
                  </a:lnTo>
                  <a:lnTo>
                    <a:pt x="59309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6782" y="405892"/>
              <a:ext cx="191642" cy="669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0943" y="406781"/>
              <a:ext cx="668655" cy="330200"/>
            </a:xfrm>
            <a:custGeom>
              <a:avLst/>
              <a:gdLst/>
              <a:ahLst/>
              <a:cxnLst/>
              <a:rect l="l" t="t" r="r" b="b"/>
              <a:pathLst>
                <a:path w="668654" h="330200">
                  <a:moveTo>
                    <a:pt x="588390" y="88773"/>
                  </a:moveTo>
                  <a:lnTo>
                    <a:pt x="523748" y="88773"/>
                  </a:lnTo>
                  <a:lnTo>
                    <a:pt x="444119" y="324739"/>
                  </a:lnTo>
                  <a:lnTo>
                    <a:pt x="503554" y="324739"/>
                  </a:lnTo>
                  <a:lnTo>
                    <a:pt x="518286" y="276606"/>
                  </a:lnTo>
                  <a:lnTo>
                    <a:pt x="651878" y="276606"/>
                  </a:lnTo>
                  <a:lnTo>
                    <a:pt x="637412" y="233807"/>
                  </a:lnTo>
                  <a:lnTo>
                    <a:pt x="531240" y="233807"/>
                  </a:lnTo>
                  <a:lnTo>
                    <a:pt x="555371" y="155956"/>
                  </a:lnTo>
                  <a:lnTo>
                    <a:pt x="611098" y="155956"/>
                  </a:lnTo>
                  <a:lnTo>
                    <a:pt x="588390" y="88773"/>
                  </a:lnTo>
                  <a:close/>
                </a:path>
                <a:path w="668654" h="330200">
                  <a:moveTo>
                    <a:pt x="651878" y="276606"/>
                  </a:moveTo>
                  <a:lnTo>
                    <a:pt x="592454" y="276606"/>
                  </a:lnTo>
                  <a:lnTo>
                    <a:pt x="607186" y="324739"/>
                  </a:lnTo>
                  <a:lnTo>
                    <a:pt x="668147" y="324739"/>
                  </a:lnTo>
                  <a:lnTo>
                    <a:pt x="651878" y="276606"/>
                  </a:lnTo>
                  <a:close/>
                </a:path>
                <a:path w="668654" h="330200">
                  <a:moveTo>
                    <a:pt x="611098" y="155956"/>
                  </a:moveTo>
                  <a:lnTo>
                    <a:pt x="555371" y="155956"/>
                  </a:lnTo>
                  <a:lnTo>
                    <a:pt x="579374" y="233807"/>
                  </a:lnTo>
                  <a:lnTo>
                    <a:pt x="637412" y="233807"/>
                  </a:lnTo>
                  <a:lnTo>
                    <a:pt x="611098" y="155956"/>
                  </a:lnTo>
                  <a:close/>
                </a:path>
                <a:path w="668654" h="330200">
                  <a:moveTo>
                    <a:pt x="286130" y="88773"/>
                  </a:moveTo>
                  <a:lnTo>
                    <a:pt x="226822" y="88773"/>
                  </a:lnTo>
                  <a:lnTo>
                    <a:pt x="226822" y="239522"/>
                  </a:lnTo>
                  <a:lnTo>
                    <a:pt x="233219" y="278399"/>
                  </a:lnTo>
                  <a:lnTo>
                    <a:pt x="266620" y="316726"/>
                  </a:lnTo>
                  <a:lnTo>
                    <a:pt x="303196" y="328243"/>
                  </a:lnTo>
                  <a:lnTo>
                    <a:pt x="325627" y="329692"/>
                  </a:lnTo>
                  <a:lnTo>
                    <a:pt x="348607" y="328219"/>
                  </a:lnTo>
                  <a:lnTo>
                    <a:pt x="385564" y="316511"/>
                  </a:lnTo>
                  <a:lnTo>
                    <a:pt x="414834" y="284607"/>
                  </a:lnTo>
                  <a:lnTo>
                    <a:pt x="325627" y="284607"/>
                  </a:lnTo>
                  <a:lnTo>
                    <a:pt x="315868" y="283864"/>
                  </a:lnTo>
                  <a:lnTo>
                    <a:pt x="288432" y="257397"/>
                  </a:lnTo>
                  <a:lnTo>
                    <a:pt x="286130" y="235966"/>
                  </a:lnTo>
                  <a:lnTo>
                    <a:pt x="286130" y="88773"/>
                  </a:lnTo>
                  <a:close/>
                </a:path>
                <a:path w="668654" h="330200">
                  <a:moveTo>
                    <a:pt x="424433" y="88773"/>
                  </a:moveTo>
                  <a:lnTo>
                    <a:pt x="365251" y="88773"/>
                  </a:lnTo>
                  <a:lnTo>
                    <a:pt x="365251" y="235966"/>
                  </a:lnTo>
                  <a:lnTo>
                    <a:pt x="364636" y="247850"/>
                  </a:lnTo>
                  <a:lnTo>
                    <a:pt x="343328" y="281733"/>
                  </a:lnTo>
                  <a:lnTo>
                    <a:pt x="325627" y="284607"/>
                  </a:lnTo>
                  <a:lnTo>
                    <a:pt x="414834" y="284607"/>
                  </a:lnTo>
                  <a:lnTo>
                    <a:pt x="418226" y="277844"/>
                  </a:lnTo>
                  <a:lnTo>
                    <a:pt x="422884" y="259818"/>
                  </a:lnTo>
                  <a:lnTo>
                    <a:pt x="424414" y="239522"/>
                  </a:lnTo>
                  <a:lnTo>
                    <a:pt x="424433" y="88773"/>
                  </a:lnTo>
                  <a:close/>
                </a:path>
                <a:path w="668654" h="330200">
                  <a:moveTo>
                    <a:pt x="125095" y="84074"/>
                  </a:moveTo>
                  <a:lnTo>
                    <a:pt x="115697" y="84074"/>
                  </a:lnTo>
                  <a:lnTo>
                    <a:pt x="90481" y="86167"/>
                  </a:lnTo>
                  <a:lnTo>
                    <a:pt x="48242" y="102879"/>
                  </a:lnTo>
                  <a:lnTo>
                    <a:pt x="17573" y="135572"/>
                  </a:lnTo>
                  <a:lnTo>
                    <a:pt x="1952" y="180339"/>
                  </a:lnTo>
                  <a:lnTo>
                    <a:pt x="0" y="207010"/>
                  </a:lnTo>
                  <a:lnTo>
                    <a:pt x="1950" y="234440"/>
                  </a:lnTo>
                  <a:lnTo>
                    <a:pt x="17520" y="279536"/>
                  </a:lnTo>
                  <a:lnTo>
                    <a:pt x="48113" y="311255"/>
                  </a:lnTo>
                  <a:lnTo>
                    <a:pt x="90300" y="327308"/>
                  </a:lnTo>
                  <a:lnTo>
                    <a:pt x="115442" y="329311"/>
                  </a:lnTo>
                  <a:lnTo>
                    <a:pt x="123467" y="329211"/>
                  </a:lnTo>
                  <a:lnTo>
                    <a:pt x="162940" y="322580"/>
                  </a:lnTo>
                  <a:lnTo>
                    <a:pt x="186181" y="313309"/>
                  </a:lnTo>
                  <a:lnTo>
                    <a:pt x="191261" y="311023"/>
                  </a:lnTo>
                  <a:lnTo>
                    <a:pt x="195579" y="308991"/>
                  </a:lnTo>
                  <a:lnTo>
                    <a:pt x="195579" y="285115"/>
                  </a:lnTo>
                  <a:lnTo>
                    <a:pt x="117982" y="285115"/>
                  </a:lnTo>
                  <a:lnTo>
                    <a:pt x="110489" y="283845"/>
                  </a:lnTo>
                  <a:lnTo>
                    <a:pt x="77878" y="263346"/>
                  </a:lnTo>
                  <a:lnTo>
                    <a:pt x="62595" y="227425"/>
                  </a:lnTo>
                  <a:lnTo>
                    <a:pt x="61091" y="207010"/>
                  </a:lnTo>
                  <a:lnTo>
                    <a:pt x="61444" y="197014"/>
                  </a:lnTo>
                  <a:lnTo>
                    <a:pt x="73183" y="157003"/>
                  </a:lnTo>
                  <a:lnTo>
                    <a:pt x="108711" y="129667"/>
                  </a:lnTo>
                  <a:lnTo>
                    <a:pt x="116585" y="128397"/>
                  </a:lnTo>
                  <a:lnTo>
                    <a:pt x="195579" y="128397"/>
                  </a:lnTo>
                  <a:lnTo>
                    <a:pt x="195579" y="103759"/>
                  </a:lnTo>
                  <a:lnTo>
                    <a:pt x="155701" y="88265"/>
                  </a:lnTo>
                  <a:lnTo>
                    <a:pt x="133476" y="84709"/>
                  </a:lnTo>
                  <a:lnTo>
                    <a:pt x="125095" y="84074"/>
                  </a:lnTo>
                  <a:close/>
                </a:path>
                <a:path w="668654" h="330200">
                  <a:moveTo>
                    <a:pt x="195579" y="253619"/>
                  </a:moveTo>
                  <a:lnTo>
                    <a:pt x="190119" y="253619"/>
                  </a:lnTo>
                  <a:lnTo>
                    <a:pt x="187198" y="256159"/>
                  </a:lnTo>
                  <a:lnTo>
                    <a:pt x="183769" y="259207"/>
                  </a:lnTo>
                  <a:lnTo>
                    <a:pt x="179704" y="262636"/>
                  </a:lnTo>
                  <a:lnTo>
                    <a:pt x="175640" y="265938"/>
                  </a:lnTo>
                  <a:lnTo>
                    <a:pt x="171069" y="269367"/>
                  </a:lnTo>
                  <a:lnTo>
                    <a:pt x="165734" y="272542"/>
                  </a:lnTo>
                  <a:lnTo>
                    <a:pt x="160908" y="275717"/>
                  </a:lnTo>
                  <a:lnTo>
                    <a:pt x="154939" y="278638"/>
                  </a:lnTo>
                  <a:lnTo>
                    <a:pt x="147827" y="281178"/>
                  </a:lnTo>
                  <a:lnTo>
                    <a:pt x="140715" y="283845"/>
                  </a:lnTo>
                  <a:lnTo>
                    <a:pt x="133350" y="285115"/>
                  </a:lnTo>
                  <a:lnTo>
                    <a:pt x="195579" y="285115"/>
                  </a:lnTo>
                  <a:lnTo>
                    <a:pt x="195579" y="253619"/>
                  </a:lnTo>
                  <a:close/>
                </a:path>
                <a:path w="668654" h="330200">
                  <a:moveTo>
                    <a:pt x="195579" y="128397"/>
                  </a:moveTo>
                  <a:lnTo>
                    <a:pt x="132333" y="128397"/>
                  </a:lnTo>
                  <a:lnTo>
                    <a:pt x="139191" y="129540"/>
                  </a:lnTo>
                  <a:lnTo>
                    <a:pt x="145796" y="131953"/>
                  </a:lnTo>
                  <a:lnTo>
                    <a:pt x="152400" y="134239"/>
                  </a:lnTo>
                  <a:lnTo>
                    <a:pt x="158496" y="137160"/>
                  </a:lnTo>
                  <a:lnTo>
                    <a:pt x="163956" y="140589"/>
                  </a:lnTo>
                  <a:lnTo>
                    <a:pt x="169545" y="143891"/>
                  </a:lnTo>
                  <a:lnTo>
                    <a:pt x="174371" y="147447"/>
                  </a:lnTo>
                  <a:lnTo>
                    <a:pt x="178688" y="151003"/>
                  </a:lnTo>
                  <a:lnTo>
                    <a:pt x="183133" y="154432"/>
                  </a:lnTo>
                  <a:lnTo>
                    <a:pt x="186689" y="157480"/>
                  </a:lnTo>
                  <a:lnTo>
                    <a:pt x="189483" y="160020"/>
                  </a:lnTo>
                  <a:lnTo>
                    <a:pt x="195579" y="160020"/>
                  </a:lnTo>
                  <a:lnTo>
                    <a:pt x="195579" y="128397"/>
                  </a:lnTo>
                  <a:close/>
                </a:path>
                <a:path w="668654" h="330200">
                  <a:moveTo>
                    <a:pt x="358012" y="18161"/>
                  </a:moveTo>
                  <a:lnTo>
                    <a:pt x="316229" y="18161"/>
                  </a:lnTo>
                  <a:lnTo>
                    <a:pt x="319024" y="18923"/>
                  </a:lnTo>
                  <a:lnTo>
                    <a:pt x="320928" y="20447"/>
                  </a:lnTo>
                  <a:lnTo>
                    <a:pt x="322960" y="21971"/>
                  </a:lnTo>
                  <a:lnTo>
                    <a:pt x="323976" y="24003"/>
                  </a:lnTo>
                  <a:lnTo>
                    <a:pt x="323976" y="30734"/>
                  </a:lnTo>
                  <a:lnTo>
                    <a:pt x="322706" y="34036"/>
                  </a:lnTo>
                  <a:lnTo>
                    <a:pt x="317626" y="39116"/>
                  </a:lnTo>
                  <a:lnTo>
                    <a:pt x="313944" y="41021"/>
                  </a:lnTo>
                  <a:lnTo>
                    <a:pt x="308863" y="42291"/>
                  </a:lnTo>
                  <a:lnTo>
                    <a:pt x="308863" y="60071"/>
                  </a:lnTo>
                  <a:lnTo>
                    <a:pt x="337184" y="60071"/>
                  </a:lnTo>
                  <a:lnTo>
                    <a:pt x="337184" y="50673"/>
                  </a:lnTo>
                  <a:lnTo>
                    <a:pt x="343153" y="48514"/>
                  </a:lnTo>
                  <a:lnTo>
                    <a:pt x="348106" y="45593"/>
                  </a:lnTo>
                  <a:lnTo>
                    <a:pt x="352171" y="41783"/>
                  </a:lnTo>
                  <a:lnTo>
                    <a:pt x="356107" y="37846"/>
                  </a:lnTo>
                  <a:lnTo>
                    <a:pt x="358012" y="32131"/>
                  </a:lnTo>
                  <a:lnTo>
                    <a:pt x="358012" y="18161"/>
                  </a:lnTo>
                  <a:close/>
                </a:path>
                <a:path w="668654" h="330200">
                  <a:moveTo>
                    <a:pt x="319912" y="0"/>
                  </a:moveTo>
                  <a:lnTo>
                    <a:pt x="315340" y="0"/>
                  </a:lnTo>
                  <a:lnTo>
                    <a:pt x="311023" y="254"/>
                  </a:lnTo>
                  <a:lnTo>
                    <a:pt x="302767" y="1524"/>
                  </a:lnTo>
                  <a:lnTo>
                    <a:pt x="299720" y="2159"/>
                  </a:lnTo>
                  <a:lnTo>
                    <a:pt x="297687" y="2794"/>
                  </a:lnTo>
                  <a:lnTo>
                    <a:pt x="297687" y="21082"/>
                  </a:lnTo>
                  <a:lnTo>
                    <a:pt x="298196" y="21082"/>
                  </a:lnTo>
                  <a:lnTo>
                    <a:pt x="300735" y="20066"/>
                  </a:lnTo>
                  <a:lnTo>
                    <a:pt x="302895" y="19431"/>
                  </a:lnTo>
                  <a:lnTo>
                    <a:pt x="304926" y="18923"/>
                  </a:lnTo>
                  <a:lnTo>
                    <a:pt x="306831" y="18415"/>
                  </a:lnTo>
                  <a:lnTo>
                    <a:pt x="309499" y="18161"/>
                  </a:lnTo>
                  <a:lnTo>
                    <a:pt x="358012" y="18161"/>
                  </a:lnTo>
                  <a:lnTo>
                    <a:pt x="358012" y="17780"/>
                  </a:lnTo>
                  <a:lnTo>
                    <a:pt x="328789" y="452"/>
                  </a:lnTo>
                  <a:lnTo>
                    <a:pt x="319912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6877" y="494664"/>
              <a:ext cx="443103" cy="242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0055" y="489965"/>
              <a:ext cx="197358" cy="2470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8631" y="406781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2225" y="0"/>
                  </a:moveTo>
                  <a:lnTo>
                    <a:pt x="60325" y="17780"/>
                  </a:lnTo>
                  <a:lnTo>
                    <a:pt x="60325" y="24384"/>
                  </a:lnTo>
                  <a:lnTo>
                    <a:pt x="60325" y="32131"/>
                  </a:lnTo>
                  <a:lnTo>
                    <a:pt x="39497" y="50673"/>
                  </a:lnTo>
                  <a:lnTo>
                    <a:pt x="39497" y="60071"/>
                  </a:lnTo>
                  <a:lnTo>
                    <a:pt x="11175" y="60071"/>
                  </a:lnTo>
                  <a:lnTo>
                    <a:pt x="11175" y="42291"/>
                  </a:lnTo>
                  <a:lnTo>
                    <a:pt x="16256" y="41021"/>
                  </a:lnTo>
                  <a:lnTo>
                    <a:pt x="19939" y="39116"/>
                  </a:lnTo>
                  <a:lnTo>
                    <a:pt x="22478" y="36576"/>
                  </a:lnTo>
                  <a:lnTo>
                    <a:pt x="25019" y="34036"/>
                  </a:lnTo>
                  <a:lnTo>
                    <a:pt x="26289" y="30734"/>
                  </a:lnTo>
                  <a:lnTo>
                    <a:pt x="26289" y="26543"/>
                  </a:lnTo>
                  <a:lnTo>
                    <a:pt x="26289" y="24003"/>
                  </a:lnTo>
                  <a:lnTo>
                    <a:pt x="25273" y="21971"/>
                  </a:lnTo>
                  <a:lnTo>
                    <a:pt x="23241" y="20447"/>
                  </a:lnTo>
                  <a:lnTo>
                    <a:pt x="21336" y="18923"/>
                  </a:lnTo>
                  <a:lnTo>
                    <a:pt x="18542" y="18161"/>
                  </a:lnTo>
                  <a:lnTo>
                    <a:pt x="14986" y="18161"/>
                  </a:lnTo>
                  <a:lnTo>
                    <a:pt x="11811" y="18161"/>
                  </a:lnTo>
                  <a:lnTo>
                    <a:pt x="9144" y="18415"/>
                  </a:lnTo>
                  <a:lnTo>
                    <a:pt x="7239" y="18923"/>
                  </a:lnTo>
                  <a:lnTo>
                    <a:pt x="5207" y="19431"/>
                  </a:lnTo>
                  <a:lnTo>
                    <a:pt x="3048" y="20066"/>
                  </a:lnTo>
                  <a:lnTo>
                    <a:pt x="508" y="21082"/>
                  </a:lnTo>
                  <a:lnTo>
                    <a:pt x="0" y="21082"/>
                  </a:lnTo>
                  <a:lnTo>
                    <a:pt x="0" y="2794"/>
                  </a:lnTo>
                  <a:lnTo>
                    <a:pt x="2032" y="2159"/>
                  </a:lnTo>
                  <a:lnTo>
                    <a:pt x="5079" y="1524"/>
                  </a:lnTo>
                  <a:lnTo>
                    <a:pt x="9144" y="889"/>
                  </a:lnTo>
                  <a:lnTo>
                    <a:pt x="13335" y="254"/>
                  </a:lnTo>
                  <a:lnTo>
                    <a:pt x="17652" y="0"/>
                  </a:lnTo>
                  <a:lnTo>
                    <a:pt x="22225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09458" y="435736"/>
              <a:ext cx="302260" cy="295910"/>
            </a:xfrm>
            <a:custGeom>
              <a:avLst/>
              <a:gdLst/>
              <a:ahLst/>
              <a:cxnLst/>
              <a:rect l="l" t="t" r="r" b="b"/>
              <a:pathLst>
                <a:path w="302259" h="295909">
                  <a:moveTo>
                    <a:pt x="302133" y="0"/>
                  </a:moveTo>
                  <a:lnTo>
                    <a:pt x="216535" y="0"/>
                  </a:lnTo>
                  <a:lnTo>
                    <a:pt x="151130" y="145923"/>
                  </a:lnTo>
                  <a:lnTo>
                    <a:pt x="85598" y="0"/>
                  </a:lnTo>
                  <a:lnTo>
                    <a:pt x="0" y="0"/>
                  </a:lnTo>
                  <a:lnTo>
                    <a:pt x="0" y="295783"/>
                  </a:lnTo>
                  <a:lnTo>
                    <a:pt x="69976" y="295783"/>
                  </a:lnTo>
                  <a:lnTo>
                    <a:pt x="69976" y="99695"/>
                  </a:lnTo>
                  <a:lnTo>
                    <a:pt x="123825" y="226187"/>
                  </a:lnTo>
                  <a:lnTo>
                    <a:pt x="174498" y="226187"/>
                  </a:lnTo>
                  <a:lnTo>
                    <a:pt x="228219" y="99695"/>
                  </a:lnTo>
                  <a:lnTo>
                    <a:pt x="228219" y="295783"/>
                  </a:lnTo>
                  <a:lnTo>
                    <a:pt x="302133" y="295783"/>
                  </a:lnTo>
                  <a:lnTo>
                    <a:pt x="302133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09458" y="435736"/>
              <a:ext cx="302260" cy="295910"/>
            </a:xfrm>
            <a:custGeom>
              <a:avLst/>
              <a:gdLst/>
              <a:ahLst/>
              <a:cxnLst/>
              <a:rect l="l" t="t" r="r" b="b"/>
              <a:pathLst>
                <a:path w="302259" h="295909">
                  <a:moveTo>
                    <a:pt x="0" y="0"/>
                  </a:moveTo>
                  <a:lnTo>
                    <a:pt x="85598" y="0"/>
                  </a:lnTo>
                  <a:lnTo>
                    <a:pt x="151130" y="145923"/>
                  </a:lnTo>
                  <a:lnTo>
                    <a:pt x="216535" y="0"/>
                  </a:lnTo>
                  <a:lnTo>
                    <a:pt x="302133" y="0"/>
                  </a:lnTo>
                  <a:lnTo>
                    <a:pt x="302133" y="295783"/>
                  </a:lnTo>
                  <a:lnTo>
                    <a:pt x="228219" y="295783"/>
                  </a:lnTo>
                  <a:lnTo>
                    <a:pt x="228219" y="99695"/>
                  </a:lnTo>
                  <a:lnTo>
                    <a:pt x="174498" y="226187"/>
                  </a:lnTo>
                  <a:lnTo>
                    <a:pt x="123825" y="226187"/>
                  </a:lnTo>
                  <a:lnTo>
                    <a:pt x="69976" y="99695"/>
                  </a:lnTo>
                  <a:lnTo>
                    <a:pt x="69976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2231" y="490600"/>
              <a:ext cx="866775" cy="246379"/>
            </a:xfrm>
            <a:custGeom>
              <a:avLst/>
              <a:gdLst/>
              <a:ahLst/>
              <a:cxnLst/>
              <a:rect l="l" t="t" r="r" b="b"/>
              <a:pathLst>
                <a:path w="866775" h="246379">
                  <a:moveTo>
                    <a:pt x="336931" y="4952"/>
                  </a:moveTo>
                  <a:lnTo>
                    <a:pt x="263651" y="4952"/>
                  </a:lnTo>
                  <a:lnTo>
                    <a:pt x="263651" y="240919"/>
                  </a:lnTo>
                  <a:lnTo>
                    <a:pt x="337566" y="240919"/>
                  </a:lnTo>
                  <a:lnTo>
                    <a:pt x="349589" y="240704"/>
                  </a:lnTo>
                  <a:lnTo>
                    <a:pt x="394184" y="235251"/>
                  </a:lnTo>
                  <a:lnTo>
                    <a:pt x="434117" y="214516"/>
                  </a:lnTo>
                  <a:lnTo>
                    <a:pt x="450599" y="196723"/>
                  </a:lnTo>
                  <a:lnTo>
                    <a:pt x="322961" y="196723"/>
                  </a:lnTo>
                  <a:lnTo>
                    <a:pt x="322961" y="49022"/>
                  </a:lnTo>
                  <a:lnTo>
                    <a:pt x="451559" y="49022"/>
                  </a:lnTo>
                  <a:lnTo>
                    <a:pt x="445071" y="40941"/>
                  </a:lnTo>
                  <a:lnTo>
                    <a:pt x="414561" y="17950"/>
                  </a:lnTo>
                  <a:lnTo>
                    <a:pt x="372471" y="6721"/>
                  </a:lnTo>
                  <a:lnTo>
                    <a:pt x="349142" y="5145"/>
                  </a:lnTo>
                  <a:lnTo>
                    <a:pt x="336931" y="4952"/>
                  </a:lnTo>
                  <a:close/>
                </a:path>
                <a:path w="866775" h="246379">
                  <a:moveTo>
                    <a:pt x="451559" y="49022"/>
                  </a:moveTo>
                  <a:lnTo>
                    <a:pt x="324103" y="49022"/>
                  </a:lnTo>
                  <a:lnTo>
                    <a:pt x="341153" y="49149"/>
                  </a:lnTo>
                  <a:lnTo>
                    <a:pt x="348749" y="49343"/>
                  </a:lnTo>
                  <a:lnTo>
                    <a:pt x="388760" y="62015"/>
                  </a:lnTo>
                  <a:lnTo>
                    <a:pt x="411638" y="101076"/>
                  </a:lnTo>
                  <a:lnTo>
                    <a:pt x="413639" y="122682"/>
                  </a:lnTo>
                  <a:lnTo>
                    <a:pt x="413162" y="133871"/>
                  </a:lnTo>
                  <a:lnTo>
                    <a:pt x="396668" y="176577"/>
                  </a:lnTo>
                  <a:lnTo>
                    <a:pt x="357759" y="195961"/>
                  </a:lnTo>
                  <a:lnTo>
                    <a:pt x="322961" y="196723"/>
                  </a:lnTo>
                  <a:lnTo>
                    <a:pt x="450599" y="196723"/>
                  </a:lnTo>
                  <a:lnTo>
                    <a:pt x="470868" y="154432"/>
                  </a:lnTo>
                  <a:lnTo>
                    <a:pt x="474472" y="123189"/>
                  </a:lnTo>
                  <a:lnTo>
                    <a:pt x="473636" y="106614"/>
                  </a:lnTo>
                  <a:lnTo>
                    <a:pt x="471122" y="91170"/>
                  </a:lnTo>
                  <a:lnTo>
                    <a:pt x="466917" y="76844"/>
                  </a:lnTo>
                  <a:lnTo>
                    <a:pt x="461010" y="63626"/>
                  </a:lnTo>
                  <a:lnTo>
                    <a:pt x="453647" y="51623"/>
                  </a:lnTo>
                  <a:lnTo>
                    <a:pt x="451559" y="49022"/>
                  </a:lnTo>
                  <a:close/>
                </a:path>
                <a:path w="866775" h="246379">
                  <a:moveTo>
                    <a:pt x="114173" y="0"/>
                  </a:moveTo>
                  <a:lnTo>
                    <a:pt x="66548" y="8270"/>
                  </a:lnTo>
                  <a:lnTo>
                    <a:pt x="30352" y="33020"/>
                  </a:lnTo>
                  <a:lnTo>
                    <a:pt x="7556" y="72072"/>
                  </a:lnTo>
                  <a:lnTo>
                    <a:pt x="0" y="122936"/>
                  </a:lnTo>
                  <a:lnTo>
                    <a:pt x="1885" y="149750"/>
                  </a:lnTo>
                  <a:lnTo>
                    <a:pt x="17037" y="194569"/>
                  </a:lnTo>
                  <a:lnTo>
                    <a:pt x="47021" y="227173"/>
                  </a:lnTo>
                  <a:lnTo>
                    <a:pt x="88931" y="243798"/>
                  </a:lnTo>
                  <a:lnTo>
                    <a:pt x="114173" y="245872"/>
                  </a:lnTo>
                  <a:lnTo>
                    <a:pt x="139416" y="243822"/>
                  </a:lnTo>
                  <a:lnTo>
                    <a:pt x="161813" y="237664"/>
                  </a:lnTo>
                  <a:lnTo>
                    <a:pt x="181377" y="227387"/>
                  </a:lnTo>
                  <a:lnTo>
                    <a:pt x="198120" y="212978"/>
                  </a:lnTo>
                  <a:lnTo>
                    <a:pt x="206832" y="201295"/>
                  </a:lnTo>
                  <a:lnTo>
                    <a:pt x="107569" y="201295"/>
                  </a:lnTo>
                  <a:lnTo>
                    <a:pt x="100838" y="199898"/>
                  </a:lnTo>
                  <a:lnTo>
                    <a:pt x="70485" y="172243"/>
                  </a:lnTo>
                  <a:lnTo>
                    <a:pt x="61368" y="133340"/>
                  </a:lnTo>
                  <a:lnTo>
                    <a:pt x="61090" y="122809"/>
                  </a:lnTo>
                  <a:lnTo>
                    <a:pt x="61383" y="112694"/>
                  </a:lnTo>
                  <a:lnTo>
                    <a:pt x="70897" y="73009"/>
                  </a:lnTo>
                  <a:lnTo>
                    <a:pt x="100457" y="45847"/>
                  </a:lnTo>
                  <a:lnTo>
                    <a:pt x="107061" y="44576"/>
                  </a:lnTo>
                  <a:lnTo>
                    <a:pt x="206798" y="44576"/>
                  </a:lnTo>
                  <a:lnTo>
                    <a:pt x="198120" y="32893"/>
                  </a:lnTo>
                  <a:lnTo>
                    <a:pt x="181377" y="18484"/>
                  </a:lnTo>
                  <a:lnTo>
                    <a:pt x="161813" y="8207"/>
                  </a:lnTo>
                  <a:lnTo>
                    <a:pt x="139416" y="2049"/>
                  </a:lnTo>
                  <a:lnTo>
                    <a:pt x="114173" y="0"/>
                  </a:lnTo>
                  <a:close/>
                </a:path>
                <a:path w="866775" h="246379">
                  <a:moveTo>
                    <a:pt x="206798" y="44576"/>
                  </a:moveTo>
                  <a:lnTo>
                    <a:pt x="121285" y="44576"/>
                  </a:lnTo>
                  <a:lnTo>
                    <a:pt x="127889" y="45974"/>
                  </a:lnTo>
                  <a:lnTo>
                    <a:pt x="140716" y="51562"/>
                  </a:lnTo>
                  <a:lnTo>
                    <a:pt x="163068" y="86995"/>
                  </a:lnTo>
                  <a:lnTo>
                    <a:pt x="167509" y="122936"/>
                  </a:lnTo>
                  <a:lnTo>
                    <a:pt x="167251" y="133407"/>
                  </a:lnTo>
                  <a:lnTo>
                    <a:pt x="158384" y="171608"/>
                  </a:lnTo>
                  <a:lnTo>
                    <a:pt x="134620" y="196723"/>
                  </a:lnTo>
                  <a:lnTo>
                    <a:pt x="128143" y="199771"/>
                  </a:lnTo>
                  <a:lnTo>
                    <a:pt x="121412" y="201295"/>
                  </a:lnTo>
                  <a:lnTo>
                    <a:pt x="206832" y="201295"/>
                  </a:lnTo>
                  <a:lnTo>
                    <a:pt x="211474" y="195070"/>
                  </a:lnTo>
                  <a:lnTo>
                    <a:pt x="221043" y="174101"/>
                  </a:lnTo>
                  <a:lnTo>
                    <a:pt x="226802" y="150060"/>
                  </a:lnTo>
                  <a:lnTo>
                    <a:pt x="228726" y="122936"/>
                  </a:lnTo>
                  <a:lnTo>
                    <a:pt x="226802" y="95883"/>
                  </a:lnTo>
                  <a:lnTo>
                    <a:pt x="221043" y="71866"/>
                  </a:lnTo>
                  <a:lnTo>
                    <a:pt x="211474" y="50873"/>
                  </a:lnTo>
                  <a:lnTo>
                    <a:pt x="206798" y="44576"/>
                  </a:lnTo>
                  <a:close/>
                </a:path>
                <a:path w="866775" h="246379">
                  <a:moveTo>
                    <a:pt x="767969" y="4952"/>
                  </a:moveTo>
                  <a:lnTo>
                    <a:pt x="708660" y="4952"/>
                  </a:lnTo>
                  <a:lnTo>
                    <a:pt x="708660" y="240919"/>
                  </a:lnTo>
                  <a:lnTo>
                    <a:pt x="866267" y="240919"/>
                  </a:lnTo>
                  <a:lnTo>
                    <a:pt x="866267" y="195961"/>
                  </a:lnTo>
                  <a:lnTo>
                    <a:pt x="767969" y="195961"/>
                  </a:lnTo>
                  <a:lnTo>
                    <a:pt x="767969" y="4952"/>
                  </a:lnTo>
                  <a:close/>
                </a:path>
                <a:path w="866775" h="246379">
                  <a:moveTo>
                    <a:pt x="668654" y="4952"/>
                  </a:moveTo>
                  <a:lnTo>
                    <a:pt x="509016" y="4952"/>
                  </a:lnTo>
                  <a:lnTo>
                    <a:pt x="509016" y="240919"/>
                  </a:lnTo>
                  <a:lnTo>
                    <a:pt x="668654" y="240919"/>
                  </a:lnTo>
                  <a:lnTo>
                    <a:pt x="668654" y="195961"/>
                  </a:lnTo>
                  <a:lnTo>
                    <a:pt x="567944" y="195961"/>
                  </a:lnTo>
                  <a:lnTo>
                    <a:pt x="567944" y="136271"/>
                  </a:lnTo>
                  <a:lnTo>
                    <a:pt x="660781" y="136271"/>
                  </a:lnTo>
                  <a:lnTo>
                    <a:pt x="660781" y="91312"/>
                  </a:lnTo>
                  <a:lnTo>
                    <a:pt x="567944" y="91312"/>
                  </a:lnTo>
                  <a:lnTo>
                    <a:pt x="567944" y="49911"/>
                  </a:lnTo>
                  <a:lnTo>
                    <a:pt x="668654" y="49911"/>
                  </a:lnTo>
                  <a:lnTo>
                    <a:pt x="668654" y="4952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52231" y="490600"/>
              <a:ext cx="866775" cy="246379"/>
            </a:xfrm>
            <a:custGeom>
              <a:avLst/>
              <a:gdLst/>
              <a:ahLst/>
              <a:cxnLst/>
              <a:rect l="l" t="t" r="r" b="b"/>
              <a:pathLst>
                <a:path w="866775" h="246379">
                  <a:moveTo>
                    <a:pt x="322961" y="49022"/>
                  </a:moveTo>
                  <a:lnTo>
                    <a:pt x="322961" y="196723"/>
                  </a:lnTo>
                  <a:lnTo>
                    <a:pt x="324103" y="196723"/>
                  </a:lnTo>
                  <a:lnTo>
                    <a:pt x="364523" y="195149"/>
                  </a:lnTo>
                  <a:lnTo>
                    <a:pt x="401778" y="169824"/>
                  </a:lnTo>
                  <a:lnTo>
                    <a:pt x="413639" y="122682"/>
                  </a:lnTo>
                  <a:lnTo>
                    <a:pt x="413138" y="111468"/>
                  </a:lnTo>
                  <a:lnTo>
                    <a:pt x="401091" y="74969"/>
                  </a:lnTo>
                  <a:lnTo>
                    <a:pt x="368649" y="51752"/>
                  </a:lnTo>
                  <a:lnTo>
                    <a:pt x="324103" y="49022"/>
                  </a:lnTo>
                  <a:lnTo>
                    <a:pt x="322961" y="49022"/>
                  </a:lnTo>
                  <a:close/>
                </a:path>
                <a:path w="866775" h="246379">
                  <a:moveTo>
                    <a:pt x="114426" y="44576"/>
                  </a:moveTo>
                  <a:lnTo>
                    <a:pt x="107061" y="44576"/>
                  </a:lnTo>
                  <a:lnTo>
                    <a:pt x="100457" y="45847"/>
                  </a:lnTo>
                  <a:lnTo>
                    <a:pt x="70897" y="73009"/>
                  </a:lnTo>
                  <a:lnTo>
                    <a:pt x="61372" y="112815"/>
                  </a:lnTo>
                  <a:lnTo>
                    <a:pt x="61087" y="122936"/>
                  </a:lnTo>
                  <a:lnTo>
                    <a:pt x="61368" y="133340"/>
                  </a:lnTo>
                  <a:lnTo>
                    <a:pt x="70485" y="172243"/>
                  </a:lnTo>
                  <a:lnTo>
                    <a:pt x="100838" y="199898"/>
                  </a:lnTo>
                  <a:lnTo>
                    <a:pt x="107569" y="201295"/>
                  </a:lnTo>
                  <a:lnTo>
                    <a:pt x="114426" y="201295"/>
                  </a:lnTo>
                  <a:lnTo>
                    <a:pt x="121412" y="201295"/>
                  </a:lnTo>
                  <a:lnTo>
                    <a:pt x="128143" y="199771"/>
                  </a:lnTo>
                  <a:lnTo>
                    <a:pt x="134620" y="196723"/>
                  </a:lnTo>
                  <a:lnTo>
                    <a:pt x="141224" y="193801"/>
                  </a:lnTo>
                  <a:lnTo>
                    <a:pt x="163322" y="158750"/>
                  </a:lnTo>
                  <a:lnTo>
                    <a:pt x="167513" y="122809"/>
                  </a:lnTo>
                  <a:lnTo>
                    <a:pt x="167229" y="112694"/>
                  </a:lnTo>
                  <a:lnTo>
                    <a:pt x="158051" y="73469"/>
                  </a:lnTo>
                  <a:lnTo>
                    <a:pt x="134239" y="48768"/>
                  </a:lnTo>
                  <a:lnTo>
                    <a:pt x="127889" y="45974"/>
                  </a:lnTo>
                  <a:lnTo>
                    <a:pt x="121285" y="44576"/>
                  </a:lnTo>
                  <a:lnTo>
                    <a:pt x="114426" y="44576"/>
                  </a:lnTo>
                  <a:close/>
                </a:path>
                <a:path w="866775" h="246379">
                  <a:moveTo>
                    <a:pt x="708660" y="4952"/>
                  </a:moveTo>
                  <a:lnTo>
                    <a:pt x="767969" y="4952"/>
                  </a:lnTo>
                  <a:lnTo>
                    <a:pt x="767969" y="195961"/>
                  </a:lnTo>
                  <a:lnTo>
                    <a:pt x="866267" y="195961"/>
                  </a:lnTo>
                  <a:lnTo>
                    <a:pt x="866267" y="240919"/>
                  </a:lnTo>
                  <a:lnTo>
                    <a:pt x="708660" y="240919"/>
                  </a:lnTo>
                  <a:lnTo>
                    <a:pt x="708660" y="4952"/>
                  </a:lnTo>
                  <a:close/>
                </a:path>
                <a:path w="866775" h="246379">
                  <a:moveTo>
                    <a:pt x="509016" y="4952"/>
                  </a:moveTo>
                  <a:lnTo>
                    <a:pt x="668654" y="4952"/>
                  </a:lnTo>
                  <a:lnTo>
                    <a:pt x="668654" y="49911"/>
                  </a:lnTo>
                  <a:lnTo>
                    <a:pt x="567944" y="49911"/>
                  </a:lnTo>
                  <a:lnTo>
                    <a:pt x="567944" y="91312"/>
                  </a:lnTo>
                  <a:lnTo>
                    <a:pt x="660781" y="91312"/>
                  </a:lnTo>
                  <a:lnTo>
                    <a:pt x="660781" y="136271"/>
                  </a:lnTo>
                  <a:lnTo>
                    <a:pt x="567944" y="136271"/>
                  </a:lnTo>
                  <a:lnTo>
                    <a:pt x="567944" y="195961"/>
                  </a:lnTo>
                  <a:lnTo>
                    <a:pt x="668654" y="195961"/>
                  </a:lnTo>
                  <a:lnTo>
                    <a:pt x="668654" y="240919"/>
                  </a:lnTo>
                  <a:lnTo>
                    <a:pt x="509016" y="240919"/>
                  </a:lnTo>
                  <a:lnTo>
                    <a:pt x="509016" y="4952"/>
                  </a:lnTo>
                  <a:close/>
                </a:path>
                <a:path w="866775" h="246379">
                  <a:moveTo>
                    <a:pt x="263651" y="4952"/>
                  </a:moveTo>
                  <a:lnTo>
                    <a:pt x="336931" y="4952"/>
                  </a:lnTo>
                  <a:lnTo>
                    <a:pt x="349142" y="5145"/>
                  </a:lnTo>
                  <a:lnTo>
                    <a:pt x="394229" y="10243"/>
                  </a:lnTo>
                  <a:lnTo>
                    <a:pt x="435256" y="31569"/>
                  </a:lnTo>
                  <a:lnTo>
                    <a:pt x="461010" y="63626"/>
                  </a:lnTo>
                  <a:lnTo>
                    <a:pt x="473636" y="106614"/>
                  </a:lnTo>
                  <a:lnTo>
                    <a:pt x="474472" y="123189"/>
                  </a:lnTo>
                  <a:lnTo>
                    <a:pt x="473569" y="139239"/>
                  </a:lnTo>
                  <a:lnTo>
                    <a:pt x="460121" y="182245"/>
                  </a:lnTo>
                  <a:lnTo>
                    <a:pt x="434117" y="214516"/>
                  </a:lnTo>
                  <a:lnTo>
                    <a:pt x="394184" y="235251"/>
                  </a:lnTo>
                  <a:lnTo>
                    <a:pt x="349589" y="240704"/>
                  </a:lnTo>
                  <a:lnTo>
                    <a:pt x="337566" y="240919"/>
                  </a:lnTo>
                  <a:lnTo>
                    <a:pt x="263651" y="240919"/>
                  </a:lnTo>
                  <a:lnTo>
                    <a:pt x="263651" y="4952"/>
                  </a:lnTo>
                  <a:close/>
                </a:path>
                <a:path w="866775" h="246379">
                  <a:moveTo>
                    <a:pt x="114173" y="0"/>
                  </a:moveTo>
                  <a:lnTo>
                    <a:pt x="161813" y="8207"/>
                  </a:lnTo>
                  <a:lnTo>
                    <a:pt x="198120" y="32893"/>
                  </a:lnTo>
                  <a:lnTo>
                    <a:pt x="221043" y="71866"/>
                  </a:lnTo>
                  <a:lnTo>
                    <a:pt x="228726" y="122936"/>
                  </a:lnTo>
                  <a:lnTo>
                    <a:pt x="226802" y="150060"/>
                  </a:lnTo>
                  <a:lnTo>
                    <a:pt x="211474" y="195070"/>
                  </a:lnTo>
                  <a:lnTo>
                    <a:pt x="181377" y="227387"/>
                  </a:lnTo>
                  <a:lnTo>
                    <a:pt x="139416" y="243822"/>
                  </a:lnTo>
                  <a:lnTo>
                    <a:pt x="114173" y="245872"/>
                  </a:lnTo>
                  <a:lnTo>
                    <a:pt x="88931" y="243798"/>
                  </a:lnTo>
                  <a:lnTo>
                    <a:pt x="47021" y="227173"/>
                  </a:lnTo>
                  <a:lnTo>
                    <a:pt x="17037" y="194569"/>
                  </a:lnTo>
                  <a:lnTo>
                    <a:pt x="1885" y="149750"/>
                  </a:lnTo>
                  <a:lnTo>
                    <a:pt x="0" y="122936"/>
                  </a:lnTo>
                  <a:lnTo>
                    <a:pt x="1885" y="96027"/>
                  </a:lnTo>
                  <a:lnTo>
                    <a:pt x="17037" y="51069"/>
                  </a:lnTo>
                  <a:lnTo>
                    <a:pt x="47021" y="18591"/>
                  </a:lnTo>
                  <a:lnTo>
                    <a:pt x="88931" y="2069"/>
                  </a:lnTo>
                  <a:lnTo>
                    <a:pt x="11417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7515" y="204215"/>
              <a:ext cx="774191" cy="6126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79747" y="309372"/>
              <a:ext cx="1021079" cy="5074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4984" y="309372"/>
              <a:ext cx="1088136" cy="5074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0323" y="309372"/>
              <a:ext cx="1214627" cy="5074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83680" y="309372"/>
              <a:ext cx="1071372" cy="5074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33488" y="204215"/>
              <a:ext cx="853440" cy="6126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44968" y="309372"/>
              <a:ext cx="1274064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219200"/>
              <a:ext cx="7651750" cy="3810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07340" y="5108905"/>
            <a:ext cx="79673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0000"/>
              <a:buFont typeface="Wingdings"/>
              <a:buChar char="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Chú ý: phân biệt @model và @Model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@model: dùng để khai báo kiểu của @Model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600" dirty="0">
                <a:latin typeface="Wingdings"/>
                <a:cs typeface="Wingdings"/>
              </a:rPr>
              <a:t></a:t>
            </a:r>
            <a:r>
              <a:rPr sz="2600" dirty="0">
                <a:latin typeface="Arial"/>
                <a:cs typeface="Arial"/>
              </a:rPr>
              <a:t>@Model: đối tượng chứa dữ liệu truyền từ Controller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90135" y="3962400"/>
            <a:ext cx="32967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" y="38"/>
            <a:ext cx="9105900" cy="6794500"/>
            <a:chOff x="38100" y="38"/>
            <a:chExt cx="9105900" cy="6794500"/>
          </a:xfrm>
        </p:grpSpPr>
        <p:sp>
          <p:nvSpPr>
            <p:cNvPr id="3" name="object 3"/>
            <p:cNvSpPr/>
            <p:nvPr/>
          </p:nvSpPr>
          <p:spPr>
            <a:xfrm>
              <a:off x="4529328" y="1024128"/>
              <a:ext cx="4614672" cy="4788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4400" y="1219200"/>
              <a:ext cx="4104894" cy="41997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80278" y="429895"/>
              <a:ext cx="245110" cy="307340"/>
            </a:xfrm>
            <a:custGeom>
              <a:avLst/>
              <a:gdLst/>
              <a:ahLst/>
              <a:cxnLst/>
              <a:rect l="l" t="t" r="r" b="b"/>
              <a:pathLst>
                <a:path w="245110" h="307340">
                  <a:moveTo>
                    <a:pt x="153656" y="121"/>
                  </a:moveTo>
                  <a:lnTo>
                    <a:pt x="113430" y="2617"/>
                  </a:lnTo>
                  <a:lnTo>
                    <a:pt x="60559" y="23520"/>
                  </a:lnTo>
                  <a:lnTo>
                    <a:pt x="22074" y="64504"/>
                  </a:lnTo>
                  <a:lnTo>
                    <a:pt x="2452" y="120614"/>
                  </a:lnTo>
                  <a:lnTo>
                    <a:pt x="0" y="154050"/>
                  </a:lnTo>
                  <a:lnTo>
                    <a:pt x="2450" y="188412"/>
                  </a:lnTo>
                  <a:lnTo>
                    <a:pt x="22020" y="244990"/>
                  </a:lnTo>
                  <a:lnTo>
                    <a:pt x="60376" y="284783"/>
                  </a:lnTo>
                  <a:lnTo>
                    <a:pt x="113232" y="304837"/>
                  </a:lnTo>
                  <a:lnTo>
                    <a:pt x="144780" y="307339"/>
                  </a:lnTo>
                  <a:lnTo>
                    <a:pt x="154874" y="307216"/>
                  </a:lnTo>
                  <a:lnTo>
                    <a:pt x="197379" y="300805"/>
                  </a:lnTo>
                  <a:lnTo>
                    <a:pt x="245110" y="281939"/>
                  </a:lnTo>
                  <a:lnTo>
                    <a:pt x="245110" y="212470"/>
                  </a:lnTo>
                  <a:lnTo>
                    <a:pt x="238379" y="212470"/>
                  </a:lnTo>
                  <a:lnTo>
                    <a:pt x="220218" y="227964"/>
                  </a:lnTo>
                  <a:lnTo>
                    <a:pt x="214375" y="232155"/>
                  </a:lnTo>
                  <a:lnTo>
                    <a:pt x="207772" y="236219"/>
                  </a:lnTo>
                  <a:lnTo>
                    <a:pt x="201675" y="240283"/>
                  </a:lnTo>
                  <a:lnTo>
                    <a:pt x="194183" y="243839"/>
                  </a:lnTo>
                  <a:lnTo>
                    <a:pt x="157353" y="251967"/>
                  </a:lnTo>
                  <a:lnTo>
                    <a:pt x="150302" y="251658"/>
                  </a:lnTo>
                  <a:lnTo>
                    <a:pt x="109208" y="236049"/>
                  </a:lnTo>
                  <a:lnTo>
                    <a:pt x="84074" y="200532"/>
                  </a:lnTo>
                  <a:lnTo>
                    <a:pt x="76708" y="154177"/>
                  </a:lnTo>
                  <a:lnTo>
                    <a:pt x="77138" y="141537"/>
                  </a:lnTo>
                  <a:lnTo>
                    <a:pt x="87477" y="99571"/>
                  </a:lnTo>
                  <a:lnTo>
                    <a:pt x="114331" y="67437"/>
                  </a:lnTo>
                  <a:lnTo>
                    <a:pt x="156972" y="55499"/>
                  </a:lnTo>
                  <a:lnTo>
                    <a:pt x="163663" y="55764"/>
                  </a:lnTo>
                  <a:lnTo>
                    <a:pt x="212471" y="74929"/>
                  </a:lnTo>
                  <a:lnTo>
                    <a:pt x="237617" y="95250"/>
                  </a:lnTo>
                  <a:lnTo>
                    <a:pt x="245110" y="95250"/>
                  </a:lnTo>
                  <a:lnTo>
                    <a:pt x="245110" y="24637"/>
                  </a:lnTo>
                  <a:lnTo>
                    <a:pt x="240284" y="22097"/>
                  </a:lnTo>
                  <a:lnTo>
                    <a:pt x="197286" y="5907"/>
                  </a:lnTo>
                  <a:lnTo>
                    <a:pt x="161813" y="492"/>
                  </a:lnTo>
                  <a:lnTo>
                    <a:pt x="153656" y="121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0278" y="429895"/>
              <a:ext cx="245110" cy="307340"/>
            </a:xfrm>
            <a:custGeom>
              <a:avLst/>
              <a:gdLst/>
              <a:ahLst/>
              <a:cxnLst/>
              <a:rect l="l" t="t" r="r" b="b"/>
              <a:pathLst>
                <a:path w="245110" h="307340">
                  <a:moveTo>
                    <a:pt x="145034" y="0"/>
                  </a:moveTo>
                  <a:lnTo>
                    <a:pt x="183761" y="3101"/>
                  </a:lnTo>
                  <a:lnTo>
                    <a:pt x="225933" y="15747"/>
                  </a:lnTo>
                  <a:lnTo>
                    <a:pt x="245110" y="24637"/>
                  </a:lnTo>
                  <a:lnTo>
                    <a:pt x="245110" y="95250"/>
                  </a:lnTo>
                  <a:lnTo>
                    <a:pt x="237617" y="95250"/>
                  </a:lnTo>
                  <a:lnTo>
                    <a:pt x="234061" y="92075"/>
                  </a:lnTo>
                  <a:lnTo>
                    <a:pt x="229488" y="88264"/>
                  </a:lnTo>
                  <a:lnTo>
                    <a:pt x="224155" y="83819"/>
                  </a:lnTo>
                  <a:lnTo>
                    <a:pt x="218694" y="79375"/>
                  </a:lnTo>
                  <a:lnTo>
                    <a:pt x="212471" y="74929"/>
                  </a:lnTo>
                  <a:lnTo>
                    <a:pt x="205612" y="70738"/>
                  </a:lnTo>
                  <a:lnTo>
                    <a:pt x="198755" y="66547"/>
                  </a:lnTo>
                  <a:lnTo>
                    <a:pt x="156972" y="55499"/>
                  </a:lnTo>
                  <a:lnTo>
                    <a:pt x="149062" y="55810"/>
                  </a:lnTo>
                  <a:lnTo>
                    <a:pt x="108021" y="72294"/>
                  </a:lnTo>
                  <a:lnTo>
                    <a:pt x="83693" y="108712"/>
                  </a:lnTo>
                  <a:lnTo>
                    <a:pt x="76708" y="154177"/>
                  </a:lnTo>
                  <a:lnTo>
                    <a:pt x="77162" y="167439"/>
                  </a:lnTo>
                  <a:lnTo>
                    <a:pt x="87999" y="209508"/>
                  </a:lnTo>
                  <a:lnTo>
                    <a:pt x="115474" y="240474"/>
                  </a:lnTo>
                  <a:lnTo>
                    <a:pt x="157353" y="251967"/>
                  </a:lnTo>
                  <a:lnTo>
                    <a:pt x="164611" y="251660"/>
                  </a:lnTo>
                  <a:lnTo>
                    <a:pt x="201675" y="240283"/>
                  </a:lnTo>
                  <a:lnTo>
                    <a:pt x="207772" y="236219"/>
                  </a:lnTo>
                  <a:lnTo>
                    <a:pt x="214375" y="232155"/>
                  </a:lnTo>
                  <a:lnTo>
                    <a:pt x="238379" y="212470"/>
                  </a:lnTo>
                  <a:lnTo>
                    <a:pt x="245110" y="212470"/>
                  </a:lnTo>
                  <a:lnTo>
                    <a:pt x="245110" y="281939"/>
                  </a:lnTo>
                  <a:lnTo>
                    <a:pt x="239775" y="284479"/>
                  </a:lnTo>
                  <a:lnTo>
                    <a:pt x="233425" y="287400"/>
                  </a:lnTo>
                  <a:lnTo>
                    <a:pt x="226313" y="290575"/>
                  </a:lnTo>
                  <a:lnTo>
                    <a:pt x="219075" y="293877"/>
                  </a:lnTo>
                  <a:lnTo>
                    <a:pt x="178181" y="305180"/>
                  </a:lnTo>
                  <a:lnTo>
                    <a:pt x="144780" y="307339"/>
                  </a:lnTo>
                  <a:lnTo>
                    <a:pt x="113232" y="304837"/>
                  </a:lnTo>
                  <a:lnTo>
                    <a:pt x="60376" y="284783"/>
                  </a:lnTo>
                  <a:lnTo>
                    <a:pt x="22020" y="244990"/>
                  </a:lnTo>
                  <a:lnTo>
                    <a:pt x="2450" y="188412"/>
                  </a:lnTo>
                  <a:lnTo>
                    <a:pt x="0" y="154050"/>
                  </a:lnTo>
                  <a:lnTo>
                    <a:pt x="2452" y="120614"/>
                  </a:lnTo>
                  <a:lnTo>
                    <a:pt x="22074" y="64504"/>
                  </a:lnTo>
                  <a:lnTo>
                    <a:pt x="60559" y="23520"/>
                  </a:lnTo>
                  <a:lnTo>
                    <a:pt x="113430" y="2617"/>
                  </a:lnTo>
                  <a:lnTo>
                    <a:pt x="145034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600" y="495553"/>
              <a:ext cx="604520" cy="236220"/>
            </a:xfrm>
            <a:custGeom>
              <a:avLst/>
              <a:gdLst/>
              <a:ahLst/>
              <a:cxnLst/>
              <a:rect l="l" t="t" r="r" b="b"/>
              <a:pathLst>
                <a:path w="604520" h="236220">
                  <a:moveTo>
                    <a:pt x="524383" y="0"/>
                  </a:moveTo>
                  <a:lnTo>
                    <a:pt x="459739" y="0"/>
                  </a:lnTo>
                  <a:lnTo>
                    <a:pt x="380111" y="235966"/>
                  </a:lnTo>
                  <a:lnTo>
                    <a:pt x="439547" y="235966"/>
                  </a:lnTo>
                  <a:lnTo>
                    <a:pt x="454278" y="187833"/>
                  </a:lnTo>
                  <a:lnTo>
                    <a:pt x="587870" y="187833"/>
                  </a:lnTo>
                  <a:lnTo>
                    <a:pt x="573404" y="145034"/>
                  </a:lnTo>
                  <a:lnTo>
                    <a:pt x="467233" y="145034"/>
                  </a:lnTo>
                  <a:lnTo>
                    <a:pt x="491363" y="67183"/>
                  </a:lnTo>
                  <a:lnTo>
                    <a:pt x="547090" y="67183"/>
                  </a:lnTo>
                  <a:lnTo>
                    <a:pt x="524383" y="0"/>
                  </a:lnTo>
                  <a:close/>
                </a:path>
                <a:path w="604520" h="236220">
                  <a:moveTo>
                    <a:pt x="587870" y="187833"/>
                  </a:moveTo>
                  <a:lnTo>
                    <a:pt x="528447" y="187833"/>
                  </a:lnTo>
                  <a:lnTo>
                    <a:pt x="543178" y="235966"/>
                  </a:lnTo>
                  <a:lnTo>
                    <a:pt x="604138" y="235966"/>
                  </a:lnTo>
                  <a:lnTo>
                    <a:pt x="587870" y="187833"/>
                  </a:lnTo>
                  <a:close/>
                </a:path>
                <a:path w="604520" h="236220">
                  <a:moveTo>
                    <a:pt x="547090" y="67183"/>
                  </a:moveTo>
                  <a:lnTo>
                    <a:pt x="491363" y="67183"/>
                  </a:lnTo>
                  <a:lnTo>
                    <a:pt x="515365" y="145034"/>
                  </a:lnTo>
                  <a:lnTo>
                    <a:pt x="573404" y="145034"/>
                  </a:lnTo>
                  <a:lnTo>
                    <a:pt x="547090" y="67183"/>
                  </a:lnTo>
                  <a:close/>
                </a:path>
                <a:path w="604520" h="236220">
                  <a:moveTo>
                    <a:pt x="366013" y="194818"/>
                  </a:moveTo>
                  <a:lnTo>
                    <a:pt x="238887" y="194818"/>
                  </a:lnTo>
                  <a:lnTo>
                    <a:pt x="238887" y="235966"/>
                  </a:lnTo>
                  <a:lnTo>
                    <a:pt x="366013" y="235966"/>
                  </a:lnTo>
                  <a:lnTo>
                    <a:pt x="366013" y="194818"/>
                  </a:lnTo>
                  <a:close/>
                </a:path>
                <a:path w="604520" h="236220">
                  <a:moveTo>
                    <a:pt x="332104" y="41148"/>
                  </a:moveTo>
                  <a:lnTo>
                    <a:pt x="272796" y="41148"/>
                  </a:lnTo>
                  <a:lnTo>
                    <a:pt x="272796" y="194818"/>
                  </a:lnTo>
                  <a:lnTo>
                    <a:pt x="332104" y="194818"/>
                  </a:lnTo>
                  <a:lnTo>
                    <a:pt x="332104" y="41148"/>
                  </a:lnTo>
                  <a:close/>
                </a:path>
                <a:path w="604520" h="236220">
                  <a:moveTo>
                    <a:pt x="366013" y="0"/>
                  </a:moveTo>
                  <a:lnTo>
                    <a:pt x="238887" y="0"/>
                  </a:lnTo>
                  <a:lnTo>
                    <a:pt x="238887" y="41148"/>
                  </a:lnTo>
                  <a:lnTo>
                    <a:pt x="366013" y="41148"/>
                  </a:lnTo>
                  <a:lnTo>
                    <a:pt x="366013" y="0"/>
                  </a:lnTo>
                  <a:close/>
                </a:path>
                <a:path w="604520" h="236220">
                  <a:moveTo>
                    <a:pt x="59309" y="0"/>
                  </a:moveTo>
                  <a:lnTo>
                    <a:pt x="0" y="0"/>
                  </a:lnTo>
                  <a:lnTo>
                    <a:pt x="0" y="235966"/>
                  </a:lnTo>
                  <a:lnTo>
                    <a:pt x="59309" y="235966"/>
                  </a:lnTo>
                  <a:lnTo>
                    <a:pt x="59309" y="131318"/>
                  </a:lnTo>
                  <a:lnTo>
                    <a:pt x="199262" y="131318"/>
                  </a:lnTo>
                  <a:lnTo>
                    <a:pt x="199262" y="86360"/>
                  </a:lnTo>
                  <a:lnTo>
                    <a:pt x="59309" y="86360"/>
                  </a:lnTo>
                  <a:lnTo>
                    <a:pt x="59309" y="0"/>
                  </a:lnTo>
                  <a:close/>
                </a:path>
                <a:path w="604520" h="236220">
                  <a:moveTo>
                    <a:pt x="199262" y="131318"/>
                  </a:moveTo>
                  <a:lnTo>
                    <a:pt x="139953" y="131318"/>
                  </a:lnTo>
                  <a:lnTo>
                    <a:pt x="139953" y="235966"/>
                  </a:lnTo>
                  <a:lnTo>
                    <a:pt x="199262" y="235966"/>
                  </a:lnTo>
                  <a:lnTo>
                    <a:pt x="199262" y="131318"/>
                  </a:lnTo>
                  <a:close/>
                </a:path>
                <a:path w="604520" h="236220">
                  <a:moveTo>
                    <a:pt x="199262" y="0"/>
                  </a:moveTo>
                  <a:lnTo>
                    <a:pt x="139953" y="0"/>
                  </a:lnTo>
                  <a:lnTo>
                    <a:pt x="139953" y="86360"/>
                  </a:lnTo>
                  <a:lnTo>
                    <a:pt x="199262" y="86360"/>
                  </a:lnTo>
                  <a:lnTo>
                    <a:pt x="199262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0597" y="494664"/>
              <a:ext cx="367029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2600" y="495553"/>
              <a:ext cx="199390" cy="236220"/>
            </a:xfrm>
            <a:custGeom>
              <a:avLst/>
              <a:gdLst/>
              <a:ahLst/>
              <a:cxnLst/>
              <a:rect l="l" t="t" r="r" b="b"/>
              <a:pathLst>
                <a:path w="199389" h="236220">
                  <a:moveTo>
                    <a:pt x="0" y="0"/>
                  </a:moveTo>
                  <a:lnTo>
                    <a:pt x="59309" y="0"/>
                  </a:lnTo>
                  <a:lnTo>
                    <a:pt x="59309" y="86360"/>
                  </a:lnTo>
                  <a:lnTo>
                    <a:pt x="139953" y="86360"/>
                  </a:lnTo>
                  <a:lnTo>
                    <a:pt x="139953" y="0"/>
                  </a:lnTo>
                  <a:lnTo>
                    <a:pt x="199262" y="0"/>
                  </a:lnTo>
                  <a:lnTo>
                    <a:pt x="199262" y="235966"/>
                  </a:lnTo>
                  <a:lnTo>
                    <a:pt x="139953" y="235966"/>
                  </a:lnTo>
                  <a:lnTo>
                    <a:pt x="139953" y="131318"/>
                  </a:lnTo>
                  <a:lnTo>
                    <a:pt x="59309" y="131318"/>
                  </a:lnTo>
                  <a:lnTo>
                    <a:pt x="59309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6533" y="406781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5">
                  <a:moveTo>
                    <a:pt x="378206" y="88773"/>
                  </a:moveTo>
                  <a:lnTo>
                    <a:pt x="218566" y="88773"/>
                  </a:lnTo>
                  <a:lnTo>
                    <a:pt x="218566" y="324739"/>
                  </a:lnTo>
                  <a:lnTo>
                    <a:pt x="378206" y="324739"/>
                  </a:lnTo>
                  <a:lnTo>
                    <a:pt x="378206" y="279781"/>
                  </a:lnTo>
                  <a:lnTo>
                    <a:pt x="277494" y="279781"/>
                  </a:lnTo>
                  <a:lnTo>
                    <a:pt x="277494" y="220091"/>
                  </a:lnTo>
                  <a:lnTo>
                    <a:pt x="370332" y="220091"/>
                  </a:lnTo>
                  <a:lnTo>
                    <a:pt x="370332" y="175133"/>
                  </a:lnTo>
                  <a:lnTo>
                    <a:pt x="277494" y="175133"/>
                  </a:lnTo>
                  <a:lnTo>
                    <a:pt x="277494" y="133731"/>
                  </a:lnTo>
                  <a:lnTo>
                    <a:pt x="378206" y="133731"/>
                  </a:lnTo>
                  <a:lnTo>
                    <a:pt x="378206" y="88773"/>
                  </a:lnTo>
                  <a:close/>
                </a:path>
                <a:path w="378459" h="329565">
                  <a:moveTo>
                    <a:pt x="5461" y="254635"/>
                  </a:moveTo>
                  <a:lnTo>
                    <a:pt x="0" y="254635"/>
                  </a:lnTo>
                  <a:lnTo>
                    <a:pt x="0" y="310769"/>
                  </a:lnTo>
                  <a:lnTo>
                    <a:pt x="38100" y="323850"/>
                  </a:lnTo>
                  <a:lnTo>
                    <a:pt x="85725" y="329057"/>
                  </a:lnTo>
                  <a:lnTo>
                    <a:pt x="108057" y="327721"/>
                  </a:lnTo>
                  <a:lnTo>
                    <a:pt x="145482" y="317001"/>
                  </a:lnTo>
                  <a:lnTo>
                    <a:pt x="179249" y="285877"/>
                  </a:lnTo>
                  <a:lnTo>
                    <a:pt x="86105" y="285877"/>
                  </a:lnTo>
                  <a:lnTo>
                    <a:pt x="75938" y="285376"/>
                  </a:lnTo>
                  <a:lnTo>
                    <a:pt x="34071" y="273351"/>
                  </a:lnTo>
                  <a:lnTo>
                    <a:pt x="14537" y="261731"/>
                  </a:lnTo>
                  <a:lnTo>
                    <a:pt x="5461" y="254635"/>
                  </a:lnTo>
                  <a:close/>
                </a:path>
                <a:path w="378459" h="329565">
                  <a:moveTo>
                    <a:pt x="99567" y="84455"/>
                  </a:moveTo>
                  <a:lnTo>
                    <a:pt x="61039" y="89598"/>
                  </a:lnTo>
                  <a:lnTo>
                    <a:pt x="17202" y="116028"/>
                  </a:lnTo>
                  <a:lnTo>
                    <a:pt x="1396" y="158623"/>
                  </a:lnTo>
                  <a:lnTo>
                    <a:pt x="2155" y="170388"/>
                  </a:lnTo>
                  <a:lnTo>
                    <a:pt x="20234" y="207281"/>
                  </a:lnTo>
                  <a:lnTo>
                    <a:pt x="58675" y="227500"/>
                  </a:lnTo>
                  <a:lnTo>
                    <a:pt x="84992" y="233969"/>
                  </a:lnTo>
                  <a:lnTo>
                    <a:pt x="91551" y="235426"/>
                  </a:lnTo>
                  <a:lnTo>
                    <a:pt x="127634" y="255143"/>
                  </a:lnTo>
                  <a:lnTo>
                    <a:pt x="127634" y="266319"/>
                  </a:lnTo>
                  <a:lnTo>
                    <a:pt x="126237" y="270510"/>
                  </a:lnTo>
                  <a:lnTo>
                    <a:pt x="120522" y="276987"/>
                  </a:lnTo>
                  <a:lnTo>
                    <a:pt x="116966" y="279527"/>
                  </a:lnTo>
                  <a:lnTo>
                    <a:pt x="112902" y="281305"/>
                  </a:lnTo>
                  <a:lnTo>
                    <a:pt x="109474" y="282956"/>
                  </a:lnTo>
                  <a:lnTo>
                    <a:pt x="105028" y="284099"/>
                  </a:lnTo>
                  <a:lnTo>
                    <a:pt x="99440" y="284734"/>
                  </a:lnTo>
                  <a:lnTo>
                    <a:pt x="93979" y="285496"/>
                  </a:lnTo>
                  <a:lnTo>
                    <a:pt x="89407" y="285877"/>
                  </a:lnTo>
                  <a:lnTo>
                    <a:pt x="179249" y="285877"/>
                  </a:lnTo>
                  <a:lnTo>
                    <a:pt x="181276" y="282765"/>
                  </a:lnTo>
                  <a:lnTo>
                    <a:pt x="186477" y="267767"/>
                  </a:lnTo>
                  <a:lnTo>
                    <a:pt x="188213" y="251079"/>
                  </a:lnTo>
                  <a:lnTo>
                    <a:pt x="187453" y="239387"/>
                  </a:lnTo>
                  <a:lnTo>
                    <a:pt x="169382" y="204384"/>
                  </a:lnTo>
                  <a:lnTo>
                    <a:pt x="131317" y="184658"/>
                  </a:lnTo>
                  <a:lnTo>
                    <a:pt x="116077" y="180721"/>
                  </a:lnTo>
                  <a:lnTo>
                    <a:pt x="101091" y="177165"/>
                  </a:lnTo>
                  <a:lnTo>
                    <a:pt x="64134" y="162306"/>
                  </a:lnTo>
                  <a:lnTo>
                    <a:pt x="61975" y="157480"/>
                  </a:lnTo>
                  <a:lnTo>
                    <a:pt x="61975" y="147320"/>
                  </a:lnTo>
                  <a:lnTo>
                    <a:pt x="63372" y="143637"/>
                  </a:lnTo>
                  <a:lnTo>
                    <a:pt x="68706" y="137033"/>
                  </a:lnTo>
                  <a:lnTo>
                    <a:pt x="71881" y="134493"/>
                  </a:lnTo>
                  <a:lnTo>
                    <a:pt x="75564" y="132842"/>
                  </a:lnTo>
                  <a:lnTo>
                    <a:pt x="80137" y="130683"/>
                  </a:lnTo>
                  <a:lnTo>
                    <a:pt x="84454" y="129286"/>
                  </a:lnTo>
                  <a:lnTo>
                    <a:pt x="92709" y="127762"/>
                  </a:lnTo>
                  <a:lnTo>
                    <a:pt x="97408" y="127381"/>
                  </a:lnTo>
                  <a:lnTo>
                    <a:pt x="178815" y="127381"/>
                  </a:lnTo>
                  <a:lnTo>
                    <a:pt x="178815" y="100330"/>
                  </a:lnTo>
                  <a:lnTo>
                    <a:pt x="141477" y="88773"/>
                  </a:lnTo>
                  <a:lnTo>
                    <a:pt x="110116" y="84718"/>
                  </a:lnTo>
                  <a:lnTo>
                    <a:pt x="99567" y="84455"/>
                  </a:lnTo>
                  <a:close/>
                </a:path>
                <a:path w="378459" h="329565">
                  <a:moveTo>
                    <a:pt x="178815" y="127381"/>
                  </a:moveTo>
                  <a:lnTo>
                    <a:pt x="102615" y="127381"/>
                  </a:lnTo>
                  <a:lnTo>
                    <a:pt x="112492" y="127877"/>
                  </a:lnTo>
                  <a:lnTo>
                    <a:pt x="122285" y="129349"/>
                  </a:lnTo>
                  <a:lnTo>
                    <a:pt x="158972" y="143795"/>
                  </a:lnTo>
                  <a:lnTo>
                    <a:pt x="173608" y="154178"/>
                  </a:lnTo>
                  <a:lnTo>
                    <a:pt x="178815" y="154178"/>
                  </a:lnTo>
                  <a:lnTo>
                    <a:pt x="178815" y="127381"/>
                  </a:lnTo>
                  <a:close/>
                </a:path>
                <a:path w="378459" h="329565">
                  <a:moveTo>
                    <a:pt x="332613" y="18161"/>
                  </a:moveTo>
                  <a:lnTo>
                    <a:pt x="290702" y="18161"/>
                  </a:lnTo>
                  <a:lnTo>
                    <a:pt x="293496" y="18923"/>
                  </a:lnTo>
                  <a:lnTo>
                    <a:pt x="295401" y="20447"/>
                  </a:lnTo>
                  <a:lnTo>
                    <a:pt x="297434" y="21971"/>
                  </a:lnTo>
                  <a:lnTo>
                    <a:pt x="298449" y="24003"/>
                  </a:lnTo>
                  <a:lnTo>
                    <a:pt x="298449" y="30734"/>
                  </a:lnTo>
                  <a:lnTo>
                    <a:pt x="297180" y="34036"/>
                  </a:lnTo>
                  <a:lnTo>
                    <a:pt x="292099" y="39116"/>
                  </a:lnTo>
                  <a:lnTo>
                    <a:pt x="288416" y="41021"/>
                  </a:lnTo>
                  <a:lnTo>
                    <a:pt x="283463" y="42291"/>
                  </a:lnTo>
                  <a:lnTo>
                    <a:pt x="283463" y="60071"/>
                  </a:lnTo>
                  <a:lnTo>
                    <a:pt x="311658" y="60071"/>
                  </a:lnTo>
                  <a:lnTo>
                    <a:pt x="311658" y="50673"/>
                  </a:lnTo>
                  <a:lnTo>
                    <a:pt x="317626" y="48514"/>
                  </a:lnTo>
                  <a:lnTo>
                    <a:pt x="322707" y="45593"/>
                  </a:lnTo>
                  <a:lnTo>
                    <a:pt x="326643" y="41783"/>
                  </a:lnTo>
                  <a:lnTo>
                    <a:pt x="330581" y="37846"/>
                  </a:lnTo>
                  <a:lnTo>
                    <a:pt x="332613" y="32131"/>
                  </a:lnTo>
                  <a:lnTo>
                    <a:pt x="332613" y="18161"/>
                  </a:lnTo>
                  <a:close/>
                </a:path>
                <a:path w="378459" h="329565">
                  <a:moveTo>
                    <a:pt x="294386" y="0"/>
                  </a:moveTo>
                  <a:lnTo>
                    <a:pt x="289813" y="0"/>
                  </a:lnTo>
                  <a:lnTo>
                    <a:pt x="285495" y="254"/>
                  </a:lnTo>
                  <a:lnTo>
                    <a:pt x="277240" y="1524"/>
                  </a:lnTo>
                  <a:lnTo>
                    <a:pt x="274192" y="2159"/>
                  </a:lnTo>
                  <a:lnTo>
                    <a:pt x="272161" y="2794"/>
                  </a:lnTo>
                  <a:lnTo>
                    <a:pt x="272161" y="21082"/>
                  </a:lnTo>
                  <a:lnTo>
                    <a:pt x="272668" y="21082"/>
                  </a:lnTo>
                  <a:lnTo>
                    <a:pt x="275209" y="20066"/>
                  </a:lnTo>
                  <a:lnTo>
                    <a:pt x="277367" y="19431"/>
                  </a:lnTo>
                  <a:lnTo>
                    <a:pt x="279399" y="18923"/>
                  </a:lnTo>
                  <a:lnTo>
                    <a:pt x="281305" y="18415"/>
                  </a:lnTo>
                  <a:lnTo>
                    <a:pt x="283971" y="18161"/>
                  </a:lnTo>
                  <a:lnTo>
                    <a:pt x="332613" y="18161"/>
                  </a:lnTo>
                  <a:lnTo>
                    <a:pt x="332613" y="17780"/>
                  </a:lnTo>
                  <a:lnTo>
                    <a:pt x="303315" y="452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5100" y="495553"/>
              <a:ext cx="160020" cy="236220"/>
            </a:xfrm>
            <a:custGeom>
              <a:avLst/>
              <a:gdLst/>
              <a:ahLst/>
              <a:cxnLst/>
              <a:rect l="l" t="t" r="r" b="b"/>
              <a:pathLst>
                <a:path w="160020" h="236220">
                  <a:moveTo>
                    <a:pt x="0" y="0"/>
                  </a:moveTo>
                  <a:lnTo>
                    <a:pt x="159639" y="0"/>
                  </a:lnTo>
                  <a:lnTo>
                    <a:pt x="159639" y="44958"/>
                  </a:lnTo>
                  <a:lnTo>
                    <a:pt x="58927" y="44958"/>
                  </a:lnTo>
                  <a:lnTo>
                    <a:pt x="58927" y="86360"/>
                  </a:lnTo>
                  <a:lnTo>
                    <a:pt x="151765" y="86360"/>
                  </a:lnTo>
                  <a:lnTo>
                    <a:pt x="151765" y="131318"/>
                  </a:lnTo>
                  <a:lnTo>
                    <a:pt x="58927" y="131318"/>
                  </a:lnTo>
                  <a:lnTo>
                    <a:pt x="58927" y="191008"/>
                  </a:lnTo>
                  <a:lnTo>
                    <a:pt x="159639" y="191008"/>
                  </a:lnTo>
                  <a:lnTo>
                    <a:pt x="159639" y="235966"/>
                  </a:lnTo>
                  <a:lnTo>
                    <a:pt x="0" y="2359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95644" y="490346"/>
              <a:ext cx="189991" cy="246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8693" y="406781"/>
              <a:ext cx="60960" cy="60325"/>
            </a:xfrm>
            <a:custGeom>
              <a:avLst/>
              <a:gdLst/>
              <a:ahLst/>
              <a:cxnLst/>
              <a:rect l="l" t="t" r="r" b="b"/>
              <a:pathLst>
                <a:path w="60959" h="60325">
                  <a:moveTo>
                    <a:pt x="22225" y="0"/>
                  </a:moveTo>
                  <a:lnTo>
                    <a:pt x="60451" y="17780"/>
                  </a:lnTo>
                  <a:lnTo>
                    <a:pt x="60451" y="24384"/>
                  </a:lnTo>
                  <a:lnTo>
                    <a:pt x="60451" y="32131"/>
                  </a:lnTo>
                  <a:lnTo>
                    <a:pt x="39497" y="50673"/>
                  </a:lnTo>
                  <a:lnTo>
                    <a:pt x="39497" y="60071"/>
                  </a:lnTo>
                  <a:lnTo>
                    <a:pt x="11302" y="60071"/>
                  </a:lnTo>
                  <a:lnTo>
                    <a:pt x="11302" y="42291"/>
                  </a:lnTo>
                  <a:lnTo>
                    <a:pt x="16255" y="41021"/>
                  </a:lnTo>
                  <a:lnTo>
                    <a:pt x="19938" y="39116"/>
                  </a:lnTo>
                  <a:lnTo>
                    <a:pt x="22478" y="36576"/>
                  </a:lnTo>
                  <a:lnTo>
                    <a:pt x="25019" y="34036"/>
                  </a:lnTo>
                  <a:lnTo>
                    <a:pt x="26288" y="30734"/>
                  </a:lnTo>
                  <a:lnTo>
                    <a:pt x="26288" y="26543"/>
                  </a:lnTo>
                  <a:lnTo>
                    <a:pt x="26288" y="24003"/>
                  </a:lnTo>
                  <a:lnTo>
                    <a:pt x="25273" y="21971"/>
                  </a:lnTo>
                  <a:lnTo>
                    <a:pt x="23240" y="20447"/>
                  </a:lnTo>
                  <a:lnTo>
                    <a:pt x="21335" y="18923"/>
                  </a:lnTo>
                  <a:lnTo>
                    <a:pt x="18541" y="18161"/>
                  </a:lnTo>
                  <a:lnTo>
                    <a:pt x="15112" y="18161"/>
                  </a:lnTo>
                  <a:lnTo>
                    <a:pt x="11810" y="18161"/>
                  </a:lnTo>
                  <a:lnTo>
                    <a:pt x="9144" y="18415"/>
                  </a:lnTo>
                  <a:lnTo>
                    <a:pt x="7238" y="18923"/>
                  </a:lnTo>
                  <a:lnTo>
                    <a:pt x="5206" y="19431"/>
                  </a:lnTo>
                  <a:lnTo>
                    <a:pt x="3048" y="20066"/>
                  </a:lnTo>
                  <a:lnTo>
                    <a:pt x="507" y="21082"/>
                  </a:lnTo>
                  <a:lnTo>
                    <a:pt x="0" y="21082"/>
                  </a:lnTo>
                  <a:lnTo>
                    <a:pt x="0" y="2794"/>
                  </a:lnTo>
                  <a:lnTo>
                    <a:pt x="2031" y="2159"/>
                  </a:lnTo>
                  <a:lnTo>
                    <a:pt x="5079" y="1524"/>
                  </a:lnTo>
                  <a:lnTo>
                    <a:pt x="9144" y="889"/>
                  </a:lnTo>
                  <a:lnTo>
                    <a:pt x="13334" y="254"/>
                  </a:lnTo>
                  <a:lnTo>
                    <a:pt x="17652" y="0"/>
                  </a:lnTo>
                  <a:lnTo>
                    <a:pt x="22225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8216" y="406781"/>
              <a:ext cx="636905" cy="330200"/>
            </a:xfrm>
            <a:custGeom>
              <a:avLst/>
              <a:gdLst/>
              <a:ahLst/>
              <a:cxnLst/>
              <a:rect l="l" t="t" r="r" b="b"/>
              <a:pathLst>
                <a:path w="636904" h="330200">
                  <a:moveTo>
                    <a:pt x="346836" y="83820"/>
                  </a:moveTo>
                  <a:lnTo>
                    <a:pt x="299211" y="92090"/>
                  </a:lnTo>
                  <a:lnTo>
                    <a:pt x="263016" y="116840"/>
                  </a:lnTo>
                  <a:lnTo>
                    <a:pt x="240220" y="155892"/>
                  </a:lnTo>
                  <a:lnTo>
                    <a:pt x="232663" y="206756"/>
                  </a:lnTo>
                  <a:lnTo>
                    <a:pt x="234549" y="233570"/>
                  </a:lnTo>
                  <a:lnTo>
                    <a:pt x="249701" y="278389"/>
                  </a:lnTo>
                  <a:lnTo>
                    <a:pt x="279685" y="310993"/>
                  </a:lnTo>
                  <a:lnTo>
                    <a:pt x="321595" y="327618"/>
                  </a:lnTo>
                  <a:lnTo>
                    <a:pt x="346836" y="329692"/>
                  </a:lnTo>
                  <a:lnTo>
                    <a:pt x="372080" y="327642"/>
                  </a:lnTo>
                  <a:lnTo>
                    <a:pt x="394477" y="321484"/>
                  </a:lnTo>
                  <a:lnTo>
                    <a:pt x="414041" y="311207"/>
                  </a:lnTo>
                  <a:lnTo>
                    <a:pt x="430783" y="296799"/>
                  </a:lnTo>
                  <a:lnTo>
                    <a:pt x="439496" y="285115"/>
                  </a:lnTo>
                  <a:lnTo>
                    <a:pt x="340232" y="285115"/>
                  </a:lnTo>
                  <a:lnTo>
                    <a:pt x="333501" y="283718"/>
                  </a:lnTo>
                  <a:lnTo>
                    <a:pt x="303149" y="256063"/>
                  </a:lnTo>
                  <a:lnTo>
                    <a:pt x="294032" y="217160"/>
                  </a:lnTo>
                  <a:lnTo>
                    <a:pt x="293754" y="206629"/>
                  </a:lnTo>
                  <a:lnTo>
                    <a:pt x="294047" y="196514"/>
                  </a:lnTo>
                  <a:lnTo>
                    <a:pt x="303561" y="156829"/>
                  </a:lnTo>
                  <a:lnTo>
                    <a:pt x="333120" y="129667"/>
                  </a:lnTo>
                  <a:lnTo>
                    <a:pt x="339725" y="128397"/>
                  </a:lnTo>
                  <a:lnTo>
                    <a:pt x="439691" y="128397"/>
                  </a:lnTo>
                  <a:lnTo>
                    <a:pt x="435467" y="122330"/>
                  </a:lnTo>
                  <a:lnTo>
                    <a:pt x="404749" y="96774"/>
                  </a:lnTo>
                  <a:lnTo>
                    <a:pt x="363100" y="84629"/>
                  </a:lnTo>
                  <a:lnTo>
                    <a:pt x="346836" y="83820"/>
                  </a:lnTo>
                  <a:close/>
                </a:path>
                <a:path w="636904" h="330200">
                  <a:moveTo>
                    <a:pt x="439691" y="128397"/>
                  </a:moveTo>
                  <a:lnTo>
                    <a:pt x="353949" y="128397"/>
                  </a:lnTo>
                  <a:lnTo>
                    <a:pt x="360552" y="129794"/>
                  </a:lnTo>
                  <a:lnTo>
                    <a:pt x="373379" y="135382"/>
                  </a:lnTo>
                  <a:lnTo>
                    <a:pt x="395731" y="170815"/>
                  </a:lnTo>
                  <a:lnTo>
                    <a:pt x="400173" y="206756"/>
                  </a:lnTo>
                  <a:lnTo>
                    <a:pt x="399915" y="217227"/>
                  </a:lnTo>
                  <a:lnTo>
                    <a:pt x="391048" y="255428"/>
                  </a:lnTo>
                  <a:lnTo>
                    <a:pt x="367283" y="280543"/>
                  </a:lnTo>
                  <a:lnTo>
                    <a:pt x="360806" y="283591"/>
                  </a:lnTo>
                  <a:lnTo>
                    <a:pt x="354075" y="285115"/>
                  </a:lnTo>
                  <a:lnTo>
                    <a:pt x="439496" y="285115"/>
                  </a:lnTo>
                  <a:lnTo>
                    <a:pt x="444138" y="278890"/>
                  </a:lnTo>
                  <a:lnTo>
                    <a:pt x="453707" y="257921"/>
                  </a:lnTo>
                  <a:lnTo>
                    <a:pt x="459466" y="233880"/>
                  </a:lnTo>
                  <a:lnTo>
                    <a:pt x="461390" y="206756"/>
                  </a:lnTo>
                  <a:lnTo>
                    <a:pt x="461390" y="198755"/>
                  </a:lnTo>
                  <a:lnTo>
                    <a:pt x="460882" y="191008"/>
                  </a:lnTo>
                  <a:lnTo>
                    <a:pt x="459866" y="183642"/>
                  </a:lnTo>
                  <a:lnTo>
                    <a:pt x="458977" y="176276"/>
                  </a:lnTo>
                  <a:lnTo>
                    <a:pt x="457580" y="169291"/>
                  </a:lnTo>
                  <a:lnTo>
                    <a:pt x="455675" y="162560"/>
                  </a:lnTo>
                  <a:lnTo>
                    <a:pt x="465772" y="161583"/>
                  </a:lnTo>
                  <a:lnTo>
                    <a:pt x="500459" y="135588"/>
                  </a:lnTo>
                  <a:lnTo>
                    <a:pt x="501002" y="133477"/>
                  </a:lnTo>
                  <a:lnTo>
                    <a:pt x="443229" y="133477"/>
                  </a:lnTo>
                  <a:lnTo>
                    <a:pt x="439691" y="128397"/>
                  </a:lnTo>
                  <a:close/>
                </a:path>
                <a:path w="636904" h="330200">
                  <a:moveTo>
                    <a:pt x="499999" y="83820"/>
                  </a:moveTo>
                  <a:lnTo>
                    <a:pt x="468249" y="83820"/>
                  </a:lnTo>
                  <a:lnTo>
                    <a:pt x="468344" y="87058"/>
                  </a:lnTo>
                  <a:lnTo>
                    <a:pt x="469518" y="89408"/>
                  </a:lnTo>
                  <a:lnTo>
                    <a:pt x="470661" y="92710"/>
                  </a:lnTo>
                  <a:lnTo>
                    <a:pt x="471931" y="96774"/>
                  </a:lnTo>
                  <a:lnTo>
                    <a:pt x="473201" y="100965"/>
                  </a:lnTo>
                  <a:lnTo>
                    <a:pt x="473836" y="105156"/>
                  </a:lnTo>
                  <a:lnTo>
                    <a:pt x="473836" y="116840"/>
                  </a:lnTo>
                  <a:lnTo>
                    <a:pt x="472058" y="122682"/>
                  </a:lnTo>
                  <a:lnTo>
                    <a:pt x="468502" y="127000"/>
                  </a:lnTo>
                  <a:lnTo>
                    <a:pt x="464819" y="131318"/>
                  </a:lnTo>
                  <a:lnTo>
                    <a:pt x="458724" y="133477"/>
                  </a:lnTo>
                  <a:lnTo>
                    <a:pt x="501002" y="133477"/>
                  </a:lnTo>
                  <a:lnTo>
                    <a:pt x="502973" y="125811"/>
                  </a:lnTo>
                  <a:lnTo>
                    <a:pt x="503808" y="114427"/>
                  </a:lnTo>
                  <a:lnTo>
                    <a:pt x="503808" y="110617"/>
                  </a:lnTo>
                  <a:lnTo>
                    <a:pt x="503398" y="105156"/>
                  </a:lnTo>
                  <a:lnTo>
                    <a:pt x="501933" y="92710"/>
                  </a:lnTo>
                  <a:lnTo>
                    <a:pt x="501014" y="87376"/>
                  </a:lnTo>
                  <a:lnTo>
                    <a:pt x="499999" y="83820"/>
                  </a:lnTo>
                  <a:close/>
                </a:path>
                <a:path w="636904" h="330200">
                  <a:moveTo>
                    <a:pt x="636777" y="283591"/>
                  </a:moveTo>
                  <a:lnTo>
                    <a:pt x="509650" y="283591"/>
                  </a:lnTo>
                  <a:lnTo>
                    <a:pt x="509650" y="324739"/>
                  </a:lnTo>
                  <a:lnTo>
                    <a:pt x="636777" y="324739"/>
                  </a:lnTo>
                  <a:lnTo>
                    <a:pt x="636777" y="283591"/>
                  </a:lnTo>
                  <a:close/>
                </a:path>
                <a:path w="636904" h="330200">
                  <a:moveTo>
                    <a:pt x="602868" y="129921"/>
                  </a:moveTo>
                  <a:lnTo>
                    <a:pt x="543559" y="129921"/>
                  </a:lnTo>
                  <a:lnTo>
                    <a:pt x="543559" y="283591"/>
                  </a:lnTo>
                  <a:lnTo>
                    <a:pt x="602868" y="283591"/>
                  </a:lnTo>
                  <a:lnTo>
                    <a:pt x="602868" y="129921"/>
                  </a:lnTo>
                  <a:close/>
                </a:path>
                <a:path w="636904" h="330200">
                  <a:moveTo>
                    <a:pt x="636777" y="88773"/>
                  </a:moveTo>
                  <a:lnTo>
                    <a:pt x="509650" y="88773"/>
                  </a:lnTo>
                  <a:lnTo>
                    <a:pt x="509650" y="129921"/>
                  </a:lnTo>
                  <a:lnTo>
                    <a:pt x="636777" y="129921"/>
                  </a:lnTo>
                  <a:lnTo>
                    <a:pt x="636777" y="88773"/>
                  </a:lnTo>
                  <a:close/>
                </a:path>
                <a:path w="636904" h="330200">
                  <a:moveTo>
                    <a:pt x="61467" y="88773"/>
                  </a:moveTo>
                  <a:lnTo>
                    <a:pt x="0" y="88773"/>
                  </a:lnTo>
                  <a:lnTo>
                    <a:pt x="81152" y="324739"/>
                  </a:lnTo>
                  <a:lnTo>
                    <a:pt x="143001" y="324739"/>
                  </a:lnTo>
                  <a:lnTo>
                    <a:pt x="169164" y="248666"/>
                  </a:lnTo>
                  <a:lnTo>
                    <a:pt x="112902" y="248666"/>
                  </a:lnTo>
                  <a:lnTo>
                    <a:pt x="61467" y="88773"/>
                  </a:lnTo>
                  <a:close/>
                </a:path>
                <a:path w="636904" h="330200">
                  <a:moveTo>
                    <a:pt x="224154" y="88773"/>
                  </a:moveTo>
                  <a:lnTo>
                    <a:pt x="164210" y="88773"/>
                  </a:lnTo>
                  <a:lnTo>
                    <a:pt x="112902" y="248666"/>
                  </a:lnTo>
                  <a:lnTo>
                    <a:pt x="169164" y="248666"/>
                  </a:lnTo>
                  <a:lnTo>
                    <a:pt x="224154" y="88773"/>
                  </a:lnTo>
                  <a:close/>
                </a:path>
                <a:path w="636904" h="330200">
                  <a:moveTo>
                    <a:pt x="395731" y="0"/>
                  </a:moveTo>
                  <a:lnTo>
                    <a:pt x="343280" y="0"/>
                  </a:lnTo>
                  <a:lnTo>
                    <a:pt x="310387" y="62230"/>
                  </a:lnTo>
                  <a:lnTo>
                    <a:pt x="348106" y="62230"/>
                  </a:lnTo>
                  <a:lnTo>
                    <a:pt x="395731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01078" y="534289"/>
              <a:ext cx="108204" cy="1584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17867" y="495553"/>
              <a:ext cx="127635" cy="236220"/>
            </a:xfrm>
            <a:custGeom>
              <a:avLst/>
              <a:gdLst/>
              <a:ahLst/>
              <a:cxnLst/>
              <a:rect l="l" t="t" r="r" b="b"/>
              <a:pathLst>
                <a:path w="127634" h="236220">
                  <a:moveTo>
                    <a:pt x="0" y="0"/>
                  </a:moveTo>
                  <a:lnTo>
                    <a:pt x="127126" y="0"/>
                  </a:lnTo>
                  <a:lnTo>
                    <a:pt x="127126" y="41148"/>
                  </a:lnTo>
                  <a:lnTo>
                    <a:pt x="93217" y="41148"/>
                  </a:lnTo>
                  <a:lnTo>
                    <a:pt x="93217" y="194818"/>
                  </a:lnTo>
                  <a:lnTo>
                    <a:pt x="127126" y="194818"/>
                  </a:lnTo>
                  <a:lnTo>
                    <a:pt x="127126" y="235966"/>
                  </a:lnTo>
                  <a:lnTo>
                    <a:pt x="0" y="235966"/>
                  </a:lnTo>
                  <a:lnTo>
                    <a:pt x="0" y="194818"/>
                  </a:lnTo>
                  <a:lnTo>
                    <a:pt x="33908" y="194818"/>
                  </a:lnTo>
                  <a:lnTo>
                    <a:pt x="33908" y="41148"/>
                  </a:lnTo>
                  <a:lnTo>
                    <a:pt x="0" y="41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7327" y="494664"/>
              <a:ext cx="225933" cy="2377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80" y="406781"/>
              <a:ext cx="271145" cy="330200"/>
            </a:xfrm>
            <a:custGeom>
              <a:avLst/>
              <a:gdLst/>
              <a:ahLst/>
              <a:cxnLst/>
              <a:rect l="l" t="t" r="r" b="b"/>
              <a:pathLst>
                <a:path w="271145" h="330200">
                  <a:moveTo>
                    <a:pt x="114173" y="83820"/>
                  </a:moveTo>
                  <a:lnTo>
                    <a:pt x="159392" y="91106"/>
                  </a:lnTo>
                  <a:lnTo>
                    <a:pt x="193801" y="112506"/>
                  </a:lnTo>
                  <a:lnTo>
                    <a:pt x="210566" y="133477"/>
                  </a:lnTo>
                  <a:lnTo>
                    <a:pt x="217424" y="133477"/>
                  </a:lnTo>
                  <a:lnTo>
                    <a:pt x="226060" y="133477"/>
                  </a:lnTo>
                  <a:lnTo>
                    <a:pt x="232155" y="131318"/>
                  </a:lnTo>
                  <a:lnTo>
                    <a:pt x="235839" y="127000"/>
                  </a:lnTo>
                  <a:lnTo>
                    <a:pt x="239395" y="122682"/>
                  </a:lnTo>
                  <a:lnTo>
                    <a:pt x="241173" y="116840"/>
                  </a:lnTo>
                  <a:lnTo>
                    <a:pt x="241173" y="109347"/>
                  </a:lnTo>
                  <a:lnTo>
                    <a:pt x="241173" y="105156"/>
                  </a:lnTo>
                  <a:lnTo>
                    <a:pt x="235585" y="86868"/>
                  </a:lnTo>
                  <a:lnTo>
                    <a:pt x="235585" y="83820"/>
                  </a:lnTo>
                  <a:lnTo>
                    <a:pt x="267335" y="83820"/>
                  </a:lnTo>
                  <a:lnTo>
                    <a:pt x="268350" y="87376"/>
                  </a:lnTo>
                  <a:lnTo>
                    <a:pt x="269240" y="92456"/>
                  </a:lnTo>
                  <a:lnTo>
                    <a:pt x="270001" y="98933"/>
                  </a:lnTo>
                  <a:lnTo>
                    <a:pt x="270764" y="105410"/>
                  </a:lnTo>
                  <a:lnTo>
                    <a:pt x="271145" y="110617"/>
                  </a:lnTo>
                  <a:lnTo>
                    <a:pt x="271145" y="114427"/>
                  </a:lnTo>
                  <a:lnTo>
                    <a:pt x="257683" y="150368"/>
                  </a:lnTo>
                  <a:lnTo>
                    <a:pt x="223012" y="162560"/>
                  </a:lnTo>
                  <a:lnTo>
                    <a:pt x="224917" y="169291"/>
                  </a:lnTo>
                  <a:lnTo>
                    <a:pt x="226314" y="176276"/>
                  </a:lnTo>
                  <a:lnTo>
                    <a:pt x="227202" y="183642"/>
                  </a:lnTo>
                  <a:lnTo>
                    <a:pt x="228219" y="191008"/>
                  </a:lnTo>
                  <a:lnTo>
                    <a:pt x="228726" y="198755"/>
                  </a:lnTo>
                  <a:lnTo>
                    <a:pt x="228726" y="206756"/>
                  </a:lnTo>
                  <a:lnTo>
                    <a:pt x="221043" y="257921"/>
                  </a:lnTo>
                  <a:lnTo>
                    <a:pt x="198120" y="296799"/>
                  </a:lnTo>
                  <a:lnTo>
                    <a:pt x="161813" y="321484"/>
                  </a:lnTo>
                  <a:lnTo>
                    <a:pt x="114173" y="329692"/>
                  </a:lnTo>
                  <a:lnTo>
                    <a:pt x="88931" y="327618"/>
                  </a:lnTo>
                  <a:lnTo>
                    <a:pt x="47021" y="310993"/>
                  </a:lnTo>
                  <a:lnTo>
                    <a:pt x="17037" y="278389"/>
                  </a:lnTo>
                  <a:lnTo>
                    <a:pt x="1885" y="233570"/>
                  </a:lnTo>
                  <a:lnTo>
                    <a:pt x="0" y="206756"/>
                  </a:lnTo>
                  <a:lnTo>
                    <a:pt x="1885" y="179847"/>
                  </a:lnTo>
                  <a:lnTo>
                    <a:pt x="17037" y="134889"/>
                  </a:lnTo>
                  <a:lnTo>
                    <a:pt x="47021" y="102411"/>
                  </a:lnTo>
                  <a:lnTo>
                    <a:pt x="88931" y="85889"/>
                  </a:lnTo>
                  <a:lnTo>
                    <a:pt x="114173" y="83820"/>
                  </a:lnTo>
                  <a:close/>
                </a:path>
                <a:path w="271145" h="330200">
                  <a:moveTo>
                    <a:pt x="110617" y="0"/>
                  </a:moveTo>
                  <a:lnTo>
                    <a:pt x="163068" y="0"/>
                  </a:lnTo>
                  <a:lnTo>
                    <a:pt x="115443" y="62230"/>
                  </a:lnTo>
                  <a:lnTo>
                    <a:pt x="77724" y="62230"/>
                  </a:lnTo>
                  <a:lnTo>
                    <a:pt x="110617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09458" y="435736"/>
              <a:ext cx="302260" cy="295910"/>
            </a:xfrm>
            <a:custGeom>
              <a:avLst/>
              <a:gdLst/>
              <a:ahLst/>
              <a:cxnLst/>
              <a:rect l="l" t="t" r="r" b="b"/>
              <a:pathLst>
                <a:path w="302259" h="295909">
                  <a:moveTo>
                    <a:pt x="302133" y="0"/>
                  </a:moveTo>
                  <a:lnTo>
                    <a:pt x="216535" y="0"/>
                  </a:lnTo>
                  <a:lnTo>
                    <a:pt x="151130" y="145923"/>
                  </a:lnTo>
                  <a:lnTo>
                    <a:pt x="85598" y="0"/>
                  </a:lnTo>
                  <a:lnTo>
                    <a:pt x="0" y="0"/>
                  </a:lnTo>
                  <a:lnTo>
                    <a:pt x="0" y="295783"/>
                  </a:lnTo>
                  <a:lnTo>
                    <a:pt x="69976" y="295783"/>
                  </a:lnTo>
                  <a:lnTo>
                    <a:pt x="69976" y="99695"/>
                  </a:lnTo>
                  <a:lnTo>
                    <a:pt x="123825" y="226187"/>
                  </a:lnTo>
                  <a:lnTo>
                    <a:pt x="174498" y="226187"/>
                  </a:lnTo>
                  <a:lnTo>
                    <a:pt x="228219" y="99695"/>
                  </a:lnTo>
                  <a:lnTo>
                    <a:pt x="228219" y="295783"/>
                  </a:lnTo>
                  <a:lnTo>
                    <a:pt x="302133" y="295783"/>
                  </a:lnTo>
                  <a:lnTo>
                    <a:pt x="302133" y="0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09458" y="435736"/>
              <a:ext cx="302260" cy="295910"/>
            </a:xfrm>
            <a:custGeom>
              <a:avLst/>
              <a:gdLst/>
              <a:ahLst/>
              <a:cxnLst/>
              <a:rect l="l" t="t" r="r" b="b"/>
              <a:pathLst>
                <a:path w="302259" h="295909">
                  <a:moveTo>
                    <a:pt x="0" y="0"/>
                  </a:moveTo>
                  <a:lnTo>
                    <a:pt x="85598" y="0"/>
                  </a:lnTo>
                  <a:lnTo>
                    <a:pt x="151130" y="145923"/>
                  </a:lnTo>
                  <a:lnTo>
                    <a:pt x="216535" y="0"/>
                  </a:lnTo>
                  <a:lnTo>
                    <a:pt x="302133" y="0"/>
                  </a:lnTo>
                  <a:lnTo>
                    <a:pt x="302133" y="295783"/>
                  </a:lnTo>
                  <a:lnTo>
                    <a:pt x="228219" y="295783"/>
                  </a:lnTo>
                  <a:lnTo>
                    <a:pt x="228219" y="99695"/>
                  </a:lnTo>
                  <a:lnTo>
                    <a:pt x="174498" y="226187"/>
                  </a:lnTo>
                  <a:lnTo>
                    <a:pt x="123825" y="226187"/>
                  </a:lnTo>
                  <a:lnTo>
                    <a:pt x="69976" y="99695"/>
                  </a:lnTo>
                  <a:lnTo>
                    <a:pt x="69976" y="295783"/>
                  </a:lnTo>
                  <a:lnTo>
                    <a:pt x="0" y="2957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52231" y="490600"/>
              <a:ext cx="866775" cy="246379"/>
            </a:xfrm>
            <a:custGeom>
              <a:avLst/>
              <a:gdLst/>
              <a:ahLst/>
              <a:cxnLst/>
              <a:rect l="l" t="t" r="r" b="b"/>
              <a:pathLst>
                <a:path w="866775" h="246379">
                  <a:moveTo>
                    <a:pt x="336931" y="4952"/>
                  </a:moveTo>
                  <a:lnTo>
                    <a:pt x="263651" y="4952"/>
                  </a:lnTo>
                  <a:lnTo>
                    <a:pt x="263651" y="240919"/>
                  </a:lnTo>
                  <a:lnTo>
                    <a:pt x="337566" y="240919"/>
                  </a:lnTo>
                  <a:lnTo>
                    <a:pt x="349589" y="240704"/>
                  </a:lnTo>
                  <a:lnTo>
                    <a:pt x="394184" y="235251"/>
                  </a:lnTo>
                  <a:lnTo>
                    <a:pt x="434117" y="214516"/>
                  </a:lnTo>
                  <a:lnTo>
                    <a:pt x="450599" y="196723"/>
                  </a:lnTo>
                  <a:lnTo>
                    <a:pt x="322961" y="196723"/>
                  </a:lnTo>
                  <a:lnTo>
                    <a:pt x="322961" y="49022"/>
                  </a:lnTo>
                  <a:lnTo>
                    <a:pt x="451559" y="49022"/>
                  </a:lnTo>
                  <a:lnTo>
                    <a:pt x="445071" y="40941"/>
                  </a:lnTo>
                  <a:lnTo>
                    <a:pt x="414561" y="17950"/>
                  </a:lnTo>
                  <a:lnTo>
                    <a:pt x="372471" y="6721"/>
                  </a:lnTo>
                  <a:lnTo>
                    <a:pt x="349142" y="5145"/>
                  </a:lnTo>
                  <a:lnTo>
                    <a:pt x="336931" y="4952"/>
                  </a:lnTo>
                  <a:close/>
                </a:path>
                <a:path w="866775" h="246379">
                  <a:moveTo>
                    <a:pt x="451559" y="49022"/>
                  </a:moveTo>
                  <a:lnTo>
                    <a:pt x="324103" y="49022"/>
                  </a:lnTo>
                  <a:lnTo>
                    <a:pt x="341153" y="49149"/>
                  </a:lnTo>
                  <a:lnTo>
                    <a:pt x="348749" y="49343"/>
                  </a:lnTo>
                  <a:lnTo>
                    <a:pt x="388760" y="62015"/>
                  </a:lnTo>
                  <a:lnTo>
                    <a:pt x="411638" y="101076"/>
                  </a:lnTo>
                  <a:lnTo>
                    <a:pt x="413639" y="122682"/>
                  </a:lnTo>
                  <a:lnTo>
                    <a:pt x="413162" y="133871"/>
                  </a:lnTo>
                  <a:lnTo>
                    <a:pt x="396668" y="176577"/>
                  </a:lnTo>
                  <a:lnTo>
                    <a:pt x="357759" y="195961"/>
                  </a:lnTo>
                  <a:lnTo>
                    <a:pt x="322961" y="196723"/>
                  </a:lnTo>
                  <a:lnTo>
                    <a:pt x="450599" y="196723"/>
                  </a:lnTo>
                  <a:lnTo>
                    <a:pt x="470868" y="154432"/>
                  </a:lnTo>
                  <a:lnTo>
                    <a:pt x="474472" y="123189"/>
                  </a:lnTo>
                  <a:lnTo>
                    <a:pt x="473636" y="106614"/>
                  </a:lnTo>
                  <a:lnTo>
                    <a:pt x="471122" y="91170"/>
                  </a:lnTo>
                  <a:lnTo>
                    <a:pt x="466917" y="76844"/>
                  </a:lnTo>
                  <a:lnTo>
                    <a:pt x="461010" y="63626"/>
                  </a:lnTo>
                  <a:lnTo>
                    <a:pt x="453647" y="51623"/>
                  </a:lnTo>
                  <a:lnTo>
                    <a:pt x="451559" y="49022"/>
                  </a:lnTo>
                  <a:close/>
                </a:path>
                <a:path w="866775" h="246379">
                  <a:moveTo>
                    <a:pt x="114173" y="0"/>
                  </a:moveTo>
                  <a:lnTo>
                    <a:pt x="66548" y="8270"/>
                  </a:lnTo>
                  <a:lnTo>
                    <a:pt x="30352" y="33020"/>
                  </a:lnTo>
                  <a:lnTo>
                    <a:pt x="7556" y="72072"/>
                  </a:lnTo>
                  <a:lnTo>
                    <a:pt x="0" y="122936"/>
                  </a:lnTo>
                  <a:lnTo>
                    <a:pt x="1885" y="149750"/>
                  </a:lnTo>
                  <a:lnTo>
                    <a:pt x="17037" y="194569"/>
                  </a:lnTo>
                  <a:lnTo>
                    <a:pt x="47021" y="227173"/>
                  </a:lnTo>
                  <a:lnTo>
                    <a:pt x="88931" y="243798"/>
                  </a:lnTo>
                  <a:lnTo>
                    <a:pt x="114173" y="245872"/>
                  </a:lnTo>
                  <a:lnTo>
                    <a:pt x="139416" y="243822"/>
                  </a:lnTo>
                  <a:lnTo>
                    <a:pt x="161813" y="237664"/>
                  </a:lnTo>
                  <a:lnTo>
                    <a:pt x="181377" y="227387"/>
                  </a:lnTo>
                  <a:lnTo>
                    <a:pt x="198120" y="212978"/>
                  </a:lnTo>
                  <a:lnTo>
                    <a:pt x="206832" y="201295"/>
                  </a:lnTo>
                  <a:lnTo>
                    <a:pt x="107569" y="201295"/>
                  </a:lnTo>
                  <a:lnTo>
                    <a:pt x="100838" y="199898"/>
                  </a:lnTo>
                  <a:lnTo>
                    <a:pt x="70485" y="172243"/>
                  </a:lnTo>
                  <a:lnTo>
                    <a:pt x="61368" y="133340"/>
                  </a:lnTo>
                  <a:lnTo>
                    <a:pt x="61090" y="122809"/>
                  </a:lnTo>
                  <a:lnTo>
                    <a:pt x="61383" y="112694"/>
                  </a:lnTo>
                  <a:lnTo>
                    <a:pt x="70897" y="73009"/>
                  </a:lnTo>
                  <a:lnTo>
                    <a:pt x="100457" y="45847"/>
                  </a:lnTo>
                  <a:lnTo>
                    <a:pt x="107061" y="44576"/>
                  </a:lnTo>
                  <a:lnTo>
                    <a:pt x="206798" y="44576"/>
                  </a:lnTo>
                  <a:lnTo>
                    <a:pt x="198120" y="32893"/>
                  </a:lnTo>
                  <a:lnTo>
                    <a:pt x="181377" y="18484"/>
                  </a:lnTo>
                  <a:lnTo>
                    <a:pt x="161813" y="8207"/>
                  </a:lnTo>
                  <a:lnTo>
                    <a:pt x="139416" y="2049"/>
                  </a:lnTo>
                  <a:lnTo>
                    <a:pt x="114173" y="0"/>
                  </a:lnTo>
                  <a:close/>
                </a:path>
                <a:path w="866775" h="246379">
                  <a:moveTo>
                    <a:pt x="206798" y="44576"/>
                  </a:moveTo>
                  <a:lnTo>
                    <a:pt x="121285" y="44576"/>
                  </a:lnTo>
                  <a:lnTo>
                    <a:pt x="127889" y="45974"/>
                  </a:lnTo>
                  <a:lnTo>
                    <a:pt x="140716" y="51562"/>
                  </a:lnTo>
                  <a:lnTo>
                    <a:pt x="163068" y="86995"/>
                  </a:lnTo>
                  <a:lnTo>
                    <a:pt x="167509" y="122936"/>
                  </a:lnTo>
                  <a:lnTo>
                    <a:pt x="167251" y="133407"/>
                  </a:lnTo>
                  <a:lnTo>
                    <a:pt x="158384" y="171608"/>
                  </a:lnTo>
                  <a:lnTo>
                    <a:pt x="134620" y="196723"/>
                  </a:lnTo>
                  <a:lnTo>
                    <a:pt x="128143" y="199771"/>
                  </a:lnTo>
                  <a:lnTo>
                    <a:pt x="121412" y="201295"/>
                  </a:lnTo>
                  <a:lnTo>
                    <a:pt x="206832" y="201295"/>
                  </a:lnTo>
                  <a:lnTo>
                    <a:pt x="211474" y="195070"/>
                  </a:lnTo>
                  <a:lnTo>
                    <a:pt x="221043" y="174101"/>
                  </a:lnTo>
                  <a:lnTo>
                    <a:pt x="226802" y="150060"/>
                  </a:lnTo>
                  <a:lnTo>
                    <a:pt x="228726" y="122936"/>
                  </a:lnTo>
                  <a:lnTo>
                    <a:pt x="226802" y="95883"/>
                  </a:lnTo>
                  <a:lnTo>
                    <a:pt x="221043" y="71866"/>
                  </a:lnTo>
                  <a:lnTo>
                    <a:pt x="211474" y="50873"/>
                  </a:lnTo>
                  <a:lnTo>
                    <a:pt x="206798" y="44576"/>
                  </a:lnTo>
                  <a:close/>
                </a:path>
                <a:path w="866775" h="246379">
                  <a:moveTo>
                    <a:pt x="767969" y="4952"/>
                  </a:moveTo>
                  <a:lnTo>
                    <a:pt x="708660" y="4952"/>
                  </a:lnTo>
                  <a:lnTo>
                    <a:pt x="708660" y="240919"/>
                  </a:lnTo>
                  <a:lnTo>
                    <a:pt x="866267" y="240919"/>
                  </a:lnTo>
                  <a:lnTo>
                    <a:pt x="866267" y="195961"/>
                  </a:lnTo>
                  <a:lnTo>
                    <a:pt x="767969" y="195961"/>
                  </a:lnTo>
                  <a:lnTo>
                    <a:pt x="767969" y="4952"/>
                  </a:lnTo>
                  <a:close/>
                </a:path>
                <a:path w="866775" h="246379">
                  <a:moveTo>
                    <a:pt x="668654" y="4952"/>
                  </a:moveTo>
                  <a:lnTo>
                    <a:pt x="509016" y="4952"/>
                  </a:lnTo>
                  <a:lnTo>
                    <a:pt x="509016" y="240919"/>
                  </a:lnTo>
                  <a:lnTo>
                    <a:pt x="668654" y="240919"/>
                  </a:lnTo>
                  <a:lnTo>
                    <a:pt x="668654" y="195961"/>
                  </a:lnTo>
                  <a:lnTo>
                    <a:pt x="567944" y="195961"/>
                  </a:lnTo>
                  <a:lnTo>
                    <a:pt x="567944" y="136271"/>
                  </a:lnTo>
                  <a:lnTo>
                    <a:pt x="660781" y="136271"/>
                  </a:lnTo>
                  <a:lnTo>
                    <a:pt x="660781" y="91312"/>
                  </a:lnTo>
                  <a:lnTo>
                    <a:pt x="567944" y="91312"/>
                  </a:lnTo>
                  <a:lnTo>
                    <a:pt x="567944" y="49911"/>
                  </a:lnTo>
                  <a:lnTo>
                    <a:pt x="668654" y="49911"/>
                  </a:lnTo>
                  <a:lnTo>
                    <a:pt x="668654" y="4952"/>
                  </a:lnTo>
                  <a:close/>
                </a:path>
              </a:pathLst>
            </a:custGeom>
            <a:solidFill>
              <a:srgbClr val="FB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2231" y="490600"/>
              <a:ext cx="866775" cy="246379"/>
            </a:xfrm>
            <a:custGeom>
              <a:avLst/>
              <a:gdLst/>
              <a:ahLst/>
              <a:cxnLst/>
              <a:rect l="l" t="t" r="r" b="b"/>
              <a:pathLst>
                <a:path w="866775" h="246379">
                  <a:moveTo>
                    <a:pt x="322961" y="49022"/>
                  </a:moveTo>
                  <a:lnTo>
                    <a:pt x="322961" y="196723"/>
                  </a:lnTo>
                  <a:lnTo>
                    <a:pt x="324103" y="196723"/>
                  </a:lnTo>
                  <a:lnTo>
                    <a:pt x="364523" y="195149"/>
                  </a:lnTo>
                  <a:lnTo>
                    <a:pt x="401778" y="169824"/>
                  </a:lnTo>
                  <a:lnTo>
                    <a:pt x="413639" y="122682"/>
                  </a:lnTo>
                  <a:lnTo>
                    <a:pt x="413138" y="111468"/>
                  </a:lnTo>
                  <a:lnTo>
                    <a:pt x="401091" y="74969"/>
                  </a:lnTo>
                  <a:lnTo>
                    <a:pt x="368649" y="51752"/>
                  </a:lnTo>
                  <a:lnTo>
                    <a:pt x="324103" y="49022"/>
                  </a:lnTo>
                  <a:lnTo>
                    <a:pt x="322961" y="49022"/>
                  </a:lnTo>
                  <a:close/>
                </a:path>
                <a:path w="866775" h="246379">
                  <a:moveTo>
                    <a:pt x="114426" y="44576"/>
                  </a:moveTo>
                  <a:lnTo>
                    <a:pt x="107061" y="44576"/>
                  </a:lnTo>
                  <a:lnTo>
                    <a:pt x="100457" y="45847"/>
                  </a:lnTo>
                  <a:lnTo>
                    <a:pt x="70897" y="73009"/>
                  </a:lnTo>
                  <a:lnTo>
                    <a:pt x="61372" y="112815"/>
                  </a:lnTo>
                  <a:lnTo>
                    <a:pt x="61087" y="122936"/>
                  </a:lnTo>
                  <a:lnTo>
                    <a:pt x="61368" y="133340"/>
                  </a:lnTo>
                  <a:lnTo>
                    <a:pt x="70485" y="172243"/>
                  </a:lnTo>
                  <a:lnTo>
                    <a:pt x="100838" y="199898"/>
                  </a:lnTo>
                  <a:lnTo>
                    <a:pt x="107569" y="201295"/>
                  </a:lnTo>
                  <a:lnTo>
                    <a:pt x="114426" y="201295"/>
                  </a:lnTo>
                  <a:lnTo>
                    <a:pt x="121412" y="201295"/>
                  </a:lnTo>
                  <a:lnTo>
                    <a:pt x="128143" y="199771"/>
                  </a:lnTo>
                  <a:lnTo>
                    <a:pt x="134620" y="196723"/>
                  </a:lnTo>
                  <a:lnTo>
                    <a:pt x="141224" y="193801"/>
                  </a:lnTo>
                  <a:lnTo>
                    <a:pt x="163322" y="158750"/>
                  </a:lnTo>
                  <a:lnTo>
                    <a:pt x="167513" y="122809"/>
                  </a:lnTo>
                  <a:lnTo>
                    <a:pt x="167229" y="112694"/>
                  </a:lnTo>
                  <a:lnTo>
                    <a:pt x="158051" y="73469"/>
                  </a:lnTo>
                  <a:lnTo>
                    <a:pt x="134239" y="48768"/>
                  </a:lnTo>
                  <a:lnTo>
                    <a:pt x="127889" y="45974"/>
                  </a:lnTo>
                  <a:lnTo>
                    <a:pt x="121285" y="44576"/>
                  </a:lnTo>
                  <a:lnTo>
                    <a:pt x="114426" y="44576"/>
                  </a:lnTo>
                  <a:close/>
                </a:path>
                <a:path w="866775" h="246379">
                  <a:moveTo>
                    <a:pt x="708660" y="4952"/>
                  </a:moveTo>
                  <a:lnTo>
                    <a:pt x="767969" y="4952"/>
                  </a:lnTo>
                  <a:lnTo>
                    <a:pt x="767969" y="195961"/>
                  </a:lnTo>
                  <a:lnTo>
                    <a:pt x="866267" y="195961"/>
                  </a:lnTo>
                  <a:lnTo>
                    <a:pt x="866267" y="240919"/>
                  </a:lnTo>
                  <a:lnTo>
                    <a:pt x="708660" y="240919"/>
                  </a:lnTo>
                  <a:lnTo>
                    <a:pt x="708660" y="4952"/>
                  </a:lnTo>
                  <a:close/>
                </a:path>
                <a:path w="866775" h="246379">
                  <a:moveTo>
                    <a:pt x="509016" y="4952"/>
                  </a:moveTo>
                  <a:lnTo>
                    <a:pt x="668654" y="4952"/>
                  </a:lnTo>
                  <a:lnTo>
                    <a:pt x="668654" y="49911"/>
                  </a:lnTo>
                  <a:lnTo>
                    <a:pt x="567944" y="49911"/>
                  </a:lnTo>
                  <a:lnTo>
                    <a:pt x="567944" y="91312"/>
                  </a:lnTo>
                  <a:lnTo>
                    <a:pt x="660781" y="91312"/>
                  </a:lnTo>
                  <a:lnTo>
                    <a:pt x="660781" y="136271"/>
                  </a:lnTo>
                  <a:lnTo>
                    <a:pt x="567944" y="136271"/>
                  </a:lnTo>
                  <a:lnTo>
                    <a:pt x="567944" y="195961"/>
                  </a:lnTo>
                  <a:lnTo>
                    <a:pt x="668654" y="195961"/>
                  </a:lnTo>
                  <a:lnTo>
                    <a:pt x="668654" y="240919"/>
                  </a:lnTo>
                  <a:lnTo>
                    <a:pt x="509016" y="240919"/>
                  </a:lnTo>
                  <a:lnTo>
                    <a:pt x="509016" y="4952"/>
                  </a:lnTo>
                  <a:close/>
                </a:path>
                <a:path w="866775" h="246379">
                  <a:moveTo>
                    <a:pt x="263651" y="4952"/>
                  </a:moveTo>
                  <a:lnTo>
                    <a:pt x="336931" y="4952"/>
                  </a:lnTo>
                  <a:lnTo>
                    <a:pt x="349142" y="5145"/>
                  </a:lnTo>
                  <a:lnTo>
                    <a:pt x="394229" y="10243"/>
                  </a:lnTo>
                  <a:lnTo>
                    <a:pt x="435256" y="31569"/>
                  </a:lnTo>
                  <a:lnTo>
                    <a:pt x="461010" y="63626"/>
                  </a:lnTo>
                  <a:lnTo>
                    <a:pt x="473636" y="106614"/>
                  </a:lnTo>
                  <a:lnTo>
                    <a:pt x="474472" y="123189"/>
                  </a:lnTo>
                  <a:lnTo>
                    <a:pt x="473569" y="139239"/>
                  </a:lnTo>
                  <a:lnTo>
                    <a:pt x="460121" y="182245"/>
                  </a:lnTo>
                  <a:lnTo>
                    <a:pt x="434117" y="214516"/>
                  </a:lnTo>
                  <a:lnTo>
                    <a:pt x="394184" y="235251"/>
                  </a:lnTo>
                  <a:lnTo>
                    <a:pt x="349589" y="240704"/>
                  </a:lnTo>
                  <a:lnTo>
                    <a:pt x="337566" y="240919"/>
                  </a:lnTo>
                  <a:lnTo>
                    <a:pt x="263651" y="240919"/>
                  </a:lnTo>
                  <a:lnTo>
                    <a:pt x="263651" y="4952"/>
                  </a:lnTo>
                  <a:close/>
                </a:path>
                <a:path w="866775" h="246379">
                  <a:moveTo>
                    <a:pt x="114173" y="0"/>
                  </a:moveTo>
                  <a:lnTo>
                    <a:pt x="161813" y="8207"/>
                  </a:lnTo>
                  <a:lnTo>
                    <a:pt x="198120" y="32893"/>
                  </a:lnTo>
                  <a:lnTo>
                    <a:pt x="221043" y="71866"/>
                  </a:lnTo>
                  <a:lnTo>
                    <a:pt x="228726" y="122936"/>
                  </a:lnTo>
                  <a:lnTo>
                    <a:pt x="226802" y="150060"/>
                  </a:lnTo>
                  <a:lnTo>
                    <a:pt x="211474" y="195070"/>
                  </a:lnTo>
                  <a:lnTo>
                    <a:pt x="181377" y="227387"/>
                  </a:lnTo>
                  <a:lnTo>
                    <a:pt x="139416" y="243822"/>
                  </a:lnTo>
                  <a:lnTo>
                    <a:pt x="114173" y="245872"/>
                  </a:lnTo>
                  <a:lnTo>
                    <a:pt x="88931" y="243798"/>
                  </a:lnTo>
                  <a:lnTo>
                    <a:pt x="47021" y="227173"/>
                  </a:lnTo>
                  <a:lnTo>
                    <a:pt x="17037" y="194569"/>
                  </a:lnTo>
                  <a:lnTo>
                    <a:pt x="1885" y="149750"/>
                  </a:lnTo>
                  <a:lnTo>
                    <a:pt x="0" y="122936"/>
                  </a:lnTo>
                  <a:lnTo>
                    <a:pt x="1885" y="96027"/>
                  </a:lnTo>
                  <a:lnTo>
                    <a:pt x="17037" y="51069"/>
                  </a:lnTo>
                  <a:lnTo>
                    <a:pt x="47021" y="18591"/>
                  </a:lnTo>
                  <a:lnTo>
                    <a:pt x="88931" y="2069"/>
                  </a:lnTo>
                  <a:lnTo>
                    <a:pt x="114173" y="0"/>
                  </a:lnTo>
                  <a:close/>
                </a:path>
              </a:pathLst>
            </a:custGeom>
            <a:ln w="3175">
              <a:solidFill>
                <a:srgbClr val="1D7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1579" y="204215"/>
              <a:ext cx="762000" cy="612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1620" y="309372"/>
              <a:ext cx="1021079" cy="5074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88379" y="309372"/>
              <a:ext cx="798576" cy="5074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14159" y="309372"/>
              <a:ext cx="1042416" cy="5074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33488" y="204215"/>
              <a:ext cx="853440" cy="6126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44968" y="309372"/>
              <a:ext cx="1274064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0" y="1143000"/>
              <a:ext cx="3733800" cy="381000"/>
            </a:xfrm>
            <a:custGeom>
              <a:avLst/>
              <a:gdLst/>
              <a:ahLst/>
              <a:cxnLst/>
              <a:rect l="l" t="t" r="r" b="b"/>
              <a:pathLst>
                <a:path w="3733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3670300" y="0"/>
                  </a:lnTo>
                  <a:lnTo>
                    <a:pt x="3695009" y="4992"/>
                  </a:lnTo>
                  <a:lnTo>
                    <a:pt x="3715194" y="18605"/>
                  </a:lnTo>
                  <a:lnTo>
                    <a:pt x="3728807" y="38790"/>
                  </a:lnTo>
                  <a:lnTo>
                    <a:pt x="3733800" y="63500"/>
                  </a:lnTo>
                  <a:lnTo>
                    <a:pt x="3733800" y="317500"/>
                  </a:lnTo>
                  <a:lnTo>
                    <a:pt x="3728807" y="342209"/>
                  </a:lnTo>
                  <a:lnTo>
                    <a:pt x="3715194" y="362394"/>
                  </a:lnTo>
                  <a:lnTo>
                    <a:pt x="3695009" y="376007"/>
                  </a:lnTo>
                  <a:lnTo>
                    <a:pt x="3670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" y="947926"/>
              <a:ext cx="4399788" cy="58460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3070" y="1143000"/>
              <a:ext cx="3811904" cy="52578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2971799"/>
              <a:ext cx="1024255" cy="381000"/>
            </a:xfrm>
            <a:custGeom>
              <a:avLst/>
              <a:gdLst/>
              <a:ahLst/>
              <a:cxnLst/>
              <a:rect l="l" t="t" r="r" b="b"/>
              <a:pathLst>
                <a:path w="1024254" h="381000">
                  <a:moveTo>
                    <a:pt x="11937" y="95250"/>
                  </a:moveTo>
                  <a:lnTo>
                    <a:pt x="0" y="95250"/>
                  </a:lnTo>
                  <a:lnTo>
                    <a:pt x="0" y="285750"/>
                  </a:lnTo>
                  <a:lnTo>
                    <a:pt x="11937" y="285750"/>
                  </a:lnTo>
                  <a:lnTo>
                    <a:pt x="11937" y="95250"/>
                  </a:lnTo>
                  <a:close/>
                </a:path>
                <a:path w="1024254" h="381000">
                  <a:moveTo>
                    <a:pt x="47625" y="95250"/>
                  </a:moveTo>
                  <a:lnTo>
                    <a:pt x="23875" y="95250"/>
                  </a:lnTo>
                  <a:lnTo>
                    <a:pt x="23875" y="285750"/>
                  </a:lnTo>
                  <a:lnTo>
                    <a:pt x="47625" y="285750"/>
                  </a:lnTo>
                  <a:lnTo>
                    <a:pt x="47625" y="95250"/>
                  </a:lnTo>
                  <a:close/>
                </a:path>
                <a:path w="1024254" h="381000">
                  <a:moveTo>
                    <a:pt x="833627" y="0"/>
                  </a:moveTo>
                  <a:lnTo>
                    <a:pt x="833627" y="95250"/>
                  </a:lnTo>
                  <a:lnTo>
                    <a:pt x="59562" y="95250"/>
                  </a:lnTo>
                  <a:lnTo>
                    <a:pt x="59562" y="285750"/>
                  </a:lnTo>
                  <a:lnTo>
                    <a:pt x="833627" y="285750"/>
                  </a:lnTo>
                  <a:lnTo>
                    <a:pt x="833627" y="381000"/>
                  </a:lnTo>
                  <a:lnTo>
                    <a:pt x="1024127" y="190500"/>
                  </a:lnTo>
                  <a:lnTo>
                    <a:pt x="833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200" y="2971799"/>
              <a:ext cx="1024255" cy="381000"/>
            </a:xfrm>
            <a:custGeom>
              <a:avLst/>
              <a:gdLst/>
              <a:ahLst/>
              <a:cxnLst/>
              <a:rect l="l" t="t" r="r" b="b"/>
              <a:pathLst>
                <a:path w="1024254" h="381000">
                  <a:moveTo>
                    <a:pt x="0" y="95250"/>
                  </a:moveTo>
                  <a:lnTo>
                    <a:pt x="11937" y="95250"/>
                  </a:lnTo>
                  <a:lnTo>
                    <a:pt x="11937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  <a:path w="1024254" h="381000">
                  <a:moveTo>
                    <a:pt x="23875" y="95250"/>
                  </a:moveTo>
                  <a:lnTo>
                    <a:pt x="47625" y="95250"/>
                  </a:lnTo>
                  <a:lnTo>
                    <a:pt x="47625" y="285750"/>
                  </a:lnTo>
                  <a:lnTo>
                    <a:pt x="23875" y="285750"/>
                  </a:lnTo>
                  <a:lnTo>
                    <a:pt x="23875" y="95250"/>
                  </a:lnTo>
                  <a:close/>
                </a:path>
                <a:path w="1024254" h="381000">
                  <a:moveTo>
                    <a:pt x="59562" y="95250"/>
                  </a:moveTo>
                  <a:lnTo>
                    <a:pt x="833627" y="95250"/>
                  </a:lnTo>
                  <a:lnTo>
                    <a:pt x="833627" y="0"/>
                  </a:lnTo>
                  <a:lnTo>
                    <a:pt x="1024127" y="190500"/>
                  </a:lnTo>
                  <a:lnTo>
                    <a:pt x="833627" y="381000"/>
                  </a:lnTo>
                  <a:lnTo>
                    <a:pt x="833627" y="285750"/>
                  </a:lnTo>
                  <a:lnTo>
                    <a:pt x="59562" y="285750"/>
                  </a:lnTo>
                  <a:lnTo>
                    <a:pt x="59562" y="9525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8600" y="5410200"/>
              <a:ext cx="4876800" cy="11637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15200" y="4953000"/>
              <a:ext cx="381000" cy="1066800"/>
            </a:xfrm>
            <a:custGeom>
              <a:avLst/>
              <a:gdLst/>
              <a:ahLst/>
              <a:cxnLst/>
              <a:rect l="l" t="t" r="r" b="b"/>
              <a:pathLst>
                <a:path w="381000" h="1066800">
                  <a:moveTo>
                    <a:pt x="285750" y="0"/>
                  </a:moveTo>
                  <a:lnTo>
                    <a:pt x="95250" y="0"/>
                  </a:lnTo>
                  <a:lnTo>
                    <a:pt x="95250" y="11937"/>
                  </a:lnTo>
                  <a:lnTo>
                    <a:pt x="285750" y="11937"/>
                  </a:lnTo>
                  <a:lnTo>
                    <a:pt x="285750" y="0"/>
                  </a:lnTo>
                  <a:close/>
                </a:path>
                <a:path w="381000" h="1066800">
                  <a:moveTo>
                    <a:pt x="285750" y="23749"/>
                  </a:moveTo>
                  <a:lnTo>
                    <a:pt x="95250" y="23749"/>
                  </a:lnTo>
                  <a:lnTo>
                    <a:pt x="95250" y="47625"/>
                  </a:lnTo>
                  <a:lnTo>
                    <a:pt x="285750" y="47625"/>
                  </a:lnTo>
                  <a:lnTo>
                    <a:pt x="285750" y="23749"/>
                  </a:lnTo>
                  <a:close/>
                </a:path>
                <a:path w="381000" h="1066800">
                  <a:moveTo>
                    <a:pt x="381000" y="876300"/>
                  </a:moveTo>
                  <a:lnTo>
                    <a:pt x="0" y="876300"/>
                  </a:lnTo>
                  <a:lnTo>
                    <a:pt x="190500" y="1066800"/>
                  </a:lnTo>
                  <a:lnTo>
                    <a:pt x="381000" y="876300"/>
                  </a:lnTo>
                  <a:close/>
                </a:path>
                <a:path w="381000" h="1066800">
                  <a:moveTo>
                    <a:pt x="285750" y="59562"/>
                  </a:moveTo>
                  <a:lnTo>
                    <a:pt x="95250" y="59562"/>
                  </a:lnTo>
                  <a:lnTo>
                    <a:pt x="95250" y="876300"/>
                  </a:lnTo>
                  <a:lnTo>
                    <a:pt x="285750" y="876300"/>
                  </a:lnTo>
                  <a:lnTo>
                    <a:pt x="285750" y="59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15200" y="4953000"/>
              <a:ext cx="381000" cy="1066800"/>
            </a:xfrm>
            <a:custGeom>
              <a:avLst/>
              <a:gdLst/>
              <a:ahLst/>
              <a:cxnLst/>
              <a:rect l="l" t="t" r="r" b="b"/>
              <a:pathLst>
                <a:path w="381000" h="1066800">
                  <a:moveTo>
                    <a:pt x="285750" y="0"/>
                  </a:moveTo>
                  <a:lnTo>
                    <a:pt x="285750" y="11937"/>
                  </a:lnTo>
                  <a:lnTo>
                    <a:pt x="95250" y="11937"/>
                  </a:lnTo>
                  <a:lnTo>
                    <a:pt x="95250" y="0"/>
                  </a:lnTo>
                  <a:lnTo>
                    <a:pt x="285750" y="0"/>
                  </a:lnTo>
                  <a:close/>
                </a:path>
                <a:path w="381000" h="1066800">
                  <a:moveTo>
                    <a:pt x="285750" y="23749"/>
                  </a:moveTo>
                  <a:lnTo>
                    <a:pt x="285750" y="47625"/>
                  </a:lnTo>
                  <a:lnTo>
                    <a:pt x="95250" y="47625"/>
                  </a:lnTo>
                  <a:lnTo>
                    <a:pt x="95250" y="23749"/>
                  </a:lnTo>
                  <a:lnTo>
                    <a:pt x="285750" y="23749"/>
                  </a:lnTo>
                  <a:close/>
                </a:path>
                <a:path w="381000" h="1066800">
                  <a:moveTo>
                    <a:pt x="285750" y="59562"/>
                  </a:moveTo>
                  <a:lnTo>
                    <a:pt x="285750" y="876300"/>
                  </a:lnTo>
                  <a:lnTo>
                    <a:pt x="381000" y="876300"/>
                  </a:lnTo>
                  <a:lnTo>
                    <a:pt x="190500" y="1066800"/>
                  </a:lnTo>
                  <a:lnTo>
                    <a:pt x="0" y="876300"/>
                  </a:lnTo>
                  <a:lnTo>
                    <a:pt x="95250" y="876300"/>
                  </a:lnTo>
                  <a:lnTo>
                    <a:pt x="95250" y="59562"/>
                  </a:lnTo>
                  <a:lnTo>
                    <a:pt x="285750" y="5956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400" y="5077206"/>
              <a:ext cx="3429000" cy="1143635"/>
            </a:xfrm>
            <a:custGeom>
              <a:avLst/>
              <a:gdLst/>
              <a:ahLst/>
              <a:cxnLst/>
              <a:rect l="l" t="t" r="r" b="b"/>
              <a:pathLst>
                <a:path w="3429000" h="1143635">
                  <a:moveTo>
                    <a:pt x="0" y="134239"/>
                  </a:moveTo>
                  <a:lnTo>
                    <a:pt x="6843" y="91846"/>
                  </a:lnTo>
                  <a:lnTo>
                    <a:pt x="25899" y="55001"/>
                  </a:lnTo>
                  <a:lnTo>
                    <a:pt x="54957" y="25928"/>
                  </a:lnTo>
                  <a:lnTo>
                    <a:pt x="91807" y="6852"/>
                  </a:lnTo>
                  <a:lnTo>
                    <a:pt x="134239" y="0"/>
                  </a:lnTo>
                  <a:lnTo>
                    <a:pt x="3294761" y="0"/>
                  </a:lnTo>
                  <a:lnTo>
                    <a:pt x="3337202" y="6852"/>
                  </a:lnTo>
                  <a:lnTo>
                    <a:pt x="3374053" y="25928"/>
                  </a:lnTo>
                  <a:lnTo>
                    <a:pt x="3403108" y="55001"/>
                  </a:lnTo>
                  <a:lnTo>
                    <a:pt x="3422159" y="91846"/>
                  </a:lnTo>
                  <a:lnTo>
                    <a:pt x="3429000" y="134239"/>
                  </a:lnTo>
                  <a:lnTo>
                    <a:pt x="3429000" y="1008824"/>
                  </a:lnTo>
                  <a:lnTo>
                    <a:pt x="3422159" y="1051251"/>
                  </a:lnTo>
                  <a:lnTo>
                    <a:pt x="3403108" y="1088100"/>
                  </a:lnTo>
                  <a:lnTo>
                    <a:pt x="3374053" y="1117160"/>
                  </a:lnTo>
                  <a:lnTo>
                    <a:pt x="3337202" y="1136219"/>
                  </a:lnTo>
                  <a:lnTo>
                    <a:pt x="3294761" y="1143063"/>
                  </a:lnTo>
                  <a:lnTo>
                    <a:pt x="134239" y="1143063"/>
                  </a:lnTo>
                  <a:lnTo>
                    <a:pt x="91807" y="1136219"/>
                  </a:lnTo>
                  <a:lnTo>
                    <a:pt x="54957" y="1117160"/>
                  </a:lnTo>
                  <a:lnTo>
                    <a:pt x="25899" y="1088100"/>
                  </a:lnTo>
                  <a:lnTo>
                    <a:pt x="6843" y="1051251"/>
                  </a:lnTo>
                  <a:lnTo>
                    <a:pt x="0" y="1008824"/>
                  </a:lnTo>
                  <a:lnTo>
                    <a:pt x="0" y="13423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58590" y="3733800"/>
              <a:ext cx="2594610" cy="1920239"/>
            </a:xfrm>
            <a:custGeom>
              <a:avLst/>
              <a:gdLst/>
              <a:ahLst/>
              <a:cxnLst/>
              <a:rect l="l" t="t" r="r" b="b"/>
              <a:pathLst>
                <a:path w="2594609" h="1920239">
                  <a:moveTo>
                    <a:pt x="2574280" y="15030"/>
                  </a:moveTo>
                  <a:lnTo>
                    <a:pt x="2561671" y="16400"/>
                  </a:lnTo>
                  <a:lnTo>
                    <a:pt x="0" y="1909851"/>
                  </a:lnTo>
                  <a:lnTo>
                    <a:pt x="7620" y="1920062"/>
                  </a:lnTo>
                  <a:lnTo>
                    <a:pt x="2569324" y="26569"/>
                  </a:lnTo>
                  <a:lnTo>
                    <a:pt x="2574280" y="15030"/>
                  </a:lnTo>
                  <a:close/>
                </a:path>
                <a:path w="2594609" h="1920239">
                  <a:moveTo>
                    <a:pt x="2593628" y="2286"/>
                  </a:moveTo>
                  <a:lnTo>
                    <a:pt x="2580766" y="2286"/>
                  </a:lnTo>
                  <a:lnTo>
                    <a:pt x="2588260" y="12573"/>
                  </a:lnTo>
                  <a:lnTo>
                    <a:pt x="2569324" y="26569"/>
                  </a:lnTo>
                  <a:lnTo>
                    <a:pt x="2543810" y="85979"/>
                  </a:lnTo>
                  <a:lnTo>
                    <a:pt x="2542413" y="89281"/>
                  </a:lnTo>
                  <a:lnTo>
                    <a:pt x="2543937" y="92963"/>
                  </a:lnTo>
                  <a:lnTo>
                    <a:pt x="2550287" y="95757"/>
                  </a:lnTo>
                  <a:lnTo>
                    <a:pt x="2554096" y="94233"/>
                  </a:lnTo>
                  <a:lnTo>
                    <a:pt x="2555493" y="91058"/>
                  </a:lnTo>
                  <a:lnTo>
                    <a:pt x="2593628" y="2286"/>
                  </a:lnTo>
                  <a:close/>
                </a:path>
                <a:path w="2594609" h="1920239">
                  <a:moveTo>
                    <a:pt x="2582709" y="4952"/>
                  </a:moveTo>
                  <a:lnTo>
                    <a:pt x="2578608" y="4952"/>
                  </a:lnTo>
                  <a:lnTo>
                    <a:pt x="2585212" y="13843"/>
                  </a:lnTo>
                  <a:lnTo>
                    <a:pt x="2574280" y="15030"/>
                  </a:lnTo>
                  <a:lnTo>
                    <a:pt x="2569324" y="26569"/>
                  </a:lnTo>
                  <a:lnTo>
                    <a:pt x="2588260" y="12573"/>
                  </a:lnTo>
                  <a:lnTo>
                    <a:pt x="2582709" y="4952"/>
                  </a:lnTo>
                  <a:close/>
                </a:path>
                <a:path w="2594609" h="1920239">
                  <a:moveTo>
                    <a:pt x="2594610" y="0"/>
                  </a:moveTo>
                  <a:lnTo>
                    <a:pt x="2492629" y="11049"/>
                  </a:lnTo>
                  <a:lnTo>
                    <a:pt x="2490089" y="14224"/>
                  </a:lnTo>
                  <a:lnTo>
                    <a:pt x="2490851" y="21208"/>
                  </a:lnTo>
                  <a:lnTo>
                    <a:pt x="2494026" y="23749"/>
                  </a:lnTo>
                  <a:lnTo>
                    <a:pt x="2561671" y="16400"/>
                  </a:lnTo>
                  <a:lnTo>
                    <a:pt x="2580766" y="2286"/>
                  </a:lnTo>
                  <a:lnTo>
                    <a:pt x="2593628" y="2286"/>
                  </a:lnTo>
                  <a:lnTo>
                    <a:pt x="2594610" y="0"/>
                  </a:lnTo>
                  <a:close/>
                </a:path>
                <a:path w="2594609" h="1920239">
                  <a:moveTo>
                    <a:pt x="2580766" y="2286"/>
                  </a:moveTo>
                  <a:lnTo>
                    <a:pt x="2561671" y="16400"/>
                  </a:lnTo>
                  <a:lnTo>
                    <a:pt x="2574280" y="15030"/>
                  </a:lnTo>
                  <a:lnTo>
                    <a:pt x="2578608" y="4952"/>
                  </a:lnTo>
                  <a:lnTo>
                    <a:pt x="2582709" y="4952"/>
                  </a:lnTo>
                  <a:lnTo>
                    <a:pt x="2580766" y="2286"/>
                  </a:lnTo>
                  <a:close/>
                </a:path>
                <a:path w="2594609" h="1920239">
                  <a:moveTo>
                    <a:pt x="2578608" y="4952"/>
                  </a:moveTo>
                  <a:lnTo>
                    <a:pt x="2574280" y="15030"/>
                  </a:lnTo>
                  <a:lnTo>
                    <a:pt x="2585212" y="13843"/>
                  </a:lnTo>
                  <a:lnTo>
                    <a:pt x="2578608" y="495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547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 THI HUONG THAO</dc:creator>
  <cp:lastModifiedBy>ismail - [2010]</cp:lastModifiedBy>
  <cp:revision>36</cp:revision>
  <dcterms:created xsi:type="dcterms:W3CDTF">2020-11-29T13:25:47Z</dcterms:created>
  <dcterms:modified xsi:type="dcterms:W3CDTF">2021-07-05T19:19:00Z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2020-11-29T00:00:00Z</vt:filetime>
  </property>
</Properties>
</file>