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277" r:id="rId7"/>
    <p:sldId id="262" r:id="rId8"/>
    <p:sldId id="298" r:id="rId9"/>
    <p:sldId id="296" r:id="rId10"/>
    <p:sldId id="297" r:id="rId11"/>
    <p:sldId id="299" r:id="rId12"/>
    <p:sldId id="276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4EF"/>
    <a:srgbClr val="FFFFFF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381" autoAdjust="0"/>
  </p:normalViewPr>
  <p:slideViewPr>
    <p:cSldViewPr snapToGrid="0">
      <p:cViewPr varScale="1">
        <p:scale>
          <a:sx n="110" d="100"/>
          <a:sy n="110" d="100"/>
        </p:scale>
        <p:origin x="456" y="10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56" y="4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DC2F0-1494-4012-98C6-0C32B96C5883}" type="datetime1">
              <a:rPr lang="ko-KR" altLang="en-US" smtClean="0">
                <a:latin typeface="+mj-ea"/>
                <a:ea typeface="+mj-ea"/>
              </a:rPr>
              <a:t>2024-06-25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577933-6CF4-4A80-8F7D-D574BAC42BBA}" type="datetime1">
              <a:rPr lang="ko-KR" altLang="en-US" smtClean="0"/>
              <a:pPr/>
              <a:t>2024-06-25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72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1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1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568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47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433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475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US" altLang="ko-KR" sz="2400" dirty="0"/>
              <a:t>Cse4116</a:t>
            </a:r>
            <a:br>
              <a:rPr lang="en-US" altLang="ko-KR" sz="2400" dirty="0"/>
            </a:br>
            <a:r>
              <a:rPr lang="ko-KR" altLang="en-US" sz="2400" dirty="0" err="1"/>
              <a:t>임베디드시스템소프트웨어</a:t>
            </a:r>
            <a:endParaRPr lang="ko-KR" altLang="en-US" sz="2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US" altLang="ko-KR" dirty="0"/>
              <a:t>20181625 </a:t>
            </a:r>
            <a:r>
              <a:rPr lang="ko-KR" altLang="en-US" dirty="0"/>
              <a:t>남현준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/>
              <a:t>프로젝트 구현 목표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/>
              <a:t>프로젝트 구조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/>
              <a:t>프로젝트 구현 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</a:t>
            </a:fld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8F4264-4F39-C8D9-A615-54648FC50E4E}"/>
              </a:ext>
            </a:extLst>
          </p:cNvPr>
          <p:cNvSpPr/>
          <p:nvPr/>
        </p:nvSpPr>
        <p:spPr>
          <a:xfrm rot="3663325">
            <a:off x="4319857" y="4857581"/>
            <a:ext cx="699247" cy="4661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004E26-4FC3-7DED-3D76-2412BFDD188B}"/>
              </a:ext>
            </a:extLst>
          </p:cNvPr>
          <p:cNvSpPr/>
          <p:nvPr/>
        </p:nvSpPr>
        <p:spPr>
          <a:xfrm rot="3663325">
            <a:off x="5044597" y="4272578"/>
            <a:ext cx="986379" cy="1260610"/>
          </a:xfrm>
          <a:prstGeom prst="rect">
            <a:avLst/>
          </a:prstGeom>
          <a:solidFill>
            <a:srgbClr val="FBF4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 dirty="0"/>
              <a:t>구현 목표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한 학기 동안 배웠던 지식을 바탕으로 </a:t>
            </a:r>
            <a:r>
              <a:rPr lang="en-US" altLang="ko-KR" dirty="0"/>
              <a:t>FPGA device driver</a:t>
            </a:r>
            <a:r>
              <a:rPr lang="ko-KR" altLang="en-US" dirty="0"/>
              <a:t>를 응용한 </a:t>
            </a:r>
            <a:r>
              <a:rPr lang="en-US" altLang="ko-KR" dirty="0"/>
              <a:t>Android Application</a:t>
            </a:r>
            <a:r>
              <a:rPr lang="ko-KR" altLang="en-US" dirty="0"/>
              <a:t>을 개발한다</a:t>
            </a:r>
            <a:r>
              <a:rPr lang="en-US" altLang="ko-KR" dirty="0"/>
              <a:t>. </a:t>
            </a:r>
          </a:p>
        </p:txBody>
      </p:sp>
      <p:sp>
        <p:nvSpPr>
          <p:cNvPr id="7" name="슬라이드 번호 개체 틀 12">
            <a:extLst>
              <a:ext uri="{FF2B5EF4-FFF2-40B4-BE49-F238E27FC236}">
                <a16:creationId xmlns:a16="http://schemas.microsoft.com/office/drawing/2014/main" id="{CB7BDB40-6F4E-4401-DAA8-F09E05053E2E}"/>
              </a:ext>
            </a:extLst>
          </p:cNvPr>
          <p:cNvSpPr txBox="1">
            <a:spLocks/>
          </p:cNvSpPr>
          <p:nvPr/>
        </p:nvSpPr>
        <p:spPr>
          <a:xfrm>
            <a:off x="10810874" y="6356350"/>
            <a:ext cx="542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EABB6-07DC-46E8-9B57-56EC44A396E5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0535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49479" y="4633729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 dirty="0"/>
              <a:t>Acrho-i.MX6Q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06947" y="5009004"/>
            <a:ext cx="4031030" cy="1057308"/>
          </a:xfrm>
        </p:spPr>
        <p:txBody>
          <a:bodyPr rtlCol="0"/>
          <a:lstStyle/>
          <a:p>
            <a:pPr rtl="0"/>
            <a:r>
              <a:rPr lang="ko-KR" altLang="en-US" dirty="0"/>
              <a:t>실습 보드에서 제공되는 </a:t>
            </a:r>
            <a:r>
              <a:rPr lang="en-US" altLang="ko-KR" dirty="0"/>
              <a:t>Android </a:t>
            </a:r>
            <a:r>
              <a:rPr lang="ko-KR" altLang="en-US" dirty="0"/>
              <a:t>환경에서 구동되는 </a:t>
            </a:r>
            <a:r>
              <a:rPr lang="en-US" altLang="ko-KR" dirty="0"/>
              <a:t>Application</a:t>
            </a:r>
            <a:r>
              <a:rPr lang="ko-KR" altLang="en-US" dirty="0"/>
              <a:t>이 보드 상단에 위치한 패널에 출력</a:t>
            </a:r>
            <a:endParaRPr lang="en-US" altLang="ko-KR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/>
              <a:t>4</a:t>
            </a:fld>
            <a:endParaRPr lang="ko-KR" altLang="en-US"/>
          </a:p>
        </p:txBody>
      </p:sp>
      <p:graphicFrame>
        <p:nvGraphicFramePr>
          <p:cNvPr id="25" name="개체 24">
            <a:extLst>
              <a:ext uri="{FF2B5EF4-FFF2-40B4-BE49-F238E27FC236}">
                <a16:creationId xmlns:a16="http://schemas.microsoft.com/office/drawing/2014/main" id="{1BF5C5C4-4124-9C50-986D-BBD3836E3E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899915"/>
              </p:ext>
            </p:extLst>
          </p:nvPr>
        </p:nvGraphicFramePr>
        <p:xfrm>
          <a:off x="2066057" y="2239965"/>
          <a:ext cx="2998787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998559" imgH="2181395" progId="">
                  <p:embed/>
                </p:oleObj>
              </mc:Choice>
              <mc:Fallback>
                <p:oleObj r:id="rId3" imgW="2998559" imgH="2181395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6057" y="2239965"/>
                        <a:ext cx="2998787" cy="218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25D7E518-B9F4-41ED-68BD-B0FD113C6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609" y="2217740"/>
            <a:ext cx="3771900" cy="220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5F080ECC-FC52-9D43-1392-4A6865C90478}"/>
              </a:ext>
            </a:extLst>
          </p:cNvPr>
          <p:cNvSpPr txBox="1">
            <a:spLocks/>
          </p:cNvSpPr>
          <p:nvPr/>
        </p:nvSpPr>
        <p:spPr>
          <a:xfrm>
            <a:off x="6654023" y="4998854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구동되는 </a:t>
            </a:r>
            <a:r>
              <a:rPr lang="en-US" altLang="ko-KR" dirty="0"/>
              <a:t>Application</a:t>
            </a:r>
            <a:r>
              <a:rPr lang="ko-KR" altLang="en-US" dirty="0"/>
              <a:t>에서 </a:t>
            </a:r>
            <a:r>
              <a:rPr lang="en-US" altLang="ko-KR" dirty="0"/>
              <a:t>push switch </a:t>
            </a:r>
            <a:r>
              <a:rPr lang="ko-KR" altLang="en-US" dirty="0"/>
              <a:t>값을 읽어오기 위해 </a:t>
            </a:r>
            <a:r>
              <a:rPr lang="en-US" altLang="ko-KR" dirty="0"/>
              <a:t>Java Native Interface (JNI)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69995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구현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/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3F8C76C3-41A1-3C53-3FE5-094D2AB70F30}"/>
              </a:ext>
            </a:extLst>
          </p:cNvPr>
          <p:cNvSpPr txBox="1">
            <a:spLocks/>
          </p:cNvSpPr>
          <p:nvPr/>
        </p:nvSpPr>
        <p:spPr>
          <a:xfrm>
            <a:off x="1652030" y="2605088"/>
            <a:ext cx="2474594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FND</a:t>
            </a:r>
            <a:endParaRPr lang="ko-KR" altLang="en-US" dirty="0"/>
          </a:p>
        </p:txBody>
      </p:sp>
      <p:sp>
        <p:nvSpPr>
          <p:cNvPr id="23" name="내용 개체 틀 6">
            <a:extLst>
              <a:ext uri="{FF2B5EF4-FFF2-40B4-BE49-F238E27FC236}">
                <a16:creationId xmlns:a16="http://schemas.microsoft.com/office/drawing/2014/main" id="{B2C5E737-8D18-EF8D-15DB-34919EED11C4}"/>
              </a:ext>
            </a:extLst>
          </p:cNvPr>
          <p:cNvSpPr txBox="1">
            <a:spLocks/>
          </p:cNvSpPr>
          <p:nvPr/>
        </p:nvSpPr>
        <p:spPr>
          <a:xfrm>
            <a:off x="832197" y="3436810"/>
            <a:ext cx="2474594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noProof="1"/>
              <a:t>Android </a:t>
            </a:r>
            <a:r>
              <a:rPr lang="ko-KR" altLang="en-US" sz="1800" noProof="1"/>
              <a:t>환경에서 구현한 그림판에 몇 번 그려졌는지 출력 </a:t>
            </a:r>
            <a:endParaRPr lang="ko-KR" altLang="en-US" noProof="1"/>
          </a:p>
          <a:p>
            <a:endParaRPr lang="ko-KR" altLang="en-ZA" noProof="1"/>
          </a:p>
        </p:txBody>
      </p:sp>
      <p:sp>
        <p:nvSpPr>
          <p:cNvPr id="24" name="텍스트 개체 틀 5">
            <a:extLst>
              <a:ext uri="{FF2B5EF4-FFF2-40B4-BE49-F238E27FC236}">
                <a16:creationId xmlns:a16="http://schemas.microsoft.com/office/drawing/2014/main" id="{105905C1-A0EC-A9EF-FC21-CD79A36880A6}"/>
              </a:ext>
            </a:extLst>
          </p:cNvPr>
          <p:cNvSpPr txBox="1">
            <a:spLocks/>
          </p:cNvSpPr>
          <p:nvPr/>
        </p:nvSpPr>
        <p:spPr>
          <a:xfrm>
            <a:off x="4227868" y="2605088"/>
            <a:ext cx="2486781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LCD</a:t>
            </a:r>
            <a:endParaRPr lang="ko-KR" altLang="en-US" dirty="0"/>
          </a:p>
        </p:txBody>
      </p:sp>
      <p:sp>
        <p:nvSpPr>
          <p:cNvPr id="28" name="내용 개체 틀 6">
            <a:extLst>
              <a:ext uri="{FF2B5EF4-FFF2-40B4-BE49-F238E27FC236}">
                <a16:creationId xmlns:a16="http://schemas.microsoft.com/office/drawing/2014/main" id="{0B09FED0-7442-685B-B0AC-BF7A774E7EBC}"/>
              </a:ext>
            </a:extLst>
          </p:cNvPr>
          <p:cNvSpPr txBox="1">
            <a:spLocks/>
          </p:cNvSpPr>
          <p:nvPr/>
        </p:nvSpPr>
        <p:spPr>
          <a:xfrm>
            <a:off x="3434095" y="3410229"/>
            <a:ext cx="2534599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noProof="1"/>
              <a:t>어떤 도구를 사용 중인지</a:t>
            </a:r>
            <a:r>
              <a:rPr lang="en-US" altLang="ko-KR" sz="1800" noProof="1"/>
              <a:t>, </a:t>
            </a:r>
            <a:r>
              <a:rPr lang="ko-KR" altLang="en-US" sz="1800" noProof="1"/>
              <a:t>시작과 끝 좌표를 출력 </a:t>
            </a:r>
            <a:endParaRPr lang="ko-KR" altLang="en-ZA" noProof="1"/>
          </a:p>
        </p:txBody>
      </p:sp>
      <p:sp>
        <p:nvSpPr>
          <p:cNvPr id="31" name="텍스트 개체 틀 3">
            <a:extLst>
              <a:ext uri="{FF2B5EF4-FFF2-40B4-BE49-F238E27FC236}">
                <a16:creationId xmlns:a16="http://schemas.microsoft.com/office/drawing/2014/main" id="{49B1F956-F82E-FD88-37A2-B5A4E8E27087}"/>
              </a:ext>
            </a:extLst>
          </p:cNvPr>
          <p:cNvSpPr txBox="1">
            <a:spLocks/>
          </p:cNvSpPr>
          <p:nvPr/>
        </p:nvSpPr>
        <p:spPr>
          <a:xfrm>
            <a:off x="6915833" y="2578507"/>
            <a:ext cx="2474594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DOT</a:t>
            </a:r>
            <a:endParaRPr lang="ko-KR" altLang="en-US" dirty="0"/>
          </a:p>
        </p:txBody>
      </p:sp>
      <p:sp>
        <p:nvSpPr>
          <p:cNvPr id="32" name="내용 개체 틀 6">
            <a:extLst>
              <a:ext uri="{FF2B5EF4-FFF2-40B4-BE49-F238E27FC236}">
                <a16:creationId xmlns:a16="http://schemas.microsoft.com/office/drawing/2014/main" id="{57111BB8-4817-016E-8CB6-63C79CE68092}"/>
              </a:ext>
            </a:extLst>
          </p:cNvPr>
          <p:cNvSpPr txBox="1">
            <a:spLocks/>
          </p:cNvSpPr>
          <p:nvPr/>
        </p:nvSpPr>
        <p:spPr>
          <a:xfrm>
            <a:off x="6223093" y="3410229"/>
            <a:ext cx="2474594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noProof="1"/>
              <a:t>Pen/Eraser </a:t>
            </a:r>
            <a:r>
              <a:rPr lang="ko-KR" altLang="en-US" sz="1800" noProof="1"/>
              <a:t>일 때 획의 </a:t>
            </a:r>
            <a:r>
              <a:rPr lang="en-US" altLang="ko-KR" sz="1800" noProof="1"/>
              <a:t>stroke size </a:t>
            </a:r>
            <a:r>
              <a:rPr lang="ko-KR" altLang="en-US" sz="1800" noProof="1"/>
              <a:t>출력</a:t>
            </a:r>
            <a:endParaRPr lang="ko-KR" altLang="en-ZA" noProof="1"/>
          </a:p>
        </p:txBody>
      </p:sp>
      <p:sp>
        <p:nvSpPr>
          <p:cNvPr id="33" name="텍스트 개체 틀 5">
            <a:extLst>
              <a:ext uri="{FF2B5EF4-FFF2-40B4-BE49-F238E27FC236}">
                <a16:creationId xmlns:a16="http://schemas.microsoft.com/office/drawing/2014/main" id="{08411D47-65C4-DF79-2805-FE2E6B9B0D90}"/>
              </a:ext>
            </a:extLst>
          </p:cNvPr>
          <p:cNvSpPr txBox="1">
            <a:spLocks/>
          </p:cNvSpPr>
          <p:nvPr/>
        </p:nvSpPr>
        <p:spPr>
          <a:xfrm>
            <a:off x="9063453" y="2559736"/>
            <a:ext cx="2486781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Push switch</a:t>
            </a:r>
            <a:endParaRPr lang="ko-KR" altLang="en-US" dirty="0"/>
          </a:p>
        </p:txBody>
      </p:sp>
      <p:sp>
        <p:nvSpPr>
          <p:cNvPr id="34" name="내용 개체 틀 6">
            <a:extLst>
              <a:ext uri="{FF2B5EF4-FFF2-40B4-BE49-F238E27FC236}">
                <a16:creationId xmlns:a16="http://schemas.microsoft.com/office/drawing/2014/main" id="{353A691F-302B-248D-2E04-E2FD8B585CDE}"/>
              </a:ext>
            </a:extLst>
          </p:cNvPr>
          <p:cNvSpPr txBox="1">
            <a:spLocks/>
          </p:cNvSpPr>
          <p:nvPr/>
        </p:nvSpPr>
        <p:spPr>
          <a:xfrm>
            <a:off x="8879206" y="3383648"/>
            <a:ext cx="2474594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noProof="1"/>
              <a:t>Android </a:t>
            </a:r>
            <a:r>
              <a:rPr lang="ko-KR" altLang="en-US" sz="1800" noProof="1"/>
              <a:t>환경에서 구현한 그림판에서</a:t>
            </a:r>
            <a:r>
              <a:rPr lang="en-US" altLang="ko-KR" sz="1800" noProof="1"/>
              <a:t> </a:t>
            </a:r>
            <a:r>
              <a:rPr lang="ko-KR" altLang="en-US" sz="1800" noProof="1"/>
              <a:t>특정 입력이 주어질 때 화면과 </a:t>
            </a:r>
            <a:r>
              <a:rPr lang="en-US" altLang="ko-KR" sz="1800" noProof="1"/>
              <a:t>FPGA </a:t>
            </a:r>
            <a:r>
              <a:rPr lang="ko-KR" altLang="en-US" sz="1800" noProof="1"/>
              <a:t>모듈 갱신</a:t>
            </a:r>
            <a:endParaRPr lang="ko-KR" altLang="en-US" noProof="1"/>
          </a:p>
          <a:p>
            <a:endParaRPr lang="ko-KR" altLang="en-ZA" noProof="1"/>
          </a:p>
        </p:txBody>
      </p:sp>
    </p:spTree>
    <p:extLst>
      <p:ext uri="{BB962C8B-B14F-4D97-AF65-F5344CB8AC3E}">
        <p14:creationId xmlns:p14="http://schemas.microsoft.com/office/powerpoint/2010/main" val="365802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430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구현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/>
          </a:p>
        </p:txBody>
      </p:sp>
      <p:pic>
        <p:nvPicPr>
          <p:cNvPr id="27" name="그림 26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6A65BA48-703D-068E-9CD4-DF8018F50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088" y="2217740"/>
            <a:ext cx="3346571" cy="363694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텍스트 개체 틀 3">
            <a:extLst>
              <a:ext uri="{FF2B5EF4-FFF2-40B4-BE49-F238E27FC236}">
                <a16:creationId xmlns:a16="http://schemas.microsoft.com/office/drawing/2014/main" id="{60878B48-7A97-1963-668B-79967C555945}"/>
              </a:ext>
            </a:extLst>
          </p:cNvPr>
          <p:cNvSpPr txBox="1">
            <a:spLocks/>
          </p:cNvSpPr>
          <p:nvPr/>
        </p:nvSpPr>
        <p:spPr>
          <a:xfrm>
            <a:off x="6577499" y="3758391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Android Application</a:t>
            </a:r>
            <a:r>
              <a:rPr lang="ko-KR" altLang="en-US" dirty="0"/>
              <a:t>의 실행 흐름도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Application </a:t>
            </a:r>
            <a:r>
              <a:rPr lang="ko-KR" altLang="en-US" dirty="0"/>
              <a:t>실행 시 </a:t>
            </a:r>
            <a:r>
              <a:rPr lang="en-US" altLang="ko-KR" dirty="0" err="1"/>
              <a:t>onCreate</a:t>
            </a:r>
            <a:r>
              <a:rPr lang="en-US" altLang="ko-KR" dirty="0"/>
              <a:t>()</a:t>
            </a:r>
            <a:r>
              <a:rPr lang="ko-KR" altLang="en-US" dirty="0"/>
              <a:t>가 호출되며 </a:t>
            </a:r>
            <a:r>
              <a:rPr lang="en-US" altLang="ko-KR" dirty="0"/>
              <a:t>push switch</a:t>
            </a:r>
            <a:r>
              <a:rPr lang="ko-KR" altLang="en-US" dirty="0"/>
              <a:t>의 입력을 대기</a:t>
            </a:r>
            <a:r>
              <a:rPr lang="en-US" altLang="ko-KR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3474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69995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구현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006F8F-0D27-E3B5-F43E-C059D3B91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04" y="3592496"/>
            <a:ext cx="5591396" cy="2600325"/>
          </a:xfrm>
          <a:prstGeom prst="rect">
            <a:avLst/>
          </a:prstGeom>
        </p:spPr>
      </p:pic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9B0ACDAA-5B5A-DFDD-0516-DA66BC3F740A}"/>
              </a:ext>
            </a:extLst>
          </p:cNvPr>
          <p:cNvSpPr txBox="1">
            <a:spLocks/>
          </p:cNvSpPr>
          <p:nvPr/>
        </p:nvSpPr>
        <p:spPr>
          <a:xfrm>
            <a:off x="1284787" y="6299146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CSE4116_Final.java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3BB7AA8-FB18-CE1F-CA7F-6E865BDB2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793" y="1100708"/>
            <a:ext cx="4330531" cy="5047037"/>
          </a:xfrm>
          <a:prstGeom prst="rect">
            <a:avLst/>
          </a:prstGeom>
        </p:spPr>
      </p:pic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4FF3741B-A3E3-6085-D97A-A6B6104C6096}"/>
              </a:ext>
            </a:extLst>
          </p:cNvPr>
          <p:cNvSpPr txBox="1">
            <a:spLocks/>
          </p:cNvSpPr>
          <p:nvPr/>
        </p:nvSpPr>
        <p:spPr>
          <a:xfrm>
            <a:off x="7441496" y="6192821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Second.c</a:t>
            </a:r>
            <a:endParaRPr lang="en-US" altLang="ko-KR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071E727-2039-D2D0-0F0F-C2EF75CF41B2}"/>
              </a:ext>
            </a:extLst>
          </p:cNvPr>
          <p:cNvCxnSpPr>
            <a:cxnSpLocks/>
          </p:cNvCxnSpPr>
          <p:nvPr/>
        </p:nvCxnSpPr>
        <p:spPr>
          <a:xfrm flipH="1" flipV="1">
            <a:off x="2424223" y="3885566"/>
            <a:ext cx="5762847" cy="956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D9D78EC4-FAEF-0924-3B22-6C1B3B10B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153" y="2171700"/>
            <a:ext cx="5276850" cy="12573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74F181A-C483-ED13-FFC3-70887E12D84D}"/>
              </a:ext>
            </a:extLst>
          </p:cNvPr>
          <p:cNvCxnSpPr>
            <a:cxnSpLocks/>
          </p:cNvCxnSpPr>
          <p:nvPr/>
        </p:nvCxnSpPr>
        <p:spPr>
          <a:xfrm flipV="1">
            <a:off x="2424223" y="1255568"/>
            <a:ext cx="4781570" cy="2415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28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69995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구현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436428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8</a:t>
            </a:fld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9B0ACDAA-5B5A-DFDD-0516-DA66BC3F740A}"/>
              </a:ext>
            </a:extLst>
          </p:cNvPr>
          <p:cNvSpPr txBox="1">
            <a:spLocks/>
          </p:cNvSpPr>
          <p:nvPr/>
        </p:nvSpPr>
        <p:spPr>
          <a:xfrm>
            <a:off x="83250" y="6192821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PaintView.java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4FF3741B-A3E3-6085-D97A-A6B6104C6096}"/>
              </a:ext>
            </a:extLst>
          </p:cNvPr>
          <p:cNvSpPr txBox="1">
            <a:spLocks/>
          </p:cNvSpPr>
          <p:nvPr/>
        </p:nvSpPr>
        <p:spPr>
          <a:xfrm>
            <a:off x="7995507" y="6192821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Second.c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90AFEE-757A-50B2-1D15-31758FE32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93" y="1943235"/>
            <a:ext cx="3209925" cy="1266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255BFE-2682-4B47-46BA-52033677D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93" y="3429000"/>
            <a:ext cx="3209925" cy="19345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2C0D245-3791-CD73-F925-694446283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132" y="2424882"/>
            <a:ext cx="4031030" cy="2457450"/>
          </a:xfrm>
          <a:prstGeom prst="rect">
            <a:avLst/>
          </a:prstGeom>
        </p:spPr>
      </p:pic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7F0C839D-2106-05D0-E866-FA32C242BF85}"/>
              </a:ext>
            </a:extLst>
          </p:cNvPr>
          <p:cNvSpPr txBox="1">
            <a:spLocks/>
          </p:cNvSpPr>
          <p:nvPr/>
        </p:nvSpPr>
        <p:spPr>
          <a:xfrm>
            <a:off x="3915022" y="6192821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CSE4116_Final.java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D1EBC21-215D-01FF-4DE3-31175053C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7061" y="1811383"/>
            <a:ext cx="3490503" cy="4016313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A3C9EF5-BC19-04E7-D09D-A891B0AD535A}"/>
              </a:ext>
            </a:extLst>
          </p:cNvPr>
          <p:cNvCxnSpPr>
            <a:cxnSpLocks/>
          </p:cNvCxnSpPr>
          <p:nvPr/>
        </p:nvCxnSpPr>
        <p:spPr>
          <a:xfrm>
            <a:off x="3466011" y="2795451"/>
            <a:ext cx="740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C11B4F6-9DE0-FE11-4107-7C70691D996E}"/>
              </a:ext>
            </a:extLst>
          </p:cNvPr>
          <p:cNvCxnSpPr>
            <a:cxnSpLocks/>
          </p:cNvCxnSpPr>
          <p:nvPr/>
        </p:nvCxnSpPr>
        <p:spPr>
          <a:xfrm flipV="1">
            <a:off x="3587931" y="2908663"/>
            <a:ext cx="783772" cy="2046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8D72F78-CDD4-4982-6BA6-FCA777D07AAA}"/>
              </a:ext>
            </a:extLst>
          </p:cNvPr>
          <p:cNvCxnSpPr>
            <a:cxnSpLocks/>
          </p:cNvCxnSpPr>
          <p:nvPr/>
        </p:nvCxnSpPr>
        <p:spPr>
          <a:xfrm flipV="1">
            <a:off x="5695406" y="1943235"/>
            <a:ext cx="2561655" cy="2506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02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9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8BFB98F-8EE2-6FFD-6838-25B55FFB33EC}"/>
              </a:ext>
            </a:extLst>
          </p:cNvPr>
          <p:cNvSpPr txBox="1">
            <a:spLocks/>
          </p:cNvSpPr>
          <p:nvPr/>
        </p:nvSpPr>
        <p:spPr>
          <a:xfrm>
            <a:off x="1885156" y="-607751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sz="2800" dirty="0"/>
              <a:t>참고문헌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65CED8A-CCBC-FF48-09D0-1A08C4B26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975" y="1324032"/>
            <a:ext cx="2538841" cy="36676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70BD5C-9FBF-6452-4DDF-913913B4AB26}"/>
              </a:ext>
            </a:extLst>
          </p:cNvPr>
          <p:cNvSpPr txBox="1"/>
          <p:nvPr/>
        </p:nvSpPr>
        <p:spPr>
          <a:xfrm>
            <a:off x="1087678" y="5346785"/>
            <a:ext cx="4520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The Linux Kernel Module Programming Guide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E2C32CA-FDB5-AE97-594C-079BFFE6B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772" y="1231184"/>
            <a:ext cx="2639253" cy="37604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DE407B-1D02-2B6F-683B-E064164FFB05}"/>
              </a:ext>
            </a:extLst>
          </p:cNvPr>
          <p:cNvSpPr txBox="1"/>
          <p:nvPr/>
        </p:nvSpPr>
        <p:spPr>
          <a:xfrm>
            <a:off x="6583867" y="5293300"/>
            <a:ext cx="4520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Java</a:t>
            </a:r>
            <a:r>
              <a:rPr lang="ko-KR" altLang="en-US" sz="1600" dirty="0"/>
              <a:t> </a:t>
            </a:r>
            <a:r>
              <a:rPr lang="en-US" altLang="ko-KR" sz="1600" dirty="0"/>
              <a:t>Programming Tutorial – Java Native Interface (JNI)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9_TF56180624_Win32" id="{6015578C-7D5D-4D9F-B4C9-62F8FE79A225}" vid="{1D77FD14-6D0D-4F01-A4B4-6681689BE31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291</TotalTime>
  <Words>188</Words>
  <Application>Microsoft Office PowerPoint</Application>
  <PresentationFormat>와이드스크린</PresentationFormat>
  <Paragraphs>54</Paragraphs>
  <Slides>9</Slides>
  <Notes>9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모노라인</vt:lpstr>
      <vt:lpstr>Cse4116 임베디드시스템소프트웨어</vt:lpstr>
      <vt:lpstr>목차</vt:lpstr>
      <vt:lpstr>구현 목표</vt:lpstr>
      <vt:lpstr>구조</vt:lpstr>
      <vt:lpstr>구현</vt:lpstr>
      <vt:lpstr>구현</vt:lpstr>
      <vt:lpstr>구현</vt:lpstr>
      <vt:lpstr>구현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남현준</dc:creator>
  <cp:lastModifiedBy>남현준</cp:lastModifiedBy>
  <cp:revision>3</cp:revision>
  <dcterms:created xsi:type="dcterms:W3CDTF">2024-06-25T02:46:35Z</dcterms:created>
  <dcterms:modified xsi:type="dcterms:W3CDTF">2024-06-25T08:44:14Z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