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75" r:id="rId9"/>
    <p:sldId id="268" r:id="rId10"/>
    <p:sldId id="267" r:id="rId11"/>
    <p:sldId id="269" r:id="rId12"/>
    <p:sldId id="270" r:id="rId13"/>
    <p:sldId id="271" r:id="rId14"/>
    <p:sldId id="272" r:id="rId15"/>
    <p:sldId id="276" r:id="rId16"/>
    <p:sldId id="277" r:id="rId17"/>
    <p:sldId id="273" r:id="rId18"/>
    <p:sldId id="274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2021-06-20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2021-06-20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2021-06-20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2021-06-20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컴퓨터공학실험및설계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 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기말 프로젝트</a:t>
            </a:r>
            <a:endParaRPr lang="en-US" alt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20181625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남현준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B121F-D19D-4008-A498-B1323F9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5BCC-61F1-4FB1-B512-6FE78533A07B}"/>
              </a:ext>
            </a:extLst>
          </p:cNvPr>
          <p:cNvSpPr txBox="1"/>
          <p:nvPr/>
        </p:nvSpPr>
        <p:spPr>
          <a:xfrm>
            <a:off x="1066800" y="1857829"/>
            <a:ext cx="41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) Player class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115385F-C2B0-417A-9C6D-83088BB1F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41" y="2392151"/>
            <a:ext cx="8447515" cy="30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B121F-D19D-4008-A498-B1323F9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5BCC-61F1-4FB1-B512-6FE78533A07B}"/>
              </a:ext>
            </a:extLst>
          </p:cNvPr>
          <p:cNvSpPr txBox="1"/>
          <p:nvPr/>
        </p:nvSpPr>
        <p:spPr>
          <a:xfrm>
            <a:off x="1066800" y="1857829"/>
            <a:ext cx="41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ii) Enemy class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8FE93-8353-4552-A420-3E956B4D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518470"/>
            <a:ext cx="9588323" cy="30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B121F-D19D-4008-A498-B1323F9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5BCC-61F1-4FB1-B512-6FE78533A07B}"/>
              </a:ext>
            </a:extLst>
          </p:cNvPr>
          <p:cNvSpPr txBox="1"/>
          <p:nvPr/>
        </p:nvSpPr>
        <p:spPr>
          <a:xfrm>
            <a:off x="1066800" y="1857829"/>
            <a:ext cx="41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iii) Item class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6BAA63-3088-425D-B192-D0927050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388961"/>
            <a:ext cx="7878185" cy="25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B121F-D19D-4008-A498-B1323F9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5BCC-61F1-4FB1-B512-6FE78533A07B}"/>
              </a:ext>
            </a:extLst>
          </p:cNvPr>
          <p:cNvSpPr txBox="1"/>
          <p:nvPr/>
        </p:nvSpPr>
        <p:spPr>
          <a:xfrm>
            <a:off x="1066800" y="1857829"/>
            <a:ext cx="41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iv) Bullet class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8330BC-C220-4F56-9932-7E71F1C9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00312"/>
            <a:ext cx="9915063" cy="31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0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146D-1975-499C-B027-5415183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플레이어의 움직임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C14EBC-02B5-46A8-BA17-BD842E6C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7806"/>
            <a:ext cx="9273049" cy="42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8FAF3-287C-43A7-96AC-2D66FE02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총알의 움직임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D9B803-3B4F-4932-BE46-74A257E8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38278"/>
            <a:ext cx="7242699" cy="41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57301-F5AC-4490-B0DA-EEFCA1FF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적의 움직임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7671C8-C1BD-41B2-B45F-BBFEEC28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63" y="1662417"/>
            <a:ext cx="6524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2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318C4-B99D-41F5-9F4A-E54C9243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아이템의 적용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DE6A67-F5F4-446E-BBB5-9DDCC17C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38573"/>
            <a:ext cx="6341878" cy="3601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52FA3D-3D96-49CE-87B1-D7E145876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78" y="4274121"/>
            <a:ext cx="6743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9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3212-A0AF-4E57-A4C4-51B29CEB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종료</a:t>
            </a:r>
          </a:p>
        </p:txBody>
      </p:sp>
      <p:pic>
        <p:nvPicPr>
          <p:cNvPr id="6" name="그림 5" descr="광장이(가) 표시된 사진&#10;&#10;자동 생성된 설명">
            <a:extLst>
              <a:ext uri="{FF2B5EF4-FFF2-40B4-BE49-F238E27FC236}">
                <a16:creationId xmlns:a16="http://schemas.microsoft.com/office/drawing/2014/main" id="{961D3BE1-0022-4520-ABFB-014D1525C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25" y="1869051"/>
            <a:ext cx="3917994" cy="38507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5E5FAD-673E-45C0-9D62-65B1BCF98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69051"/>
            <a:ext cx="3917994" cy="390095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E8F8BD7-64E2-406F-9CB6-C6CB7BBF630D}"/>
              </a:ext>
            </a:extLst>
          </p:cNvPr>
          <p:cNvSpPr/>
          <p:nvPr/>
        </p:nvSpPr>
        <p:spPr>
          <a:xfrm>
            <a:off x="5112057" y="3505945"/>
            <a:ext cx="1314406" cy="722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D2753E-C5BE-494F-A77A-02FB5533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프로젝트 목표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026E799-FD66-4314-ABB4-BF5D704CF9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47118"/>
            <a:ext cx="4076281" cy="4753682"/>
          </a:xfrm>
          <a:noFill/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9843A6C-9A69-4E6B-BCF3-AAB5AEBE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4359" y="2034514"/>
            <a:ext cx="5450841" cy="3749040"/>
          </a:xfrm>
        </p:spPr>
        <p:txBody>
          <a:bodyPr/>
          <a:lstStyle/>
          <a:p>
            <a:r>
              <a:rPr lang="ko-KR" altLang="en-US" dirty="0"/>
              <a:t>불러온 미로 파일을 기반으로 만들어진 미로에서 플레이어가 탈출구를 찾아본다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프로젝트는 </a:t>
            </a:r>
            <a:r>
              <a:rPr lang="en-US" altLang="ko-KR" dirty="0"/>
              <a:t>Visual Studio</a:t>
            </a:r>
            <a:r>
              <a:rPr lang="ko-KR" altLang="en-US" dirty="0"/>
              <a:t>의 </a:t>
            </a:r>
            <a:r>
              <a:rPr lang="en-US" altLang="ko-KR" dirty="0" err="1"/>
              <a:t>Openframeworks</a:t>
            </a:r>
            <a:r>
              <a:rPr lang="ko-KR" altLang="en-US" dirty="0"/>
              <a:t>를 기반으로 만들어졌습니다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358AA-CFFC-4751-AFD1-D15A008A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"/>
            <a:ext cx="10058400" cy="137160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순서도</a:t>
            </a:r>
          </a:p>
        </p:txBody>
      </p:sp>
      <p:pic>
        <p:nvPicPr>
          <p:cNvPr id="1025" name="_x764233200">
            <a:extLst>
              <a:ext uri="{FF2B5EF4-FFF2-40B4-BE49-F238E27FC236}">
                <a16:creationId xmlns:a16="http://schemas.microsoft.com/office/drawing/2014/main" id="{923CE13E-BE8C-4C36-A826-DD37C3CB4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922427"/>
            <a:ext cx="4838700" cy="54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764234424">
            <a:extLst>
              <a:ext uri="{FF2B5EF4-FFF2-40B4-BE49-F238E27FC236}">
                <a16:creationId xmlns:a16="http://schemas.microsoft.com/office/drawing/2014/main" id="{A297F3AE-454F-4C6F-884D-424187DD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66" y="804672"/>
            <a:ext cx="2709863" cy="54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4E203BF8-6C65-4BD4-B45C-E2358C4F6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764233920">
            <a:extLst>
              <a:ext uri="{FF2B5EF4-FFF2-40B4-BE49-F238E27FC236}">
                <a16:creationId xmlns:a16="http://schemas.microsoft.com/office/drawing/2014/main" id="{3A6FCE67-D4AD-4040-BA46-D764D3EC7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7" y="600602"/>
            <a:ext cx="2824163" cy="567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7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99387-C370-40C8-98FB-710E3DD1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추가구현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3D5C1-9FE1-4532-A80E-FCCB169C9476}"/>
              </a:ext>
            </a:extLst>
          </p:cNvPr>
          <p:cNvSpPr txBox="1"/>
          <p:nvPr/>
        </p:nvSpPr>
        <p:spPr>
          <a:xfrm>
            <a:off x="2235200" y="2540000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플레이어의 이동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8F7D8-F02C-48C6-9B7C-5DFD696F7E32}"/>
              </a:ext>
            </a:extLst>
          </p:cNvPr>
          <p:cNvSpPr txBox="1"/>
          <p:nvPr/>
        </p:nvSpPr>
        <p:spPr>
          <a:xfrm>
            <a:off x="6727371" y="2485963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적의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30A1D-C52F-4B56-B15C-9D55462144BD}"/>
              </a:ext>
            </a:extLst>
          </p:cNvPr>
          <p:cNvSpPr txBox="1"/>
          <p:nvPr/>
        </p:nvSpPr>
        <p:spPr>
          <a:xfrm>
            <a:off x="2231572" y="3948669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총알 발사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D0CF7-5149-4BFC-832C-ACBFABD58940}"/>
              </a:ext>
            </a:extLst>
          </p:cNvPr>
          <p:cNvSpPr txBox="1"/>
          <p:nvPr/>
        </p:nvSpPr>
        <p:spPr>
          <a:xfrm>
            <a:off x="6727371" y="3977698"/>
            <a:ext cx="246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아이템의 생성 및 적용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DE94B-3D0C-40C4-B904-EDE406CF1F32}"/>
              </a:ext>
            </a:extLst>
          </p:cNvPr>
          <p:cNvSpPr txBox="1"/>
          <p:nvPr/>
        </p:nvSpPr>
        <p:spPr>
          <a:xfrm>
            <a:off x="4702629" y="5172672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59180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40E47-2341-4D39-8B90-2B01418D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플레이어의 이동</a:t>
            </a:r>
          </a:p>
        </p:txBody>
      </p:sp>
      <p:pic>
        <p:nvPicPr>
          <p:cNvPr id="6" name="그림 5" descr="텍스트, 시계, 장치이(가) 표시된 사진&#10;&#10;자동 생성된 설명">
            <a:extLst>
              <a:ext uri="{FF2B5EF4-FFF2-40B4-BE49-F238E27FC236}">
                <a16:creationId xmlns:a16="http://schemas.microsoft.com/office/drawing/2014/main" id="{8C1ACBDD-CAD3-466D-8B0E-0494B031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29" y="2109603"/>
            <a:ext cx="2041259" cy="3418494"/>
          </a:xfrm>
          <a:prstGeom prst="rect">
            <a:avLst/>
          </a:prstGeom>
        </p:spPr>
      </p:pic>
      <p:pic>
        <p:nvPicPr>
          <p:cNvPr id="8" name="그림 7" descr="텍스트, 시계, 스크린샷이(가) 표시된 사진&#10;&#10;자동 생성된 설명">
            <a:extLst>
              <a:ext uri="{FF2B5EF4-FFF2-40B4-BE49-F238E27FC236}">
                <a16:creationId xmlns:a16="http://schemas.microsoft.com/office/drawing/2014/main" id="{262C15F0-F3B7-4D69-A11C-FBE7A7062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36" y="2071048"/>
            <a:ext cx="2041259" cy="34738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7E12E5-91F2-453C-A779-36A41BC7A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17" y="2109603"/>
            <a:ext cx="2041259" cy="3418494"/>
          </a:xfrm>
          <a:prstGeom prst="rect">
            <a:avLst/>
          </a:prstGeom>
        </p:spPr>
      </p:pic>
      <p:pic>
        <p:nvPicPr>
          <p:cNvPr id="12" name="그림 1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B51C73C-45A4-4AA6-90DC-A13B1CD1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2" y="2093058"/>
            <a:ext cx="1937508" cy="3451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37CE9B-8A7B-4EC1-8260-A5573693CB32}"/>
              </a:ext>
            </a:extLst>
          </p:cNvPr>
          <p:cNvSpPr txBox="1"/>
          <p:nvPr/>
        </p:nvSpPr>
        <p:spPr>
          <a:xfrm>
            <a:off x="1190169" y="5846074"/>
            <a:ext cx="174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기본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0A6AD-DC08-409E-9A2D-A6796BBC3A4D}"/>
              </a:ext>
            </a:extLst>
          </p:cNvPr>
          <p:cNvSpPr txBox="1"/>
          <p:nvPr/>
        </p:nvSpPr>
        <p:spPr>
          <a:xfrm>
            <a:off x="3822517" y="5846074"/>
            <a:ext cx="220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ii) </a:t>
            </a:r>
            <a:r>
              <a:rPr lang="ko-KR" altLang="en-US" dirty="0"/>
              <a:t>왼쪽으로 이동 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1DDA1-DB78-4EE5-9B6E-1C1CB6115D3D}"/>
              </a:ext>
            </a:extLst>
          </p:cNvPr>
          <p:cNvSpPr txBox="1"/>
          <p:nvPr/>
        </p:nvSpPr>
        <p:spPr>
          <a:xfrm>
            <a:off x="6541940" y="5846074"/>
            <a:ext cx="25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iii) </a:t>
            </a:r>
            <a:r>
              <a:rPr lang="ko-KR" altLang="en-US" dirty="0"/>
              <a:t>오른쪽으로 이동 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5C5ED-3D14-4875-BEE9-B890BBD341BE}"/>
              </a:ext>
            </a:extLst>
          </p:cNvPr>
          <p:cNvSpPr txBox="1"/>
          <p:nvPr/>
        </p:nvSpPr>
        <p:spPr>
          <a:xfrm>
            <a:off x="9618688" y="5842891"/>
            <a:ext cx="17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iv)</a:t>
            </a:r>
            <a:r>
              <a:rPr lang="ko-KR" altLang="en-US" dirty="0"/>
              <a:t> 위로 이동 시</a:t>
            </a:r>
          </a:p>
        </p:txBody>
      </p:sp>
    </p:spTree>
    <p:extLst>
      <p:ext uri="{BB962C8B-B14F-4D97-AF65-F5344CB8AC3E}">
        <p14:creationId xmlns:p14="http://schemas.microsoft.com/office/powerpoint/2010/main" val="236183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6E12F-E06F-4242-AE35-96AABF7E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총알의 발사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A5EEF-1574-4113-91ED-1B001120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2410571"/>
            <a:ext cx="2394171" cy="2365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211BF3-6B5E-4EE0-8290-997F50714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56" y="2410570"/>
            <a:ext cx="2394171" cy="23509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7F7C74-8766-4330-AF78-B3C36C2F9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6" y="2425255"/>
            <a:ext cx="2394171" cy="23506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EC23E6-F4F4-4C02-994B-A3D26FE7B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31" y="2410570"/>
            <a:ext cx="2394171" cy="23509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61A42B-AACE-4A14-8956-1CCF180AC8BD}"/>
              </a:ext>
            </a:extLst>
          </p:cNvPr>
          <p:cNvSpPr txBox="1"/>
          <p:nvPr/>
        </p:nvSpPr>
        <p:spPr>
          <a:xfrm>
            <a:off x="1066800" y="5186957"/>
            <a:ext cx="1901371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눌렀을 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2DE03-9762-4DCA-B361-FC9907ECF2CE}"/>
              </a:ext>
            </a:extLst>
          </p:cNvPr>
          <p:cNvSpPr txBox="1"/>
          <p:nvPr/>
        </p:nvSpPr>
        <p:spPr>
          <a:xfrm>
            <a:off x="3657405" y="5159828"/>
            <a:ext cx="19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ii) k</a:t>
            </a:r>
            <a:r>
              <a:rPr lang="ko-KR" altLang="en-US" dirty="0"/>
              <a:t>를 눌렀을 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02B3A-5431-4152-A16E-FA2D996AD7AE}"/>
              </a:ext>
            </a:extLst>
          </p:cNvPr>
          <p:cNvSpPr txBox="1"/>
          <p:nvPr/>
        </p:nvSpPr>
        <p:spPr>
          <a:xfrm>
            <a:off x="6633226" y="5157849"/>
            <a:ext cx="1901371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iii) j</a:t>
            </a:r>
            <a:r>
              <a:rPr lang="ko-KR" altLang="en-US" dirty="0"/>
              <a:t>를 눌렀을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EC8DA-F85B-4C9C-962E-D70C97A6DA56}"/>
              </a:ext>
            </a:extLst>
          </p:cNvPr>
          <p:cNvSpPr txBox="1"/>
          <p:nvPr/>
        </p:nvSpPr>
        <p:spPr>
          <a:xfrm>
            <a:off x="9536477" y="5157849"/>
            <a:ext cx="1901371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iv) l</a:t>
            </a:r>
            <a:r>
              <a:rPr lang="ko-KR" altLang="en-US" dirty="0"/>
              <a:t>를 눌렀을 때</a:t>
            </a:r>
          </a:p>
        </p:txBody>
      </p:sp>
    </p:spTree>
    <p:extLst>
      <p:ext uri="{BB962C8B-B14F-4D97-AF65-F5344CB8AC3E}">
        <p14:creationId xmlns:p14="http://schemas.microsoft.com/office/powerpoint/2010/main" val="299558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BB28C-4563-425A-AD2A-94D8D611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아이템의 적용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A56375-6717-4203-8931-E118D627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94" y="2014194"/>
            <a:ext cx="2893045" cy="2824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8459ED-A40D-48FF-A1E0-ACA149EBD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28" y="2061531"/>
            <a:ext cx="2793657" cy="2776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BBF17-52D3-4844-8B6B-3186DCC121E5}"/>
              </a:ext>
            </a:extLst>
          </p:cNvPr>
          <p:cNvSpPr txBox="1"/>
          <p:nvPr/>
        </p:nvSpPr>
        <p:spPr>
          <a:xfrm>
            <a:off x="1799770" y="5312229"/>
            <a:ext cx="279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) HP 2 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 err="1"/>
              <a:t>벽넘기</a:t>
            </a:r>
            <a:r>
              <a:rPr lang="ko-KR" altLang="en-US" dirty="0"/>
              <a:t>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D4FDE-1980-4D2B-968F-09198F209312}"/>
              </a:ext>
            </a:extLst>
          </p:cNvPr>
          <p:cNvSpPr txBox="1"/>
          <p:nvPr/>
        </p:nvSpPr>
        <p:spPr>
          <a:xfrm>
            <a:off x="7306487" y="5290458"/>
            <a:ext cx="279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ii) HP 2 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 err="1"/>
              <a:t>벽넘기</a:t>
            </a:r>
            <a:r>
              <a:rPr lang="ko-KR" altLang="en-US" dirty="0"/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158494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7A78F-3BD0-451A-9134-8725D87A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초기화 및 종료</a:t>
            </a:r>
          </a:p>
        </p:txBody>
      </p:sp>
      <p:pic>
        <p:nvPicPr>
          <p:cNvPr id="5" name="그림 4" descr="광장이(가) 표시된 사진&#10;&#10;자동 생성된 설명">
            <a:extLst>
              <a:ext uri="{FF2B5EF4-FFF2-40B4-BE49-F238E27FC236}">
                <a16:creationId xmlns:a16="http://schemas.microsoft.com/office/drawing/2014/main" id="{4DB25C63-0AEE-48EC-9323-D963F3C9F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19" y="1573999"/>
            <a:ext cx="2495217" cy="24523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778F88-758A-4064-B55B-16D0207F6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62" y="1704814"/>
            <a:ext cx="2495218" cy="21907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072BE6D-C07F-4526-B54D-589D6C750E7D}"/>
              </a:ext>
            </a:extLst>
          </p:cNvPr>
          <p:cNvSpPr/>
          <p:nvPr/>
        </p:nvSpPr>
        <p:spPr>
          <a:xfrm>
            <a:off x="5253225" y="3157797"/>
            <a:ext cx="694816" cy="459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B4D7C7-6D43-45DD-AF9C-FC80824ED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62" y="4047101"/>
            <a:ext cx="2495217" cy="2463090"/>
          </a:xfrm>
          <a:prstGeom prst="rect">
            <a:avLst/>
          </a:prstGeom>
        </p:spPr>
      </p:pic>
      <p:pic>
        <p:nvPicPr>
          <p:cNvPr id="10" name="그림 9" descr="광장이(가) 표시된 사진&#10;&#10;자동 생성된 설명">
            <a:extLst>
              <a:ext uri="{FF2B5EF4-FFF2-40B4-BE49-F238E27FC236}">
                <a16:creationId xmlns:a16="http://schemas.microsoft.com/office/drawing/2014/main" id="{370A860B-6243-4D53-91DD-DD86F422B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19" y="4047101"/>
            <a:ext cx="2495217" cy="245238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1901CE0-A70C-4E5E-8874-2EE36E9B5ACB}"/>
              </a:ext>
            </a:extLst>
          </p:cNvPr>
          <p:cNvSpPr/>
          <p:nvPr/>
        </p:nvSpPr>
        <p:spPr>
          <a:xfrm>
            <a:off x="5300382" y="5043357"/>
            <a:ext cx="694816" cy="459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974-8F36-4F2E-8732-D8F8E3BE84DE}"/>
              </a:ext>
            </a:extLst>
          </p:cNvPr>
          <p:cNvSpPr txBox="1"/>
          <p:nvPr/>
        </p:nvSpPr>
        <p:spPr>
          <a:xfrm>
            <a:off x="5195800" y="4659141"/>
            <a:ext cx="249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&lt; 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7A8CAE-67CD-4A7E-9466-D4F9B4874561}"/>
              </a:ext>
            </a:extLst>
          </p:cNvPr>
          <p:cNvSpPr txBox="1"/>
          <p:nvPr/>
        </p:nvSpPr>
        <p:spPr>
          <a:xfrm>
            <a:off x="4826742" y="3841713"/>
            <a:ext cx="249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is pressed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DAAB74D-D2E8-4687-BBB0-A4AF751E58D2}"/>
              </a:ext>
            </a:extLst>
          </p:cNvPr>
          <p:cNvSpPr/>
          <p:nvPr/>
        </p:nvSpPr>
        <p:spPr>
          <a:xfrm>
            <a:off x="5253225" y="4123187"/>
            <a:ext cx="694816" cy="459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B7ABC-68AD-41E9-83B3-B55EB960925E}"/>
              </a:ext>
            </a:extLst>
          </p:cNvPr>
          <p:cNvSpPr txBox="1"/>
          <p:nvPr/>
        </p:nvSpPr>
        <p:spPr>
          <a:xfrm>
            <a:off x="4700432" y="2743287"/>
            <a:ext cx="249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Reached exit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02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5361-C6CC-4E9C-A749-1614A3E2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B29B0-FEE2-4D8B-8AA3-042FA813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7288731" cy="672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3767FA-4CBF-4117-9816-54A79889F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86758"/>
            <a:ext cx="7288731" cy="551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82DF5C-0B24-4F27-9CFE-60AEA7AD8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389759"/>
            <a:ext cx="2469689" cy="5514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39662A-CFCB-41EB-9928-7C1D26ED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540" y="3385794"/>
            <a:ext cx="2735490" cy="5631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5093DB-EBF2-4CF4-9F06-7646D84FC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7816" y="3385794"/>
            <a:ext cx="2130730" cy="5514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2E69379-C586-46D4-8445-0695B2DB7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253139"/>
            <a:ext cx="2030464" cy="5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5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{01A59A45-B067-42AD-B8EA-130EE9D37F3A}tf78438558_win32</Template>
  <TotalTime>246</TotalTime>
  <Words>161</Words>
  <Application>Microsoft Office PowerPoint</Application>
  <PresentationFormat>와이드스크린</PresentationFormat>
  <Paragraphs>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Malgun Gothic</vt:lpstr>
      <vt:lpstr>Malgun Gothic</vt:lpstr>
      <vt:lpstr>Calibri</vt:lpstr>
      <vt:lpstr>Century Gothic</vt:lpstr>
      <vt:lpstr>Garamond</vt:lpstr>
      <vt:lpstr>SavonVTI</vt:lpstr>
      <vt:lpstr>컴퓨터공학실험및설계 I </vt:lpstr>
      <vt:lpstr>프로젝트 목표</vt:lpstr>
      <vt:lpstr>순서도</vt:lpstr>
      <vt:lpstr>프로젝트 추가구현</vt:lpstr>
      <vt:lpstr>플레이어의 이동</vt:lpstr>
      <vt:lpstr>총알의 발사</vt:lpstr>
      <vt:lpstr>아이템의 적용</vt:lpstr>
      <vt:lpstr>게임 초기화 및 종료</vt:lpstr>
      <vt:lpstr>자료구조</vt:lpstr>
      <vt:lpstr>자료구조</vt:lpstr>
      <vt:lpstr>자료구조</vt:lpstr>
      <vt:lpstr>자료구조</vt:lpstr>
      <vt:lpstr>자료구조</vt:lpstr>
      <vt:lpstr>플레이어의 움직임</vt:lpstr>
      <vt:lpstr>총알의 움직임</vt:lpstr>
      <vt:lpstr>적의 움직임</vt:lpstr>
      <vt:lpstr>아이템의 적용</vt:lpstr>
      <vt:lpstr>게임의 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컴퓨터공학실험및설계 I</dc:title>
  <dc:creator>남현준</dc:creator>
  <cp:lastModifiedBy>남현준</cp:lastModifiedBy>
  <cp:revision>11</cp:revision>
  <dcterms:created xsi:type="dcterms:W3CDTF">2021-06-20T08:05:07Z</dcterms:created>
  <dcterms:modified xsi:type="dcterms:W3CDTF">2021-06-20T12:12:04Z</dcterms:modified>
</cp:coreProperties>
</file>