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57" r:id="rId4"/>
    <p:sldId id="275" r:id="rId5"/>
    <p:sldId id="277" r:id="rId6"/>
    <p:sldId id="279" r:id="rId7"/>
    <p:sldId id="278" r:id="rId8"/>
    <p:sldId id="262" r:id="rId9"/>
    <p:sldId id="280" r:id="rId10"/>
    <p:sldId id="282" r:id="rId11"/>
    <p:sldId id="281" r:id="rId12"/>
    <p:sldId id="268" r:id="rId13"/>
    <p:sldId id="284" r:id="rId14"/>
    <p:sldId id="285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/>
    <p:restoredTop sz="94643"/>
  </p:normalViewPr>
  <p:slideViewPr>
    <p:cSldViewPr snapToGrid="0" showGuides="1">
      <p:cViewPr varScale="1">
        <p:scale>
          <a:sx n="73" d="100"/>
          <a:sy n="73" d="100"/>
        </p:scale>
        <p:origin x="66" y="3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9134-5A76-444E-A641-A5909DF0B77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1C8C5-E286-4931-B215-D478D2506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BA25-C267-AF86-EAA3-1C3E307B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D7E3-D677-5BF3-5683-DA5F84CCA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08A-DB0D-2AB8-CD4E-B3A56BFA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DC6E-287A-FA6D-1D91-F49A7675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2114-57D6-4BC9-F175-88C902E7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72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5929-C036-4DB9-A563-A147152F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DC7C-85BA-C140-D9DF-F6B8843C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1E9C-F8D0-C15B-8F3F-9613342E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EBC6-D81A-C379-ED90-62E21CB9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B501-B2EA-35CA-D6CB-828A7131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22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1B61D-D94A-D3BC-5005-DA8E6ED42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E60B-E87D-BF60-89FB-327A1542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020-3350-2870-7F4D-290A6A8B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33F4-6964-806C-7602-9BE012E7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DF58-78C5-FEAF-544C-509F85A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18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D1A9-C8B1-7994-3B30-DC6C8F6B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BC1-0CE6-E200-6E79-3ECDF509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6DDE-E790-A2D2-D11F-109B77F3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B63D-FE51-DF92-4ED9-146262FD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29C-9E07-DADC-394F-FF74B3A8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31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EC75-940D-E32A-A4D6-ECA416FF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95C7-8BAA-71AC-1131-46CC57E3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7558-035B-525C-F0C5-7DAD34CC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6CE1-3A63-D291-5DEC-E0C43562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FE78-A1A5-583B-0660-72A5EA05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2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49C-577F-D221-8C23-7AD8F6DC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5FBC-E80A-61A7-2CCD-1A125601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1D06-4E90-653D-654C-B865C671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58C61-4AB8-E4E6-EC92-2F441D9B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3BB83-480F-485E-F2A5-1535A683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9752-4584-678E-58FD-96F9E53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81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F19D-B861-6D05-EFB0-976C1F6C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264B-9FBE-DCEC-89B0-8448A195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3D844-F6BC-D62F-721B-C0356E47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F9AA-53AD-F833-26EB-74539F22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75D9-1E56-1CF3-4AAD-10E231D1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618D-70E1-71C2-0F90-48011D5A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1FCE4-330E-7D21-403F-D9E2EA35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F7621-481F-D43D-25E2-186F24D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71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0A7F-8374-6A4F-FBED-789D348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6458B-B2CA-57E3-87E1-D8135AA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D490-712A-A5DB-9992-5059ED8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E03C-7F9B-E733-1628-8281B759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40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3BA61-EBC2-398C-69E3-83F2DC7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83BDC-583C-D9E0-FCA4-F16078F6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86C9-1608-C1F0-B705-781F1EDB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259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AB8C-FD60-7254-F90B-7DC79D17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4EFF-C95D-051A-1262-50DAAB3D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C0358-7E2F-D541-A4E5-F1087EB0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BEBC-8163-B70D-5E98-5A8D1A3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0B33-9B88-663A-CD2C-FFE536E9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98F9-47A5-F4A6-5A8D-7590598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970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8F70-C385-1459-B220-171DD6FB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333C5-0DDE-5071-4F61-52458FAB7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67AE-69B1-3DEC-2CAA-1C19684C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7D9E8-64B1-C34C-0BA5-A09545C6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9BCBD-597C-228F-82C9-E936EEB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218F-BD2C-755B-76EB-874A4DC1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78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0D163-E31A-02BC-D3F6-4904B069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505B-49D2-F8A1-47CE-DDF432DD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B402-1828-BC8A-B2A5-5A711D53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3715D-EC94-F542-9DA1-2E75B9E2B890}" type="datetimeFigureOut">
              <a:rPr lang="en-KR" smtClean="0"/>
              <a:t>07/29/2024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A44A-E8C9-03CA-2446-B55F4B49C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FFBA-E32C-4377-C501-1F62C2CE1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EAA13-4D3C-AA4F-9C54-A4C4E05654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12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7F77-A3AD-3228-676F-BD84CC6EA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래식</a:t>
            </a:r>
            <a:r>
              <a:rPr lang="ko-KR" altLang="en-US" dirty="0"/>
              <a:t> </a:t>
            </a:r>
            <a:r>
              <a:rPr lang="ko-KR" altLang="en-US" dirty="0" err="1"/>
              <a:t>트레이너스밀</a:t>
            </a:r>
            <a:r>
              <a:rPr lang="ko-KR" altLang="en-US" dirty="0"/>
              <a:t> 기능명세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D0DE-1996-AB53-3C20-EB056E6C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초안 작업중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V.</a:t>
            </a:r>
            <a:r>
              <a:rPr lang="ko-KR" altLang="en-US" dirty="0"/>
              <a:t> </a:t>
            </a:r>
            <a:r>
              <a:rPr lang="en-US" altLang="ko-KR" dirty="0"/>
              <a:t>20240729</a:t>
            </a:r>
          </a:p>
          <a:p>
            <a:endParaRPr lang="en-US" altLang="ko-KR" dirty="0"/>
          </a:p>
          <a:p>
            <a:r>
              <a:rPr lang="ko-KR" altLang="en-US" dirty="0" err="1"/>
              <a:t>태원석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98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Members – </a:t>
            </a:r>
            <a:r>
              <a:rPr lang="ko-KR" altLang="en-US" sz="2800" dirty="0"/>
              <a:t>회원 상세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29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PT </a:t>
            </a:r>
            <a:r>
              <a:rPr lang="ko-KR" altLang="en-US" sz="1400" dirty="0"/>
              <a:t>회원 상세 페이지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탭하면</a:t>
            </a:r>
            <a:r>
              <a:rPr lang="ko-KR" altLang="en-US" sz="1400" dirty="0"/>
              <a:t> 해당 회원 정보 로드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신체 정보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인바디</a:t>
            </a:r>
            <a:r>
              <a:rPr lang="ko-KR" altLang="en-US" sz="1400" dirty="0"/>
              <a:t> 정보 </a:t>
            </a:r>
            <a:r>
              <a:rPr lang="en-US" altLang="ko-KR" sz="1400" dirty="0"/>
              <a:t>(</a:t>
            </a:r>
            <a:r>
              <a:rPr lang="ko-KR" altLang="en-US" sz="1400" dirty="0"/>
              <a:t>누적 데이터 차트로 표기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상세 정보 수정 버튼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인바디</a:t>
            </a:r>
            <a:r>
              <a:rPr lang="ko-KR" altLang="en-US" sz="1400" dirty="0"/>
              <a:t> 측정값 입력하기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체중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체지방율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골격근량</a:t>
            </a:r>
            <a:r>
              <a:rPr lang="ko-KR" altLang="en-US" sz="1400" dirty="0">
                <a:solidFill>
                  <a:srgbClr val="FF0000"/>
                </a:solidFill>
              </a:rPr>
              <a:t> 세 가지 데이터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A620E-68BC-C7C7-10CC-32AFC0AC6C82}"/>
              </a:ext>
            </a:extLst>
          </p:cNvPr>
          <p:cNvSpPr/>
          <p:nvPr/>
        </p:nvSpPr>
        <p:spPr>
          <a:xfrm>
            <a:off x="1917056" y="1486273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</a:t>
            </a:r>
            <a:r>
              <a:rPr lang="en-US" altLang="ko-KR" sz="1200" b="1" dirty="0"/>
              <a:t>ID // </a:t>
            </a:r>
            <a:r>
              <a:rPr lang="ko-KR" altLang="en-US" sz="1200" b="1" dirty="0"/>
              <a:t>이름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성별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목표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현재 상태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114ED-9B19-DDC5-D84C-94DED275CCCB}"/>
              </a:ext>
            </a:extLst>
          </p:cNvPr>
          <p:cNvSpPr/>
          <p:nvPr/>
        </p:nvSpPr>
        <p:spPr>
          <a:xfrm>
            <a:off x="1917055" y="1809949"/>
            <a:ext cx="4433563" cy="1121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A4B91-94CF-A7D4-EEBF-94A73342F49D}"/>
              </a:ext>
            </a:extLst>
          </p:cNvPr>
          <p:cNvSpPr txBox="1"/>
          <p:nvPr/>
        </p:nvSpPr>
        <p:spPr>
          <a:xfrm>
            <a:off x="1917054" y="2127364"/>
            <a:ext cx="4022255" cy="79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123456 // </a:t>
            </a:r>
            <a:r>
              <a:rPr lang="ko-KR" altLang="en-US" sz="1600" dirty="0"/>
              <a:t>홍길동 </a:t>
            </a:r>
            <a:r>
              <a:rPr lang="en-US" altLang="ko-KR" sz="1600" dirty="0"/>
              <a:t>// </a:t>
            </a:r>
            <a:r>
              <a:rPr lang="ko-KR" altLang="en-US" sz="1600" dirty="0"/>
              <a:t>남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근육증량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구독 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123457 // </a:t>
            </a:r>
            <a:r>
              <a:rPr lang="ko-KR" altLang="en-US" sz="1600" dirty="0" err="1"/>
              <a:t>성춘향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여 </a:t>
            </a:r>
            <a:r>
              <a:rPr lang="en-US" altLang="ko-KR" sz="1600" dirty="0"/>
              <a:t>// </a:t>
            </a:r>
            <a:r>
              <a:rPr lang="ko-KR" altLang="en-US" sz="1600" dirty="0"/>
              <a:t>다이어트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미구독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2C9E9-178F-9D11-3E02-3E247FB381E1}"/>
              </a:ext>
            </a:extLst>
          </p:cNvPr>
          <p:cNvSpPr/>
          <p:nvPr/>
        </p:nvSpPr>
        <p:spPr>
          <a:xfrm>
            <a:off x="1917053" y="1809949"/>
            <a:ext cx="443356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</a:t>
            </a:r>
            <a:r>
              <a:rPr lang="en-US" altLang="ko-KR" sz="1200" dirty="0">
                <a:solidFill>
                  <a:schemeClr val="tx1"/>
                </a:solidFill>
              </a:rPr>
              <a:t>ID // </a:t>
            </a:r>
            <a:r>
              <a:rPr lang="ko-KR" altLang="en-US" sz="1200" dirty="0">
                <a:solidFill>
                  <a:schemeClr val="tx1"/>
                </a:solidFill>
              </a:rPr>
              <a:t>이름으로 검색하기</a:t>
            </a:r>
          </a:p>
        </p:txBody>
      </p:sp>
      <p:pic>
        <p:nvPicPr>
          <p:cNvPr id="20" name="그래픽 19" descr="돋보기 윤곽선">
            <a:extLst>
              <a:ext uri="{FF2B5EF4-FFF2-40B4-BE49-F238E27FC236}">
                <a16:creationId xmlns:a16="http://schemas.microsoft.com/office/drawing/2014/main" id="{70CA542F-709B-9581-014E-2C410E10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192" y="1871418"/>
            <a:ext cx="215616" cy="21561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8F19FC-D543-8305-2AED-DF26DED571A1}"/>
              </a:ext>
            </a:extLst>
          </p:cNvPr>
          <p:cNvSpPr/>
          <p:nvPr/>
        </p:nvSpPr>
        <p:spPr>
          <a:xfrm>
            <a:off x="6163140" y="2148502"/>
            <a:ext cx="187476" cy="77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9B56D83-8A18-7262-BD82-7C266D7B474E}"/>
              </a:ext>
            </a:extLst>
          </p:cNvPr>
          <p:cNvSpPr/>
          <p:nvPr/>
        </p:nvSpPr>
        <p:spPr>
          <a:xfrm>
            <a:off x="6199788" y="2186209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A3A12F1-F3B8-7F98-C8F5-2ED6A1B7BE14}"/>
              </a:ext>
            </a:extLst>
          </p:cNvPr>
          <p:cNvSpPr/>
          <p:nvPr/>
        </p:nvSpPr>
        <p:spPr>
          <a:xfrm rot="10800000">
            <a:off x="6199787" y="2766581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EC3E91-293C-8F86-3326-1E02F20BE877}"/>
              </a:ext>
            </a:extLst>
          </p:cNvPr>
          <p:cNvSpPr/>
          <p:nvPr/>
        </p:nvSpPr>
        <p:spPr>
          <a:xfrm>
            <a:off x="1917051" y="2997601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회원 상세 정보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8D66AC-776A-B4F3-BBAE-9E229C4EE60A}"/>
              </a:ext>
            </a:extLst>
          </p:cNvPr>
          <p:cNvSpPr/>
          <p:nvPr/>
        </p:nvSpPr>
        <p:spPr>
          <a:xfrm>
            <a:off x="3506949" y="2992253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회원 정보 수정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854A31-F8E0-6890-D4B3-F156B717E7D0}"/>
              </a:ext>
            </a:extLst>
          </p:cNvPr>
          <p:cNvSpPr/>
          <p:nvPr/>
        </p:nvSpPr>
        <p:spPr>
          <a:xfrm>
            <a:off x="5096849" y="2993206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신규 회원 등록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E0280-B908-EC2C-E3EE-3EDD8BA5E91B}"/>
              </a:ext>
            </a:extLst>
          </p:cNvPr>
          <p:cNvSpPr txBox="1"/>
          <p:nvPr/>
        </p:nvSpPr>
        <p:spPr>
          <a:xfrm>
            <a:off x="1870096" y="21028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475CDA-23BA-B4CA-E67A-FA1244AE18F1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205462-B81D-E745-B0DB-741C86EE4009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887C30-95F9-9CCC-9C6A-CC1A0C4787B2}"/>
              </a:ext>
            </a:extLst>
          </p:cNvPr>
          <p:cNvSpPr/>
          <p:nvPr/>
        </p:nvSpPr>
        <p:spPr>
          <a:xfrm>
            <a:off x="4993048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마이</a:t>
            </a:r>
            <a:endParaRPr lang="en-US" altLang="ko-KR" sz="900" dirty="0"/>
          </a:p>
          <a:p>
            <a:pPr algn="ctr"/>
            <a:r>
              <a:rPr lang="ko-KR" altLang="en-US" sz="900" dirty="0"/>
              <a:t>페이지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7D0BE3-F591-6C26-2154-5BD6D3AB591D}"/>
              </a:ext>
            </a:extLst>
          </p:cNvPr>
          <p:cNvSpPr/>
          <p:nvPr/>
        </p:nvSpPr>
        <p:spPr>
          <a:xfrm>
            <a:off x="3483867" y="82306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회원관리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BBCB3E-C332-ADD4-7127-2A1F88205C19}"/>
              </a:ext>
            </a:extLst>
          </p:cNvPr>
          <p:cNvSpPr/>
          <p:nvPr/>
        </p:nvSpPr>
        <p:spPr>
          <a:xfrm>
            <a:off x="4231063" y="81795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식단 처방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7B372F-2C81-0C74-1FD9-A2C928376D5D}"/>
              </a:ext>
            </a:extLst>
          </p:cNvPr>
          <p:cNvSpPr/>
          <p:nvPr/>
        </p:nvSpPr>
        <p:spPr>
          <a:xfrm>
            <a:off x="1917051" y="3638338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*** </a:t>
            </a:r>
            <a:r>
              <a:rPr lang="ko-KR" altLang="en-US" sz="1200" b="1" dirty="0"/>
              <a:t>님 상세 페이지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E02139-11FF-4590-EB9C-6ADEF2F0423E}"/>
              </a:ext>
            </a:extLst>
          </p:cNvPr>
          <p:cNvSpPr/>
          <p:nvPr/>
        </p:nvSpPr>
        <p:spPr>
          <a:xfrm>
            <a:off x="1917050" y="3962013"/>
            <a:ext cx="4433563" cy="233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9C5770-B8DC-7C99-D1A4-550A348128C2}"/>
              </a:ext>
            </a:extLst>
          </p:cNvPr>
          <p:cNvSpPr/>
          <p:nvPr/>
        </p:nvSpPr>
        <p:spPr>
          <a:xfrm>
            <a:off x="6163135" y="3973541"/>
            <a:ext cx="187478" cy="2328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28DC349-F655-6388-4FB4-EFF86B9156A3}"/>
              </a:ext>
            </a:extLst>
          </p:cNvPr>
          <p:cNvSpPr/>
          <p:nvPr/>
        </p:nvSpPr>
        <p:spPr>
          <a:xfrm>
            <a:off x="6199782" y="4018908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49D4951-DD07-A51C-BE28-1690CAFB73BD}"/>
              </a:ext>
            </a:extLst>
          </p:cNvPr>
          <p:cNvSpPr/>
          <p:nvPr/>
        </p:nvSpPr>
        <p:spPr>
          <a:xfrm rot="10800000">
            <a:off x="6196725" y="6145061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E00C07-390D-CF81-AB46-352F0C030494}"/>
              </a:ext>
            </a:extLst>
          </p:cNvPr>
          <p:cNvSpPr/>
          <p:nvPr/>
        </p:nvSpPr>
        <p:spPr>
          <a:xfrm>
            <a:off x="2009311" y="4063509"/>
            <a:ext cx="847011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회원명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30B87-DEF1-ADF7-8933-9ABD68A503D2}"/>
              </a:ext>
            </a:extLst>
          </p:cNvPr>
          <p:cNvSpPr/>
          <p:nvPr/>
        </p:nvSpPr>
        <p:spPr>
          <a:xfrm>
            <a:off x="3060361" y="4057542"/>
            <a:ext cx="847011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성별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CC8F1F-45D0-7B60-07EF-3E8BF272B7D5}"/>
              </a:ext>
            </a:extLst>
          </p:cNvPr>
          <p:cNvSpPr/>
          <p:nvPr/>
        </p:nvSpPr>
        <p:spPr>
          <a:xfrm>
            <a:off x="4133831" y="4057542"/>
            <a:ext cx="847011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나이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E60A49-1C40-D64A-F368-D946A97AB66D}"/>
              </a:ext>
            </a:extLst>
          </p:cNvPr>
          <p:cNvSpPr/>
          <p:nvPr/>
        </p:nvSpPr>
        <p:spPr>
          <a:xfrm>
            <a:off x="5174682" y="4057542"/>
            <a:ext cx="847011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신장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48497A-D3E3-8ABC-F916-9B7A103EEE6F}"/>
              </a:ext>
            </a:extLst>
          </p:cNvPr>
          <p:cNvSpPr/>
          <p:nvPr/>
        </p:nvSpPr>
        <p:spPr>
          <a:xfrm>
            <a:off x="2009311" y="4484378"/>
            <a:ext cx="4008999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등록 기간 </a:t>
            </a:r>
            <a:r>
              <a:rPr lang="en-US" altLang="ko-KR" sz="1200" b="1" dirty="0"/>
              <a:t>(YYYY/MM/DD~YYYY/MM/DD)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F5B48-6557-8E7E-F6DF-86F86A67EF6E}"/>
              </a:ext>
            </a:extLst>
          </p:cNvPr>
          <p:cNvSpPr/>
          <p:nvPr/>
        </p:nvSpPr>
        <p:spPr>
          <a:xfrm>
            <a:off x="2007847" y="4917901"/>
            <a:ext cx="4010463" cy="920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인바디</a:t>
            </a:r>
            <a:r>
              <a:rPr lang="ko-KR" altLang="en-US" sz="1200" b="1" dirty="0"/>
              <a:t> 데이터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88C58-CBF7-01EC-4FF8-9AD990DF3542}"/>
              </a:ext>
            </a:extLst>
          </p:cNvPr>
          <p:cNvSpPr/>
          <p:nvPr/>
        </p:nvSpPr>
        <p:spPr>
          <a:xfrm>
            <a:off x="2001830" y="5974974"/>
            <a:ext cx="1949406" cy="257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상세 정보 수정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B8FD29-4D26-B9DC-EDEA-576F9471E846}"/>
              </a:ext>
            </a:extLst>
          </p:cNvPr>
          <p:cNvSpPr/>
          <p:nvPr/>
        </p:nvSpPr>
        <p:spPr>
          <a:xfrm>
            <a:off x="4068904" y="5974974"/>
            <a:ext cx="1949406" cy="257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인바디</a:t>
            </a:r>
            <a:r>
              <a:rPr lang="ko-KR" altLang="en-US" sz="1200" b="1" dirty="0"/>
              <a:t> 측정 입력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238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Members – </a:t>
            </a:r>
            <a:r>
              <a:rPr lang="ko-KR" altLang="en-US" sz="2800" dirty="0"/>
              <a:t>회원 상세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652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PT </a:t>
            </a:r>
            <a:r>
              <a:rPr lang="ko-KR" altLang="en-US" sz="1400" dirty="0"/>
              <a:t>회원 신규 등록 </a:t>
            </a:r>
            <a:r>
              <a:rPr lang="en-US" altLang="ko-KR" sz="1400" dirty="0"/>
              <a:t>/ </a:t>
            </a:r>
            <a:r>
              <a:rPr lang="ko-KR" altLang="en-US" sz="1400" dirty="0"/>
              <a:t>수정 페이지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400" dirty="0"/>
              <a:t>수정시에는 등록 대신 수정이 뜨도록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 정보 </a:t>
            </a:r>
            <a:r>
              <a:rPr lang="en-US" altLang="ko-KR" sz="1400" dirty="0"/>
              <a:t>(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배송지 주소 등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신체 정보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알러지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선호 정보</a:t>
            </a:r>
            <a:r>
              <a:rPr lang="en-US" altLang="ko-KR" sz="1400" dirty="0"/>
              <a:t> (</a:t>
            </a:r>
            <a:r>
              <a:rPr lang="ko-KR" altLang="en-US" sz="1400" dirty="0"/>
              <a:t>드롭다운 메뉴에서 체크박스 체크</a:t>
            </a:r>
            <a:r>
              <a:rPr lang="en-US" altLang="ko-KR" sz="1400" dirty="0"/>
              <a:t>. </a:t>
            </a:r>
            <a:r>
              <a:rPr lang="ko-KR" altLang="en-US" sz="1400" dirty="0"/>
              <a:t>단 어떤 항목이 있을지는 </a:t>
            </a:r>
            <a:r>
              <a:rPr lang="ko-KR" altLang="en-US" sz="1400" dirty="0" err="1"/>
              <a:t>확인해주셔야</a:t>
            </a:r>
            <a:r>
              <a:rPr lang="ko-KR" altLang="en-US" sz="1400" dirty="0"/>
              <a:t> 함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혈당 등 건강 관련 수치 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드롭다운 메뉴에서 체크박스 체크</a:t>
            </a:r>
            <a:r>
              <a:rPr lang="en-US" altLang="ko-KR" sz="1400" dirty="0"/>
              <a:t>. </a:t>
            </a:r>
            <a:r>
              <a:rPr lang="ko-KR" altLang="en-US" sz="1400" dirty="0"/>
              <a:t>단 어떤 항목이 있을지는 </a:t>
            </a:r>
            <a:r>
              <a:rPr lang="ko-KR" altLang="en-US" sz="1400" dirty="0" err="1"/>
              <a:t>확인해주셔야</a:t>
            </a:r>
            <a:r>
              <a:rPr lang="ko-KR" altLang="en-US" sz="1400" dirty="0"/>
              <a:t> 함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목표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제거 </a:t>
            </a:r>
            <a:r>
              <a:rPr lang="en-US" altLang="ko-KR" sz="1400" dirty="0"/>
              <a:t>(</a:t>
            </a:r>
            <a:r>
              <a:rPr lang="ko-KR" altLang="en-US" sz="1400" dirty="0"/>
              <a:t>드롭다운 메뉴에서 체크박스 체크</a:t>
            </a:r>
            <a:r>
              <a:rPr lang="en-US" altLang="ko-KR" sz="1400" dirty="0"/>
              <a:t>. </a:t>
            </a:r>
            <a:r>
              <a:rPr lang="ko-KR" altLang="en-US" sz="1400" dirty="0"/>
              <a:t>단 어떤 항목이 있을지는 </a:t>
            </a:r>
            <a:r>
              <a:rPr lang="ko-KR" altLang="en-US" sz="1400" dirty="0" err="1"/>
              <a:t>확인해주셔야</a:t>
            </a:r>
            <a:r>
              <a:rPr lang="ko-KR" altLang="en-US" sz="1400" dirty="0"/>
              <a:t> 함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49FD4D-092D-276B-2235-E6AA5760E76F}"/>
              </a:ext>
            </a:extLst>
          </p:cNvPr>
          <p:cNvSpPr/>
          <p:nvPr/>
        </p:nvSpPr>
        <p:spPr>
          <a:xfrm>
            <a:off x="2504565" y="1965489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8C662-6B26-801F-EAE3-F600C0735E01}"/>
              </a:ext>
            </a:extLst>
          </p:cNvPr>
          <p:cNvSpPr/>
          <p:nvPr/>
        </p:nvSpPr>
        <p:spPr>
          <a:xfrm>
            <a:off x="2504564" y="2897871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배송지 주소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4D800-9E82-8351-C7E6-170ECFA80E7C}"/>
              </a:ext>
            </a:extLst>
          </p:cNvPr>
          <p:cNvSpPr/>
          <p:nvPr/>
        </p:nvSpPr>
        <p:spPr>
          <a:xfrm>
            <a:off x="2516959" y="3362252"/>
            <a:ext cx="148943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085EB-1239-3278-486E-7A358F2F928D}"/>
              </a:ext>
            </a:extLst>
          </p:cNvPr>
          <p:cNvSpPr txBox="1"/>
          <p:nvPr/>
        </p:nvSpPr>
        <p:spPr>
          <a:xfrm>
            <a:off x="2394408" y="1177866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 </a:t>
            </a:r>
            <a:r>
              <a:rPr lang="ko-KR" altLang="en-US" dirty="0"/>
              <a:t>회원 등록을 위해</a:t>
            </a:r>
            <a:endParaRPr lang="en-US" altLang="ko-KR" dirty="0"/>
          </a:p>
          <a:p>
            <a:r>
              <a:rPr lang="ko-KR" altLang="en-US" dirty="0"/>
              <a:t>정보를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0685CD-F410-ADA1-749A-43BAC5C3B38C}"/>
              </a:ext>
            </a:extLst>
          </p:cNvPr>
          <p:cNvSpPr/>
          <p:nvPr/>
        </p:nvSpPr>
        <p:spPr>
          <a:xfrm>
            <a:off x="2504565" y="2429870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1318BD-42AF-AEC0-ECD4-CE38E9E62A40}"/>
              </a:ext>
            </a:extLst>
          </p:cNvPr>
          <p:cNvSpPr/>
          <p:nvPr/>
        </p:nvSpPr>
        <p:spPr>
          <a:xfrm>
            <a:off x="2504565" y="3834774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알러지</a:t>
            </a:r>
            <a:r>
              <a:rPr lang="ko-KR" altLang="en-US" sz="1200" dirty="0"/>
              <a:t> 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32A5D1-D3C0-FD41-DB33-1CFBA4D6A435}"/>
              </a:ext>
            </a:extLst>
          </p:cNvPr>
          <p:cNvSpPr/>
          <p:nvPr/>
        </p:nvSpPr>
        <p:spPr>
          <a:xfrm>
            <a:off x="3685766" y="5796542"/>
            <a:ext cx="871798" cy="30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7400D-E663-D3F0-42C6-EE6146EF16C6}"/>
              </a:ext>
            </a:extLst>
          </p:cNvPr>
          <p:cNvSpPr txBox="1"/>
          <p:nvPr/>
        </p:nvSpPr>
        <p:spPr>
          <a:xfrm>
            <a:off x="3604745" y="11063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460267-0B0C-8F76-1726-FD04BDD41964}"/>
              </a:ext>
            </a:extLst>
          </p:cNvPr>
          <p:cNvSpPr/>
          <p:nvPr/>
        </p:nvSpPr>
        <p:spPr>
          <a:xfrm>
            <a:off x="4252071" y="3362252"/>
            <a:ext cx="148943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DD4500-310E-65B5-AE63-E03D8A49D34E}"/>
              </a:ext>
            </a:extLst>
          </p:cNvPr>
          <p:cNvSpPr/>
          <p:nvPr/>
        </p:nvSpPr>
        <p:spPr>
          <a:xfrm>
            <a:off x="2501826" y="4299155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0819C6-F8B5-FA03-0A1B-C1DB9C0287C8}"/>
              </a:ext>
            </a:extLst>
          </p:cNvPr>
          <p:cNvSpPr/>
          <p:nvPr/>
        </p:nvSpPr>
        <p:spPr>
          <a:xfrm>
            <a:off x="2501826" y="4771580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건강 유의사항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E8F53-9BAE-F54E-B9E5-4E0FFBDE11C7}"/>
              </a:ext>
            </a:extLst>
          </p:cNvPr>
          <p:cNvSpPr/>
          <p:nvPr/>
        </p:nvSpPr>
        <p:spPr>
          <a:xfrm>
            <a:off x="2501826" y="5244005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8969FD-F5F3-A41A-389E-F74CAE81898F}"/>
              </a:ext>
            </a:extLst>
          </p:cNvPr>
          <p:cNvSpPr txBox="1"/>
          <p:nvPr/>
        </p:nvSpPr>
        <p:spPr>
          <a:xfrm>
            <a:off x="4306271" y="5686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E16A3C-D087-CA97-1246-2825848AEB9F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4A59C7-5299-EB30-81E6-F30EB4720F59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32931E-43C5-F776-B012-6FAA0F860BFB}"/>
              </a:ext>
            </a:extLst>
          </p:cNvPr>
          <p:cNvSpPr/>
          <p:nvPr/>
        </p:nvSpPr>
        <p:spPr>
          <a:xfrm>
            <a:off x="4993048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마이</a:t>
            </a:r>
            <a:endParaRPr lang="en-US" altLang="ko-KR" sz="900" dirty="0"/>
          </a:p>
          <a:p>
            <a:pPr algn="ctr"/>
            <a:r>
              <a:rPr lang="ko-KR" altLang="en-US" sz="900" dirty="0"/>
              <a:t>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1E0569-A30D-CBD5-8C4A-40A33CA569B1}"/>
              </a:ext>
            </a:extLst>
          </p:cNvPr>
          <p:cNvSpPr/>
          <p:nvPr/>
        </p:nvSpPr>
        <p:spPr>
          <a:xfrm>
            <a:off x="3483867" y="82306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1AC160-835E-B49F-D19F-4A19836AEAFF}"/>
              </a:ext>
            </a:extLst>
          </p:cNvPr>
          <p:cNvSpPr/>
          <p:nvPr/>
        </p:nvSpPr>
        <p:spPr>
          <a:xfrm>
            <a:off x="4231063" y="81795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식단 처방</a:t>
            </a:r>
          </a:p>
        </p:txBody>
      </p:sp>
    </p:spTree>
    <p:extLst>
      <p:ext uri="{BB962C8B-B14F-4D97-AF65-F5344CB8AC3E}">
        <p14:creationId xmlns:p14="http://schemas.microsoft.com/office/powerpoint/2010/main" val="107843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813437" y="3013501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Diet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111046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Diet – </a:t>
            </a:r>
            <a:r>
              <a:rPr lang="ko-KR" altLang="en-US" sz="2800"/>
              <a:t>식단 처방 페이지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393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대상 식단 처방 페이지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처방 기록 조회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신규 처방을 누르면 </a:t>
            </a:r>
            <a:r>
              <a:rPr lang="en-US" altLang="ko-KR" sz="1400" dirty="0"/>
              <a:t>2</a:t>
            </a:r>
            <a:r>
              <a:rPr lang="ko-KR" altLang="en-US" sz="1400" dirty="0"/>
              <a:t>주치 신규 처방 진행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재처방은 동일한 식단 </a:t>
            </a:r>
            <a:r>
              <a:rPr lang="ko-KR" altLang="en-US" sz="1400" dirty="0" err="1"/>
              <a:t>재처방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/>
              <a:t>처방 기록에서 특정 식단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버튼 활성화되고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식단을 </a:t>
            </a:r>
            <a:r>
              <a:rPr lang="ko-KR" altLang="en-US" sz="1400" dirty="0" err="1"/>
              <a:t>재처방하도록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결제 </a:t>
            </a:r>
            <a:r>
              <a:rPr lang="ko-KR" altLang="en-US" sz="1400" dirty="0" err="1"/>
              <a:t>완료시</a:t>
            </a:r>
            <a:r>
              <a:rPr lang="ko-KR" altLang="en-US" sz="1400" dirty="0"/>
              <a:t> 처방 식단 데이터는 </a:t>
            </a:r>
            <a:r>
              <a:rPr lang="en-US" altLang="ko-KR" sz="1400" dirty="0"/>
              <a:t>Admin</a:t>
            </a:r>
            <a:r>
              <a:rPr lang="ko-KR" altLang="en-US" sz="1400" dirty="0"/>
              <a:t>에 블록 관련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884DD6-428D-994A-DD15-0EF418C7C25E}"/>
              </a:ext>
            </a:extLst>
          </p:cNvPr>
          <p:cNvSpPr/>
          <p:nvPr/>
        </p:nvSpPr>
        <p:spPr>
          <a:xfrm>
            <a:off x="1917056" y="1486273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</a:t>
            </a:r>
            <a:r>
              <a:rPr lang="en-US" altLang="ko-KR" sz="1200" b="1" dirty="0"/>
              <a:t>ID // </a:t>
            </a:r>
            <a:r>
              <a:rPr lang="ko-KR" altLang="en-US" sz="1200" b="1" dirty="0"/>
              <a:t>이름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성별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목표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현재 상태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6C7632-CDA3-9FAA-59B8-15E88B1220B3}"/>
              </a:ext>
            </a:extLst>
          </p:cNvPr>
          <p:cNvSpPr/>
          <p:nvPr/>
        </p:nvSpPr>
        <p:spPr>
          <a:xfrm>
            <a:off x="1917055" y="1809949"/>
            <a:ext cx="4433563" cy="1121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5DA6-B016-1C70-8D35-6A4BA939D3A9}"/>
              </a:ext>
            </a:extLst>
          </p:cNvPr>
          <p:cNvSpPr txBox="1"/>
          <p:nvPr/>
        </p:nvSpPr>
        <p:spPr>
          <a:xfrm>
            <a:off x="1917054" y="2127364"/>
            <a:ext cx="4022255" cy="79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123456 // </a:t>
            </a:r>
            <a:r>
              <a:rPr lang="ko-KR" altLang="en-US" sz="1600" dirty="0"/>
              <a:t>홍길동 </a:t>
            </a:r>
            <a:r>
              <a:rPr lang="en-US" altLang="ko-KR" sz="1600" dirty="0"/>
              <a:t>// </a:t>
            </a:r>
            <a:r>
              <a:rPr lang="ko-KR" altLang="en-US" sz="1600" dirty="0"/>
              <a:t>남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근육증량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구독 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123457 // </a:t>
            </a:r>
            <a:r>
              <a:rPr lang="ko-KR" altLang="en-US" sz="1600" dirty="0" err="1"/>
              <a:t>성춘향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여 </a:t>
            </a:r>
            <a:r>
              <a:rPr lang="en-US" altLang="ko-KR" sz="1600" dirty="0"/>
              <a:t>// </a:t>
            </a:r>
            <a:r>
              <a:rPr lang="ko-KR" altLang="en-US" sz="1600" dirty="0"/>
              <a:t>다이어트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미구독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E8F42-0E00-1133-0C10-3B3E45EDBAD7}"/>
              </a:ext>
            </a:extLst>
          </p:cNvPr>
          <p:cNvSpPr/>
          <p:nvPr/>
        </p:nvSpPr>
        <p:spPr>
          <a:xfrm>
            <a:off x="1917053" y="1809949"/>
            <a:ext cx="443356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</a:t>
            </a:r>
            <a:r>
              <a:rPr lang="en-US" altLang="ko-KR" sz="1200" dirty="0">
                <a:solidFill>
                  <a:schemeClr val="tx1"/>
                </a:solidFill>
              </a:rPr>
              <a:t>ID // </a:t>
            </a:r>
            <a:r>
              <a:rPr lang="ko-KR" altLang="en-US" sz="1200" dirty="0">
                <a:solidFill>
                  <a:schemeClr val="tx1"/>
                </a:solidFill>
              </a:rPr>
              <a:t>이름으로 검색하기</a:t>
            </a:r>
          </a:p>
        </p:txBody>
      </p:sp>
      <p:pic>
        <p:nvPicPr>
          <p:cNvPr id="17" name="그래픽 16" descr="돋보기 윤곽선">
            <a:extLst>
              <a:ext uri="{FF2B5EF4-FFF2-40B4-BE49-F238E27FC236}">
                <a16:creationId xmlns:a16="http://schemas.microsoft.com/office/drawing/2014/main" id="{39FCEF66-5993-1B51-DBAA-750F0355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192" y="1871418"/>
            <a:ext cx="215616" cy="2156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DB1EA-96E3-1680-09ED-754C7DACEC18}"/>
              </a:ext>
            </a:extLst>
          </p:cNvPr>
          <p:cNvSpPr/>
          <p:nvPr/>
        </p:nvSpPr>
        <p:spPr>
          <a:xfrm>
            <a:off x="6163140" y="2148502"/>
            <a:ext cx="187476" cy="77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37358B6-70FB-08C7-62AE-7C347B1D65F8}"/>
              </a:ext>
            </a:extLst>
          </p:cNvPr>
          <p:cNvSpPr/>
          <p:nvPr/>
        </p:nvSpPr>
        <p:spPr>
          <a:xfrm>
            <a:off x="6199788" y="2186209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3B08F00-64C7-146C-92EB-20A9F47CA05F}"/>
              </a:ext>
            </a:extLst>
          </p:cNvPr>
          <p:cNvSpPr/>
          <p:nvPr/>
        </p:nvSpPr>
        <p:spPr>
          <a:xfrm rot="10800000">
            <a:off x="6199787" y="2766581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45CD61-AAA1-9770-F513-5638763439A5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BEA786-F8A2-A16A-47E3-F68744A671F6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32C34-3BBF-6A23-6A28-4B335F0E965A}"/>
              </a:ext>
            </a:extLst>
          </p:cNvPr>
          <p:cNvSpPr/>
          <p:nvPr/>
        </p:nvSpPr>
        <p:spPr>
          <a:xfrm>
            <a:off x="4993048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마이</a:t>
            </a:r>
            <a:endParaRPr lang="en-US" altLang="ko-KR" sz="900" dirty="0"/>
          </a:p>
          <a:p>
            <a:pPr algn="ctr"/>
            <a:r>
              <a:rPr lang="ko-KR" altLang="en-US" sz="900" dirty="0"/>
              <a:t>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73F0E6-89BF-4267-6152-1BDAB995D121}"/>
              </a:ext>
            </a:extLst>
          </p:cNvPr>
          <p:cNvSpPr/>
          <p:nvPr/>
        </p:nvSpPr>
        <p:spPr>
          <a:xfrm>
            <a:off x="3483867" y="82306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회원관리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37B837-0948-8C28-6DBB-85EE02E88B75}"/>
              </a:ext>
            </a:extLst>
          </p:cNvPr>
          <p:cNvSpPr/>
          <p:nvPr/>
        </p:nvSpPr>
        <p:spPr>
          <a:xfrm>
            <a:off x="4231063" y="81795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식단 처방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060287-EC04-B90B-2396-AFE841614E14}"/>
              </a:ext>
            </a:extLst>
          </p:cNvPr>
          <p:cNvSpPr/>
          <p:nvPr/>
        </p:nvSpPr>
        <p:spPr>
          <a:xfrm>
            <a:off x="1917053" y="3001082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###</a:t>
            </a:r>
            <a:r>
              <a:rPr lang="ko-KR" altLang="en-US" sz="1200" b="1" dirty="0"/>
              <a:t>님 식단 처방 기록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EC67E0-8F56-5DAC-44F3-0A461587F460}"/>
              </a:ext>
            </a:extLst>
          </p:cNvPr>
          <p:cNvSpPr/>
          <p:nvPr/>
        </p:nvSpPr>
        <p:spPr>
          <a:xfrm>
            <a:off x="1917052" y="3324758"/>
            <a:ext cx="4433563" cy="194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90C9F-842D-FED4-4596-AED12FBCFB96}"/>
              </a:ext>
            </a:extLst>
          </p:cNvPr>
          <p:cNvSpPr txBox="1"/>
          <p:nvPr/>
        </p:nvSpPr>
        <p:spPr>
          <a:xfrm>
            <a:off x="1968018" y="3493100"/>
            <a:ext cx="2771913" cy="79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여기 들어갈 내용은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블록에 대한 추가 </a:t>
            </a:r>
            <a:r>
              <a:rPr lang="ko-KR" altLang="en-US" sz="1600" dirty="0" err="1">
                <a:solidFill>
                  <a:srgbClr val="FF0000"/>
                </a:solidFill>
              </a:rPr>
              <a:t>정보필요함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F542D5-BACC-FDC0-70D4-DDA8D96C98C3}"/>
              </a:ext>
            </a:extLst>
          </p:cNvPr>
          <p:cNvSpPr/>
          <p:nvPr/>
        </p:nvSpPr>
        <p:spPr>
          <a:xfrm>
            <a:off x="6163139" y="3336286"/>
            <a:ext cx="187476" cy="19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81B4507-9CFB-14D5-8747-88255DA77E9E}"/>
              </a:ext>
            </a:extLst>
          </p:cNvPr>
          <p:cNvSpPr/>
          <p:nvPr/>
        </p:nvSpPr>
        <p:spPr>
          <a:xfrm>
            <a:off x="6200803" y="3351127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A296EA9-9F2B-236D-0402-85DBDFF89905}"/>
              </a:ext>
            </a:extLst>
          </p:cNvPr>
          <p:cNvSpPr/>
          <p:nvPr/>
        </p:nvSpPr>
        <p:spPr>
          <a:xfrm rot="10800000">
            <a:off x="6199787" y="5062597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379A2A-3F84-6B87-7347-F3D4278850AE}"/>
              </a:ext>
            </a:extLst>
          </p:cNvPr>
          <p:cNvSpPr/>
          <p:nvPr/>
        </p:nvSpPr>
        <p:spPr>
          <a:xfrm>
            <a:off x="1917052" y="5409753"/>
            <a:ext cx="2164754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신규 처방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1F0E82-689E-263B-79F4-E3B806425DB2}"/>
              </a:ext>
            </a:extLst>
          </p:cNvPr>
          <p:cNvSpPr/>
          <p:nvPr/>
        </p:nvSpPr>
        <p:spPr>
          <a:xfrm>
            <a:off x="4179512" y="5409753"/>
            <a:ext cx="2164754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재처방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F392D-46C4-CD0E-7A2B-F153A40DAFDF}"/>
              </a:ext>
            </a:extLst>
          </p:cNvPr>
          <p:cNvSpPr txBox="1"/>
          <p:nvPr/>
        </p:nvSpPr>
        <p:spPr>
          <a:xfrm>
            <a:off x="5579584" y="53532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5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Diet – </a:t>
            </a:r>
            <a:r>
              <a:rPr lang="ko-KR" altLang="en-US" sz="2800" dirty="0"/>
              <a:t>식단 정보 페이지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329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처방된 식단의 정보를 확인할 수 있는 페이지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차트 형태로 </a:t>
            </a:r>
            <a:r>
              <a:rPr lang="en-US" altLang="ko-KR" sz="1400" dirty="0"/>
              <a:t>2</a:t>
            </a:r>
            <a:r>
              <a:rPr lang="ko-KR" altLang="en-US" sz="1400" dirty="0"/>
              <a:t>주치 식단을 한 번에 볼 수 있는 형태 </a:t>
            </a:r>
            <a:r>
              <a:rPr lang="en-US" altLang="ko-KR" sz="1400" dirty="0"/>
              <a:t>(</a:t>
            </a:r>
            <a:r>
              <a:rPr lang="ko-KR" altLang="en-US" sz="1400" dirty="0"/>
              <a:t>급식 안내문 같은 느낌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숫자 </a:t>
            </a:r>
            <a:r>
              <a:rPr lang="en-US" altLang="ko-KR" sz="1400" dirty="0"/>
              <a:t>+ </a:t>
            </a:r>
            <a:r>
              <a:rPr lang="ko-KR" altLang="en-US" sz="1400" dirty="0"/>
              <a:t>그래프 형태로 만들면 시인성이 올라갈까</a:t>
            </a:r>
            <a:r>
              <a:rPr lang="en-US" altLang="ko-KR" sz="1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식단 관련 상세 정보가 필요합니다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34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194902" y="3013501"/>
            <a:ext cx="3802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Payment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46378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결제 선택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식단 내역 표시 </a:t>
            </a:r>
            <a:r>
              <a:rPr lang="en-US" altLang="ko-KR" dirty="0"/>
              <a:t>(2</a:t>
            </a:r>
            <a:r>
              <a:rPr lang="ko-KR" altLang="en-US" dirty="0"/>
              <a:t>주치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가격 표시</a:t>
            </a:r>
            <a:endParaRPr lang="en-US" altLang="ko-KR" dirty="0"/>
          </a:p>
          <a:p>
            <a:r>
              <a:rPr lang="ko-KR" altLang="en-US" dirty="0"/>
              <a:t>픽업 위치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일회성 결제하기 버튼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정기 결제 등록하기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14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일회성 결제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토스페이먼츠</a:t>
            </a:r>
            <a:r>
              <a:rPr lang="ko-KR" altLang="en-US" dirty="0"/>
              <a:t> 결제 </a:t>
            </a:r>
            <a:r>
              <a:rPr lang="en-US" altLang="ko-KR" dirty="0"/>
              <a:t>API</a:t>
            </a:r>
            <a:r>
              <a:rPr lang="ko-KR" altLang="en-US" dirty="0"/>
              <a:t> 불러와서 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86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113-0C5F-4215-2909-1C8C954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Payment – </a:t>
            </a:r>
            <a:r>
              <a:rPr lang="ko-KR" altLang="en-US" dirty="0"/>
              <a:t>정기 결제 페이지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111-C445-34A6-EB9C-C6794A9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토스페이먼츠</a:t>
            </a:r>
            <a:r>
              <a:rPr lang="ko-KR" altLang="en-US"/>
              <a:t> 정기 결제 </a:t>
            </a:r>
            <a:r>
              <a:rPr lang="en-US" altLang="ko-KR" dirty="0"/>
              <a:t>API</a:t>
            </a:r>
            <a:r>
              <a:rPr lang="ko-KR" altLang="en-US" dirty="0"/>
              <a:t> 불러와서 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1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3" y="735291"/>
            <a:ext cx="2762052" cy="587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iPad 10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Gen </a:t>
            </a:r>
            <a:r>
              <a:rPr lang="ko-KR" altLang="en-US" sz="1400" dirty="0" err="1"/>
              <a:t>웹앱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크롬 사용 기준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2360 x 1640 </a:t>
            </a:r>
            <a:r>
              <a:rPr lang="en-US" altLang="ko-KR" sz="1400" dirty="0" err="1"/>
              <a:t>px</a:t>
            </a:r>
            <a:r>
              <a:rPr lang="ko-KR" altLang="en-US" sz="1400" dirty="0"/>
              <a:t>이나</a:t>
            </a:r>
            <a:r>
              <a:rPr lang="en-US" altLang="ko-KR" sz="1400" dirty="0"/>
              <a:t>, CSS Dimension</a:t>
            </a:r>
            <a:r>
              <a:rPr lang="ko-KR" altLang="en-US" sz="1400" dirty="0"/>
              <a:t>은 </a:t>
            </a:r>
            <a:r>
              <a:rPr lang="en-US" altLang="ko-KR" sz="1400" dirty="0"/>
              <a:t>1180 x 820 </a:t>
            </a:r>
            <a:r>
              <a:rPr lang="en-US" altLang="ko-KR" sz="1400" dirty="0" err="1"/>
              <a:t>px</a:t>
            </a:r>
            <a:r>
              <a:rPr lang="en-US" altLang="ko-KR" sz="1400" dirty="0"/>
              <a:t> </a:t>
            </a:r>
            <a:r>
              <a:rPr lang="ko-KR" altLang="en-US" sz="1400" dirty="0"/>
              <a:t>권장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Status bar 20px, Address bar 44px, Navigation bar 44px </a:t>
            </a:r>
            <a:r>
              <a:rPr lang="ko-KR" altLang="en-US" sz="1400" dirty="0"/>
              <a:t>제외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총 </a:t>
            </a:r>
            <a:r>
              <a:rPr lang="en-US" altLang="ko-KR" sz="1400" b="1" u="sng" dirty="0"/>
              <a:t>Dimension : 1000 x 820 </a:t>
            </a:r>
            <a:r>
              <a:rPr lang="en-US" altLang="ko-KR" sz="1400" b="1" u="sng" dirty="0" err="1"/>
              <a:t>px</a:t>
            </a:r>
            <a:endParaRPr lang="en-US" altLang="ko-KR" sz="1400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세로 스크롤 가능하나</a:t>
            </a:r>
            <a:r>
              <a:rPr lang="en-US" altLang="ko-KR" sz="1400" dirty="0"/>
              <a:t>, </a:t>
            </a:r>
            <a:r>
              <a:rPr lang="ko-KR" altLang="en-US" sz="1400" dirty="0"/>
              <a:t>각 페이지는 가급적 스크롤 없이 한 번에 볼 수 있도록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 입력창이 뜨는 경우에는 이 원칙 무시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PostgreSQL / Django / React.js</a:t>
            </a:r>
            <a:endParaRPr lang="en-KR" altLang="ko-KR" sz="1400" dirty="0"/>
          </a:p>
        </p:txBody>
      </p:sp>
      <p:pic>
        <p:nvPicPr>
          <p:cNvPr id="1026" name="Picture 2" descr="iPad(10세대) - Apple 지원 (KR)">
            <a:extLst>
              <a:ext uri="{FF2B5EF4-FFF2-40B4-BE49-F238E27FC236}">
                <a16:creationId xmlns:a16="http://schemas.microsoft.com/office/drawing/2014/main" id="{50604A8E-59B5-A511-1D7B-42501988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00" y="433634"/>
            <a:ext cx="5198781" cy="61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9E314-15C4-0013-1A61-EC0D877545F4}"/>
              </a:ext>
            </a:extLst>
          </p:cNvPr>
          <p:cNvCxnSpPr>
            <a:cxnSpLocks/>
          </p:cNvCxnSpPr>
          <p:nvPr/>
        </p:nvCxnSpPr>
        <p:spPr>
          <a:xfrm>
            <a:off x="3101419" y="2139885"/>
            <a:ext cx="0" cy="3648173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B03BA2-9D89-FBBB-D255-EC30F91E45AE}"/>
              </a:ext>
            </a:extLst>
          </p:cNvPr>
          <p:cNvCxnSpPr>
            <a:cxnSpLocks/>
          </p:cNvCxnSpPr>
          <p:nvPr/>
        </p:nvCxnSpPr>
        <p:spPr>
          <a:xfrm flipH="1">
            <a:off x="2863921" y="5392132"/>
            <a:ext cx="307313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3F73AE-A83E-DD53-3DBC-43A77C9530E7}"/>
              </a:ext>
            </a:extLst>
          </p:cNvPr>
          <p:cNvSpPr txBox="1"/>
          <p:nvPr/>
        </p:nvSpPr>
        <p:spPr>
          <a:xfrm>
            <a:off x="3096605" y="335149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1000px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F09BE-15BA-327D-8DA9-D1387FECCED4}"/>
              </a:ext>
            </a:extLst>
          </p:cNvPr>
          <p:cNvSpPr txBox="1"/>
          <p:nvPr/>
        </p:nvSpPr>
        <p:spPr>
          <a:xfrm>
            <a:off x="3945076" y="5022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735179" y="3013501"/>
            <a:ext cx="2721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User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257291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User – </a:t>
            </a:r>
            <a:r>
              <a:rPr lang="ko-KR" altLang="en-US" sz="2800"/>
              <a:t>로그인 페이지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3" y="735291"/>
            <a:ext cx="2610010" cy="1997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아이디</a:t>
            </a:r>
            <a:r>
              <a:rPr lang="en-US" altLang="ko-KR" sz="1400" dirty="0"/>
              <a:t>,</a:t>
            </a:r>
            <a:r>
              <a:rPr lang="ko-KR" altLang="en-US" sz="1400" dirty="0"/>
              <a:t> 패스워드 입력 필드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로그인 버튼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자동 로그인 체크박스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ID / </a:t>
            </a:r>
            <a:r>
              <a:rPr lang="ko-KR" altLang="en-US" sz="1400" dirty="0"/>
              <a:t>비밀번호 찾기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소셜 로그인 </a:t>
            </a:r>
            <a:r>
              <a:rPr lang="en-US" altLang="ko-KR" sz="1400" dirty="0"/>
              <a:t>(</a:t>
            </a:r>
            <a:r>
              <a:rPr lang="ko-KR" altLang="en-US" sz="1400" dirty="0"/>
              <a:t>네이버 </a:t>
            </a:r>
            <a:r>
              <a:rPr lang="en-US" altLang="ko-KR" sz="1400" dirty="0"/>
              <a:t>/</a:t>
            </a:r>
            <a:r>
              <a:rPr lang="ko-KR" altLang="en-US" sz="1400" dirty="0"/>
              <a:t> 구글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회원가입 링크</a:t>
            </a:r>
            <a:endParaRPr lang="en-KR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9C82C7-ADAE-F1E7-CA31-BA4E040CD646}"/>
              </a:ext>
            </a:extLst>
          </p:cNvPr>
          <p:cNvSpPr/>
          <p:nvPr/>
        </p:nvSpPr>
        <p:spPr>
          <a:xfrm>
            <a:off x="2380447" y="1809727"/>
            <a:ext cx="3506771" cy="923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Athlete’s Meal </a:t>
            </a:r>
            <a:r>
              <a:rPr lang="ko-KR" altLang="en-US" dirty="0"/>
              <a:t>로고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9F491-071B-5C50-13D4-B49133A968C6}"/>
              </a:ext>
            </a:extLst>
          </p:cNvPr>
          <p:cNvSpPr/>
          <p:nvPr/>
        </p:nvSpPr>
        <p:spPr>
          <a:xfrm>
            <a:off x="2516957" y="3075495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D5D3E2-CAEA-E21F-D388-7753434C9F3F}"/>
              </a:ext>
            </a:extLst>
          </p:cNvPr>
          <p:cNvSpPr/>
          <p:nvPr/>
        </p:nvSpPr>
        <p:spPr>
          <a:xfrm>
            <a:off x="2516957" y="3530339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07796-960E-7BC6-65D9-6270CCD304E9}"/>
              </a:ext>
            </a:extLst>
          </p:cNvPr>
          <p:cNvSpPr/>
          <p:nvPr/>
        </p:nvSpPr>
        <p:spPr>
          <a:xfrm>
            <a:off x="2516958" y="3985183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 버튼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13F48-9026-6BC4-DD91-A312B6D989C1}"/>
              </a:ext>
            </a:extLst>
          </p:cNvPr>
          <p:cNvSpPr/>
          <p:nvPr/>
        </p:nvSpPr>
        <p:spPr>
          <a:xfrm>
            <a:off x="3191156" y="4440027"/>
            <a:ext cx="871798" cy="782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C4BFF6-4372-DC3B-A956-9FC83EF846F1}"/>
              </a:ext>
            </a:extLst>
          </p:cNvPr>
          <p:cNvSpPr/>
          <p:nvPr/>
        </p:nvSpPr>
        <p:spPr>
          <a:xfrm>
            <a:off x="4182539" y="4440027"/>
            <a:ext cx="871798" cy="782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C25B8-6565-7F3A-41B3-1168B978DCBD}"/>
              </a:ext>
            </a:extLst>
          </p:cNvPr>
          <p:cNvSpPr txBox="1"/>
          <p:nvPr/>
        </p:nvSpPr>
        <p:spPr>
          <a:xfrm>
            <a:off x="2852262" y="5452798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아직 회원이 </a:t>
            </a:r>
            <a:r>
              <a:rPr lang="ko-KR" altLang="en-US" sz="1200" dirty="0" err="1"/>
              <a:t>아니신가요</a:t>
            </a:r>
            <a:r>
              <a:rPr lang="en-US" altLang="ko-KR" sz="1200" dirty="0"/>
              <a:t>?  </a:t>
            </a:r>
            <a:r>
              <a:rPr lang="ko-KR" altLang="en-US" sz="1200" u="sng" dirty="0">
                <a:solidFill>
                  <a:srgbClr val="0070C0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94859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User – </a:t>
            </a:r>
            <a:r>
              <a:rPr lang="ko-KR" altLang="en-US" sz="2800"/>
              <a:t>회원가입 페이지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522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r>
              <a:rPr lang="en-US" altLang="ko-KR" sz="1400" dirty="0"/>
              <a:t>, ID, PW, </a:t>
            </a:r>
            <a:r>
              <a:rPr lang="ko-KR" altLang="en-US" sz="1400" dirty="0"/>
              <a:t>이메일 입력 </a:t>
            </a:r>
            <a:r>
              <a:rPr lang="en-US" altLang="ko-KR" sz="1400" dirty="0"/>
              <a:t>(mandatory)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/>
              <a:t>눌렀을 시 주소 기반 헬스장 선택 창 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모달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카카오 주소 </a:t>
            </a:r>
            <a:r>
              <a:rPr lang="en-US" altLang="ko-KR" sz="1400" dirty="0"/>
              <a:t>API, </a:t>
            </a:r>
            <a:r>
              <a:rPr lang="ko-KR" altLang="en-US" sz="1400" dirty="0" err="1"/>
              <a:t>카카오맵</a:t>
            </a:r>
            <a:r>
              <a:rPr lang="en-US" altLang="ko-KR" sz="1400" dirty="0"/>
              <a:t>, </a:t>
            </a:r>
            <a:r>
              <a:rPr lang="ko-KR" altLang="en-US" sz="1400" dirty="0"/>
              <a:t>협약 헬스장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헬스장 목록 불러오기</a:t>
            </a:r>
            <a:r>
              <a:rPr lang="en-US" altLang="ko-KR" sz="1400" dirty="0"/>
              <a:t>, </a:t>
            </a:r>
            <a:r>
              <a:rPr lang="ko-KR" altLang="en-US" sz="1400" dirty="0"/>
              <a:t>헬스장 위치 </a:t>
            </a:r>
            <a:r>
              <a:rPr lang="ko-KR" altLang="en-US" sz="1400" dirty="0" err="1"/>
              <a:t>카카오맵</a:t>
            </a:r>
            <a:r>
              <a:rPr lang="ko-KR" altLang="en-US" sz="1400" dirty="0"/>
              <a:t> 상에 표시되도록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** </a:t>
            </a:r>
            <a:r>
              <a:rPr lang="ko-KR" altLang="en-US" sz="1400" dirty="0"/>
              <a:t>소셜 회원가입 </a:t>
            </a:r>
            <a:r>
              <a:rPr lang="en-US" altLang="ko-KR" sz="1400" dirty="0"/>
              <a:t>(</a:t>
            </a:r>
            <a:r>
              <a:rPr lang="ko-KR" altLang="en-US" sz="1400" dirty="0"/>
              <a:t>구글</a:t>
            </a:r>
            <a:r>
              <a:rPr lang="en-US" altLang="ko-KR" sz="1400" dirty="0"/>
              <a:t>/</a:t>
            </a:r>
            <a:r>
              <a:rPr lang="ko-KR" altLang="en-US" sz="1400" dirty="0"/>
              <a:t>네이버 </a:t>
            </a:r>
            <a:r>
              <a:rPr lang="en-US" altLang="ko-KR" sz="1400" dirty="0"/>
              <a:t>.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이메일은 소셜 </a:t>
            </a:r>
            <a:r>
              <a:rPr lang="en-US" altLang="ko-KR" sz="1400" dirty="0"/>
              <a:t>API</a:t>
            </a:r>
            <a:r>
              <a:rPr lang="ko-KR" altLang="en-US" sz="1400" dirty="0"/>
              <a:t>에서 불러오게 됨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가입시 협약 헬스장 </a:t>
            </a:r>
            <a:r>
              <a:rPr lang="en-US" altLang="ko-KR" sz="1400" dirty="0"/>
              <a:t>Admin </a:t>
            </a:r>
            <a:r>
              <a:rPr lang="ko-KR" altLang="en-US" sz="1400" dirty="0"/>
              <a:t>쪽으로 회원 가입 승인 요청 보냄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카카오 주소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9F491-071B-5C50-13D4-B49133A968C6}"/>
              </a:ext>
            </a:extLst>
          </p:cNvPr>
          <p:cNvSpPr/>
          <p:nvPr/>
        </p:nvSpPr>
        <p:spPr>
          <a:xfrm>
            <a:off x="2504565" y="1965489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성명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D5D3E2-CAEA-E21F-D388-7753434C9F3F}"/>
              </a:ext>
            </a:extLst>
          </p:cNvPr>
          <p:cNvSpPr/>
          <p:nvPr/>
        </p:nvSpPr>
        <p:spPr>
          <a:xfrm>
            <a:off x="2504564" y="2897871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07796-960E-7BC6-65D9-6270CCD304E9}"/>
              </a:ext>
            </a:extLst>
          </p:cNvPr>
          <p:cNvSpPr/>
          <p:nvPr/>
        </p:nvSpPr>
        <p:spPr>
          <a:xfrm>
            <a:off x="2516959" y="3362252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이메일 주소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13F48-9026-6BC4-DD91-A312B6D989C1}"/>
              </a:ext>
            </a:extLst>
          </p:cNvPr>
          <p:cNvSpPr/>
          <p:nvPr/>
        </p:nvSpPr>
        <p:spPr>
          <a:xfrm>
            <a:off x="3191156" y="5250734"/>
            <a:ext cx="871798" cy="782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네이버</a:t>
            </a:r>
            <a:endParaRPr lang="en-US" altLang="ko-KR" sz="1200" dirty="0"/>
          </a:p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C4BFF6-4372-DC3B-A956-9FC83EF846F1}"/>
              </a:ext>
            </a:extLst>
          </p:cNvPr>
          <p:cNvSpPr/>
          <p:nvPr/>
        </p:nvSpPr>
        <p:spPr>
          <a:xfrm>
            <a:off x="4182539" y="5250734"/>
            <a:ext cx="871798" cy="782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구글</a:t>
            </a:r>
            <a:endParaRPr lang="en-US" altLang="ko-KR" sz="1200" dirty="0"/>
          </a:p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2129A-8BA6-B714-702E-E3DF7C003A6D}"/>
              </a:ext>
            </a:extLst>
          </p:cNvPr>
          <p:cNvSpPr txBox="1"/>
          <p:nvPr/>
        </p:nvSpPr>
        <p:spPr>
          <a:xfrm>
            <a:off x="2394408" y="1177866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회원가입을 위해</a:t>
            </a:r>
            <a:endParaRPr lang="en-US" altLang="ko-KR" dirty="0"/>
          </a:p>
          <a:p>
            <a:r>
              <a:rPr lang="ko-KR" altLang="en-US" dirty="0"/>
              <a:t>정보를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49A82-142A-E3CA-6B9D-537DE59DD6AE}"/>
              </a:ext>
            </a:extLst>
          </p:cNvPr>
          <p:cNvSpPr/>
          <p:nvPr/>
        </p:nvSpPr>
        <p:spPr>
          <a:xfrm>
            <a:off x="2504565" y="2429870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C1D79D-496D-5AC6-F335-1D3A134A1B5A}"/>
              </a:ext>
            </a:extLst>
          </p:cNvPr>
          <p:cNvSpPr/>
          <p:nvPr/>
        </p:nvSpPr>
        <p:spPr>
          <a:xfrm>
            <a:off x="2504565" y="3834774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헬스장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487B-BCA3-A13D-37A7-9185ED85D27A}"/>
              </a:ext>
            </a:extLst>
          </p:cNvPr>
          <p:cNvSpPr txBox="1"/>
          <p:nvPr/>
        </p:nvSpPr>
        <p:spPr>
          <a:xfrm>
            <a:off x="2271280" y="36796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491C4-224F-B574-A2F6-CD188C88A7EE}"/>
              </a:ext>
            </a:extLst>
          </p:cNvPr>
          <p:cNvSpPr txBox="1"/>
          <p:nvPr/>
        </p:nvSpPr>
        <p:spPr>
          <a:xfrm>
            <a:off x="2861050" y="510982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67AAC1-B739-DB50-3725-6AAA0B6F5A12}"/>
              </a:ext>
            </a:extLst>
          </p:cNvPr>
          <p:cNvSpPr/>
          <p:nvPr/>
        </p:nvSpPr>
        <p:spPr>
          <a:xfrm>
            <a:off x="3697939" y="4451701"/>
            <a:ext cx="871798" cy="30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DE4558-FCAC-0983-8918-5EF33889E807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400C12-EDDD-C69C-20A5-3938E7270C7A}"/>
              </a:ext>
            </a:extLst>
          </p:cNvPr>
          <p:cNvSpPr/>
          <p:nvPr/>
        </p:nvSpPr>
        <p:spPr>
          <a:xfrm>
            <a:off x="4900751" y="819607"/>
            <a:ext cx="81149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9E974-672F-D270-E829-CD687C419AC0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706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User – </a:t>
            </a:r>
            <a:r>
              <a:rPr lang="ko-KR" altLang="en-US" sz="2800"/>
              <a:t>네이버</a:t>
            </a:r>
            <a:r>
              <a:rPr lang="en-US" altLang="ko-KR" sz="2800" dirty="0"/>
              <a:t>/</a:t>
            </a:r>
            <a:r>
              <a:rPr lang="ko-KR" altLang="en-US" sz="2800" dirty="0"/>
              <a:t>구글 회원가입 </a:t>
            </a:r>
            <a:r>
              <a:rPr lang="ko-KR" altLang="en-US" sz="2800" dirty="0" err="1"/>
              <a:t>클릭시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393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ID, PW</a:t>
            </a:r>
            <a:r>
              <a:rPr lang="ko-KR" altLang="en-US" sz="1400" dirty="0"/>
              <a:t>는 자동으로 </a:t>
            </a:r>
            <a:r>
              <a:rPr lang="en-US" altLang="ko-KR" sz="1400" dirty="0"/>
              <a:t>Generate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이메일 주소는 소셜에서 받아오기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성명은 소셜에서 받아오되 수정 가능하도록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/>
              <a:t>눌렀을 시 주소 기반 헬스장 선택 창 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모달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카카오 주소 </a:t>
            </a:r>
            <a:r>
              <a:rPr lang="en-US" altLang="ko-KR" sz="1400" dirty="0"/>
              <a:t>API, </a:t>
            </a:r>
            <a:r>
              <a:rPr lang="ko-KR" altLang="en-US" sz="1400" dirty="0" err="1"/>
              <a:t>카카오맵</a:t>
            </a:r>
            <a:r>
              <a:rPr lang="en-US" altLang="ko-KR" sz="1400" dirty="0"/>
              <a:t>, </a:t>
            </a:r>
            <a:r>
              <a:rPr lang="ko-KR" altLang="en-US" sz="1400" dirty="0"/>
              <a:t>협약 헬스장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헬스장 목록 불러오기</a:t>
            </a:r>
            <a:r>
              <a:rPr lang="en-US" altLang="ko-KR" sz="1400" dirty="0"/>
              <a:t>, </a:t>
            </a:r>
            <a:r>
              <a:rPr lang="ko-KR" altLang="en-US" sz="1400" dirty="0"/>
              <a:t>헬스장 위치 </a:t>
            </a:r>
            <a:r>
              <a:rPr lang="ko-KR" altLang="en-US" sz="1400" dirty="0" err="1"/>
              <a:t>카카오맵</a:t>
            </a:r>
            <a:r>
              <a:rPr lang="ko-KR" altLang="en-US" sz="1400" dirty="0"/>
              <a:t> 상에 표시되도록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9F491-071B-5C50-13D4-B49133A968C6}"/>
              </a:ext>
            </a:extLst>
          </p:cNvPr>
          <p:cNvSpPr/>
          <p:nvPr/>
        </p:nvSpPr>
        <p:spPr>
          <a:xfrm>
            <a:off x="2504565" y="1965489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성명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D5D3E2-CAEA-E21F-D388-7753434C9F3F}"/>
              </a:ext>
            </a:extLst>
          </p:cNvPr>
          <p:cNvSpPr/>
          <p:nvPr/>
        </p:nvSpPr>
        <p:spPr>
          <a:xfrm>
            <a:off x="2504564" y="2897871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07796-960E-7BC6-65D9-6270CCD304E9}"/>
              </a:ext>
            </a:extLst>
          </p:cNvPr>
          <p:cNvSpPr/>
          <p:nvPr/>
        </p:nvSpPr>
        <p:spPr>
          <a:xfrm>
            <a:off x="2516959" y="3362252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이메일 주소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C4BFF6-4372-DC3B-A956-9FC83EF846F1}"/>
              </a:ext>
            </a:extLst>
          </p:cNvPr>
          <p:cNvSpPr/>
          <p:nvPr/>
        </p:nvSpPr>
        <p:spPr>
          <a:xfrm>
            <a:off x="3697939" y="4451701"/>
            <a:ext cx="871798" cy="30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2129A-8BA6-B714-702E-E3DF7C003A6D}"/>
              </a:ext>
            </a:extLst>
          </p:cNvPr>
          <p:cNvSpPr txBox="1"/>
          <p:nvPr/>
        </p:nvSpPr>
        <p:spPr>
          <a:xfrm>
            <a:off x="2394408" y="1177866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회원가입을 위해</a:t>
            </a:r>
            <a:endParaRPr lang="en-US" altLang="ko-KR" dirty="0"/>
          </a:p>
          <a:p>
            <a:r>
              <a:rPr lang="ko-KR" altLang="en-US" dirty="0"/>
              <a:t>정보를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49A82-142A-E3CA-6B9D-537DE59DD6AE}"/>
              </a:ext>
            </a:extLst>
          </p:cNvPr>
          <p:cNvSpPr/>
          <p:nvPr/>
        </p:nvSpPr>
        <p:spPr>
          <a:xfrm>
            <a:off x="2504565" y="2429870"/>
            <a:ext cx="3239679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C1D79D-496D-5AC6-F335-1D3A134A1B5A}"/>
              </a:ext>
            </a:extLst>
          </p:cNvPr>
          <p:cNvSpPr/>
          <p:nvPr/>
        </p:nvSpPr>
        <p:spPr>
          <a:xfrm>
            <a:off x="2504565" y="3834774"/>
            <a:ext cx="3239678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헬스장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487B-BCA3-A13D-37A7-9185ED85D27A}"/>
              </a:ext>
            </a:extLst>
          </p:cNvPr>
          <p:cNvSpPr txBox="1"/>
          <p:nvPr/>
        </p:nvSpPr>
        <p:spPr>
          <a:xfrm>
            <a:off x="2271280" y="36796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C236D-888C-DEEB-3213-A0DBEFB1CE33}"/>
              </a:ext>
            </a:extLst>
          </p:cNvPr>
          <p:cNvSpPr/>
          <p:nvPr/>
        </p:nvSpPr>
        <p:spPr>
          <a:xfrm>
            <a:off x="4900751" y="819607"/>
            <a:ext cx="81149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6C803-E703-FBE0-9EC2-883618458A7A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7CF3D9-626C-9890-D11E-36DB51143A8E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79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User – </a:t>
            </a:r>
            <a:r>
              <a:rPr lang="ko-KR" altLang="en-US" sz="2800"/>
              <a:t>마이페이지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개인정보 조회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ID, </a:t>
            </a:r>
            <a:r>
              <a:rPr lang="ko-KR" altLang="en-US" sz="1400" dirty="0"/>
              <a:t>메일주소</a:t>
            </a:r>
            <a:r>
              <a:rPr lang="en-US" altLang="ko-KR" sz="1400" dirty="0"/>
              <a:t>, </a:t>
            </a:r>
            <a:r>
              <a:rPr lang="ko-KR" altLang="en-US" sz="1400" dirty="0"/>
              <a:t>소속 헬스장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미승인시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미승인</a:t>
            </a:r>
            <a:r>
              <a:rPr lang="en-US" altLang="ko-KR" sz="1400" dirty="0"/>
              <a:t>’ </a:t>
            </a:r>
            <a:r>
              <a:rPr lang="ko-KR" altLang="en-US" sz="1400" dirty="0"/>
              <a:t>메시지 뜨도록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비밀번호 변경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소셜 계정 연동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헬스장 변경 요청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/>
              <a:t>누르면 헬스장 주소 </a:t>
            </a:r>
            <a:r>
              <a:rPr lang="ko-KR" altLang="en-US" sz="1400" dirty="0" err="1"/>
              <a:t>검색창</a:t>
            </a:r>
            <a:r>
              <a:rPr lang="ko-KR" altLang="en-US" sz="1400" dirty="0"/>
              <a:t> 뜨도록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**</a:t>
            </a:r>
            <a:r>
              <a:rPr lang="en-US" altLang="ko-KR" sz="1400" dirty="0"/>
              <a:t> </a:t>
            </a:r>
            <a:r>
              <a:rPr lang="ko-KR" altLang="en-US" sz="1400" dirty="0"/>
              <a:t>헬스장 변경 요청 버튼 누르면 헬스장 </a:t>
            </a:r>
            <a:r>
              <a:rPr lang="en-US" altLang="ko-KR" sz="1400" dirty="0"/>
              <a:t>Admin</a:t>
            </a:r>
            <a:r>
              <a:rPr lang="ko-KR" altLang="en-US" sz="1400" dirty="0"/>
              <a:t>에서 승인하도록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탈퇴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9F491-071B-5C50-13D4-B49133A968C6}"/>
              </a:ext>
            </a:extLst>
          </p:cNvPr>
          <p:cNvSpPr/>
          <p:nvPr/>
        </p:nvSpPr>
        <p:spPr>
          <a:xfrm>
            <a:off x="1929530" y="1835065"/>
            <a:ext cx="4433563" cy="97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이름</a:t>
            </a:r>
            <a:endParaRPr lang="en-US" altLang="ko-KR" sz="1200" b="1" dirty="0"/>
          </a:p>
          <a:p>
            <a:pPr algn="ctr"/>
            <a:r>
              <a:rPr lang="en-US" altLang="ko-KR" sz="1200" dirty="0"/>
              <a:t>ID / </a:t>
            </a:r>
            <a:r>
              <a:rPr lang="ko-KR" altLang="en-US" sz="1200" dirty="0"/>
              <a:t>메일주소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소속헬스장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13F48-9026-6BC4-DD91-A312B6D989C1}"/>
              </a:ext>
            </a:extLst>
          </p:cNvPr>
          <p:cNvSpPr/>
          <p:nvPr/>
        </p:nvSpPr>
        <p:spPr>
          <a:xfrm>
            <a:off x="1929530" y="4484410"/>
            <a:ext cx="4433563" cy="492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소셜계정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연동관리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C25B8-6565-7F3A-41B3-1168B978DCBD}"/>
              </a:ext>
            </a:extLst>
          </p:cNvPr>
          <p:cNvSpPr txBox="1"/>
          <p:nvPr/>
        </p:nvSpPr>
        <p:spPr>
          <a:xfrm>
            <a:off x="5291757" y="588813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>
                <a:solidFill>
                  <a:srgbClr val="0070C0"/>
                </a:solidFill>
              </a:rPr>
              <a:t>회원탈퇴하기</a:t>
            </a:r>
            <a:endParaRPr lang="ko-KR" altLang="en-US" sz="1200" u="sng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2129A-8BA6-B714-702E-E3DF7C003A6D}"/>
              </a:ext>
            </a:extLst>
          </p:cNvPr>
          <p:cNvSpPr txBox="1"/>
          <p:nvPr/>
        </p:nvSpPr>
        <p:spPr>
          <a:xfrm>
            <a:off x="3464424" y="129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49A82-142A-E3CA-6B9D-537DE59DD6AE}"/>
              </a:ext>
            </a:extLst>
          </p:cNvPr>
          <p:cNvSpPr/>
          <p:nvPr/>
        </p:nvSpPr>
        <p:spPr>
          <a:xfrm>
            <a:off x="1929530" y="3051172"/>
            <a:ext cx="804243" cy="120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812474-7D5B-4529-A308-107C772DCB3F}"/>
              </a:ext>
            </a:extLst>
          </p:cNvPr>
          <p:cNvSpPr/>
          <p:nvPr/>
        </p:nvSpPr>
        <p:spPr>
          <a:xfrm>
            <a:off x="2852262" y="3053507"/>
            <a:ext cx="2334246" cy="51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현재 비밀번호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F94C7C-B22D-1772-0C9E-5BA418DBC350}"/>
              </a:ext>
            </a:extLst>
          </p:cNvPr>
          <p:cNvSpPr/>
          <p:nvPr/>
        </p:nvSpPr>
        <p:spPr>
          <a:xfrm>
            <a:off x="2852262" y="3732259"/>
            <a:ext cx="2334246" cy="51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바꿀 비밀번호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B8E0CF-B095-BFF7-382A-E236870F99F2}"/>
              </a:ext>
            </a:extLst>
          </p:cNvPr>
          <p:cNvSpPr/>
          <p:nvPr/>
        </p:nvSpPr>
        <p:spPr>
          <a:xfrm>
            <a:off x="5291757" y="3051172"/>
            <a:ext cx="1071336" cy="120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변경하기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D16614-899D-1C1E-508E-8F7E9599DE10}"/>
              </a:ext>
            </a:extLst>
          </p:cNvPr>
          <p:cNvSpPr/>
          <p:nvPr/>
        </p:nvSpPr>
        <p:spPr>
          <a:xfrm>
            <a:off x="1929530" y="5101399"/>
            <a:ext cx="804243" cy="492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헬스장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3412D4-64F9-B1D6-D0E5-4FDDE1518E60}"/>
              </a:ext>
            </a:extLst>
          </p:cNvPr>
          <p:cNvSpPr/>
          <p:nvPr/>
        </p:nvSpPr>
        <p:spPr>
          <a:xfrm>
            <a:off x="2852262" y="5101400"/>
            <a:ext cx="2334246" cy="492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바꿀 헬스장 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616BE-5C02-3A12-C40B-ABD7F1D425D2}"/>
              </a:ext>
            </a:extLst>
          </p:cNvPr>
          <p:cNvSpPr txBox="1"/>
          <p:nvPr/>
        </p:nvSpPr>
        <p:spPr>
          <a:xfrm>
            <a:off x="2654529" y="491673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22ED8C-2D23-16A4-81C3-6CDD47EAEBD6}"/>
              </a:ext>
            </a:extLst>
          </p:cNvPr>
          <p:cNvSpPr/>
          <p:nvPr/>
        </p:nvSpPr>
        <p:spPr>
          <a:xfrm>
            <a:off x="5291757" y="5101399"/>
            <a:ext cx="1071336" cy="492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헬스장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변경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4F55C-35B5-6444-F297-D36F32C5FC4A}"/>
              </a:ext>
            </a:extLst>
          </p:cNvPr>
          <p:cNvSpPr txBox="1"/>
          <p:nvPr/>
        </p:nvSpPr>
        <p:spPr>
          <a:xfrm>
            <a:off x="5093901" y="491673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1A73AA-481E-2BC8-A57C-F3F2ABBBDC24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3F6182-84AC-DF5F-FC02-7CF8662CDAEE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9F4EF-D8A5-6D2C-3FD7-59873BC0B690}"/>
              </a:ext>
            </a:extLst>
          </p:cNvPr>
          <p:cNvSpPr/>
          <p:nvPr/>
        </p:nvSpPr>
        <p:spPr>
          <a:xfrm>
            <a:off x="4993048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마이</a:t>
            </a:r>
            <a:endParaRPr lang="en-US" altLang="ko-KR" sz="900" dirty="0"/>
          </a:p>
          <a:p>
            <a:pPr algn="ctr"/>
            <a:r>
              <a:rPr lang="ko-KR" altLang="en-US" sz="900" dirty="0"/>
              <a:t>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140BFE-CD73-970A-C41D-D14ED18B5911}"/>
              </a:ext>
            </a:extLst>
          </p:cNvPr>
          <p:cNvSpPr/>
          <p:nvPr/>
        </p:nvSpPr>
        <p:spPr>
          <a:xfrm>
            <a:off x="3483867" y="82306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회원관리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1C2D60-18EF-C8D0-A6D2-910F9D5635E1}"/>
              </a:ext>
            </a:extLst>
          </p:cNvPr>
          <p:cNvSpPr/>
          <p:nvPr/>
        </p:nvSpPr>
        <p:spPr>
          <a:xfrm>
            <a:off x="4231063" y="81795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식단 처방</a:t>
            </a:r>
          </a:p>
        </p:txBody>
      </p:sp>
    </p:spTree>
    <p:extLst>
      <p:ext uri="{BB962C8B-B14F-4D97-AF65-F5344CB8AC3E}">
        <p14:creationId xmlns:p14="http://schemas.microsoft.com/office/powerpoint/2010/main" val="16885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11924-0F0A-5EB7-ECA7-769894D2CE53}"/>
              </a:ext>
            </a:extLst>
          </p:cNvPr>
          <p:cNvSpPr txBox="1"/>
          <p:nvPr/>
        </p:nvSpPr>
        <p:spPr>
          <a:xfrm>
            <a:off x="4107923" y="3013501"/>
            <a:ext cx="397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Members Side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25251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03C1-4729-6739-59AF-D30306EF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4"/>
            <a:ext cx="12192000" cy="490194"/>
          </a:xfrm>
        </p:spPr>
        <p:txBody>
          <a:bodyPr>
            <a:noAutofit/>
          </a:bodyPr>
          <a:lstStyle/>
          <a:p>
            <a:r>
              <a:rPr lang="en-KR" altLang="ko-KR" sz="2800" dirty="0"/>
              <a:t>Members – </a:t>
            </a:r>
            <a:r>
              <a:rPr lang="ko-KR" altLang="en-US" sz="2800"/>
              <a:t>회원 리스트 페이지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59336A-4CD0-75FA-DF58-89703CD75A3C}"/>
              </a:ext>
            </a:extLst>
          </p:cNvPr>
          <p:cNvCxnSpPr/>
          <p:nvPr/>
        </p:nvCxnSpPr>
        <p:spPr>
          <a:xfrm>
            <a:off x="0" y="55618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F34E7F-5B5B-24D1-A65B-E9DF8A5D2F55}"/>
              </a:ext>
            </a:extLst>
          </p:cNvPr>
          <p:cNvCxnSpPr/>
          <p:nvPr/>
        </p:nvCxnSpPr>
        <p:spPr>
          <a:xfrm>
            <a:off x="8974318" y="556183"/>
            <a:ext cx="0" cy="630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CC458-9578-8BD2-F574-800525454A39}"/>
              </a:ext>
            </a:extLst>
          </p:cNvPr>
          <p:cNvSpPr txBox="1"/>
          <p:nvPr/>
        </p:nvSpPr>
        <p:spPr>
          <a:xfrm>
            <a:off x="9106294" y="735291"/>
            <a:ext cx="2923782" cy="619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PT </a:t>
            </a:r>
            <a:r>
              <a:rPr lang="ko-KR" altLang="en-US" sz="1400" dirty="0"/>
              <a:t>회원 리스트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</a:t>
            </a:r>
            <a:r>
              <a:rPr lang="en-US" altLang="ko-KR" sz="1400" dirty="0"/>
              <a:t>ID(</a:t>
            </a:r>
            <a:r>
              <a:rPr lang="ko-KR" altLang="en-US" sz="1400" dirty="0"/>
              <a:t>연번</a:t>
            </a:r>
            <a:r>
              <a:rPr lang="en-US" altLang="ko-KR" sz="1400" dirty="0"/>
              <a:t>),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목표 </a:t>
            </a:r>
            <a:r>
              <a:rPr lang="en-US" altLang="ko-KR" sz="1400" dirty="0"/>
              <a:t>(</a:t>
            </a:r>
            <a:r>
              <a:rPr lang="ko-KR" altLang="en-US" sz="1400" dirty="0"/>
              <a:t>다이어트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근육증량</a:t>
            </a:r>
            <a:r>
              <a:rPr lang="ko-KR" altLang="en-US" sz="1400" dirty="0"/>
              <a:t> 등</a:t>
            </a:r>
            <a:r>
              <a:rPr lang="en-US" altLang="ko-KR" sz="1400" dirty="0"/>
              <a:t>), </a:t>
            </a:r>
            <a:r>
              <a:rPr lang="ko-KR" altLang="en-US" sz="1400" dirty="0"/>
              <a:t>현재 상태 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탭하면</a:t>
            </a:r>
            <a:r>
              <a:rPr lang="ko-KR" altLang="en-US" sz="1400" dirty="0"/>
              <a:t> 회원 식단 처방 기록 불러오기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식단 처방 기록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***</a:t>
            </a:r>
            <a:r>
              <a:rPr lang="en-US" altLang="ko-KR" sz="1400" dirty="0"/>
              <a:t> </a:t>
            </a:r>
            <a:r>
              <a:rPr lang="ko-KR" altLang="en-US" sz="1400" dirty="0"/>
              <a:t>불러올 때 회원명도 불러오기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검색 및 필터링 필요함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주문하기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식단 처방 화면으로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 등록 버튼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회원 등록 페이지로 이동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** </a:t>
            </a:r>
            <a:r>
              <a:rPr lang="ko-KR" altLang="en-US" sz="1400" dirty="0">
                <a:solidFill>
                  <a:srgbClr val="FF0000"/>
                </a:solidFill>
              </a:rPr>
              <a:t>회원 정보 수정은 </a:t>
            </a:r>
            <a:r>
              <a:rPr lang="ko-KR" altLang="en-US" sz="1400" dirty="0" err="1">
                <a:solidFill>
                  <a:srgbClr val="FF0000"/>
                </a:solidFill>
              </a:rPr>
              <a:t>회원명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탭했을</a:t>
            </a:r>
            <a:r>
              <a:rPr lang="ko-KR" altLang="en-US" sz="1400" dirty="0">
                <a:solidFill>
                  <a:srgbClr val="FF0000"/>
                </a:solidFill>
              </a:rPr>
              <a:t> 때 하이라이트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버튼 누르면 </a:t>
            </a:r>
            <a:r>
              <a:rPr lang="ko-KR" altLang="en-US" sz="1400" dirty="0" err="1">
                <a:solidFill>
                  <a:srgbClr val="FF0000"/>
                </a:solidFill>
              </a:rPr>
              <a:t>탭한</a:t>
            </a:r>
            <a:r>
              <a:rPr lang="ko-KR" altLang="en-US" sz="1400" dirty="0">
                <a:solidFill>
                  <a:srgbClr val="FF0000"/>
                </a:solidFill>
              </a:rPr>
              <a:t> 회원 정보 수정으로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2F16B-3D75-F978-0EC2-3D464A65F7E1}"/>
              </a:ext>
            </a:extLst>
          </p:cNvPr>
          <p:cNvSpPr/>
          <p:nvPr/>
        </p:nvSpPr>
        <p:spPr>
          <a:xfrm>
            <a:off x="1772238" y="754144"/>
            <a:ext cx="4723200" cy="5760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A620E-68BC-C7C7-10CC-32AFC0AC6C82}"/>
              </a:ext>
            </a:extLst>
          </p:cNvPr>
          <p:cNvSpPr/>
          <p:nvPr/>
        </p:nvSpPr>
        <p:spPr>
          <a:xfrm>
            <a:off x="1917056" y="1486273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</a:t>
            </a:r>
            <a:r>
              <a:rPr lang="en-US" altLang="ko-KR" sz="1200" b="1" dirty="0"/>
              <a:t>ID // </a:t>
            </a:r>
            <a:r>
              <a:rPr lang="ko-KR" altLang="en-US" sz="1200" b="1" dirty="0"/>
              <a:t>이름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성별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목표 </a:t>
            </a:r>
            <a:r>
              <a:rPr lang="en-US" altLang="ko-KR" sz="1200" b="1" dirty="0"/>
              <a:t>// </a:t>
            </a:r>
            <a:r>
              <a:rPr lang="ko-KR" altLang="en-US" sz="1200" b="1" dirty="0"/>
              <a:t>현재 상태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114ED-9B19-DDC5-D84C-94DED275CCCB}"/>
              </a:ext>
            </a:extLst>
          </p:cNvPr>
          <p:cNvSpPr/>
          <p:nvPr/>
        </p:nvSpPr>
        <p:spPr>
          <a:xfrm>
            <a:off x="1917055" y="1809949"/>
            <a:ext cx="4433563" cy="1121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A4B91-94CF-A7D4-EEBF-94A73342F49D}"/>
              </a:ext>
            </a:extLst>
          </p:cNvPr>
          <p:cNvSpPr txBox="1"/>
          <p:nvPr/>
        </p:nvSpPr>
        <p:spPr>
          <a:xfrm>
            <a:off x="1917054" y="2127364"/>
            <a:ext cx="4022255" cy="79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123456 // </a:t>
            </a:r>
            <a:r>
              <a:rPr lang="ko-KR" altLang="en-US" sz="1600" dirty="0"/>
              <a:t>홍길동 </a:t>
            </a:r>
            <a:r>
              <a:rPr lang="en-US" altLang="ko-KR" sz="1600" dirty="0"/>
              <a:t>// </a:t>
            </a:r>
            <a:r>
              <a:rPr lang="ko-KR" altLang="en-US" sz="1600" dirty="0"/>
              <a:t>남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근육증량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구독 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123457 // </a:t>
            </a:r>
            <a:r>
              <a:rPr lang="ko-KR" altLang="en-US" sz="1600" dirty="0" err="1"/>
              <a:t>성춘향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여 </a:t>
            </a:r>
            <a:r>
              <a:rPr lang="en-US" altLang="ko-KR" sz="1600" dirty="0"/>
              <a:t>// </a:t>
            </a:r>
            <a:r>
              <a:rPr lang="ko-KR" altLang="en-US" sz="1600" dirty="0"/>
              <a:t>다이어트 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미구독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2C9E9-178F-9D11-3E02-3E247FB381E1}"/>
              </a:ext>
            </a:extLst>
          </p:cNvPr>
          <p:cNvSpPr/>
          <p:nvPr/>
        </p:nvSpPr>
        <p:spPr>
          <a:xfrm>
            <a:off x="1917053" y="1809949"/>
            <a:ext cx="443356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</a:t>
            </a:r>
            <a:r>
              <a:rPr lang="en-US" altLang="ko-KR" sz="1200" dirty="0">
                <a:solidFill>
                  <a:schemeClr val="tx1"/>
                </a:solidFill>
              </a:rPr>
              <a:t>ID // </a:t>
            </a:r>
            <a:r>
              <a:rPr lang="ko-KR" altLang="en-US" sz="1200" dirty="0">
                <a:solidFill>
                  <a:schemeClr val="tx1"/>
                </a:solidFill>
              </a:rPr>
              <a:t>이름으로 검색하기</a:t>
            </a:r>
          </a:p>
        </p:txBody>
      </p:sp>
      <p:pic>
        <p:nvPicPr>
          <p:cNvPr id="20" name="그래픽 19" descr="돋보기 윤곽선">
            <a:extLst>
              <a:ext uri="{FF2B5EF4-FFF2-40B4-BE49-F238E27FC236}">
                <a16:creationId xmlns:a16="http://schemas.microsoft.com/office/drawing/2014/main" id="{70CA542F-709B-9581-014E-2C410E10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192" y="1871418"/>
            <a:ext cx="215616" cy="215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234D07-3B0C-FF55-FE59-5FFF451E2CCF}"/>
              </a:ext>
            </a:extLst>
          </p:cNvPr>
          <p:cNvSpPr txBox="1"/>
          <p:nvPr/>
        </p:nvSpPr>
        <p:spPr>
          <a:xfrm>
            <a:off x="1822786" y="20871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8F19FC-D543-8305-2AED-DF26DED571A1}"/>
              </a:ext>
            </a:extLst>
          </p:cNvPr>
          <p:cNvSpPr/>
          <p:nvPr/>
        </p:nvSpPr>
        <p:spPr>
          <a:xfrm>
            <a:off x="6163140" y="2148502"/>
            <a:ext cx="187476" cy="77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9B56D83-8A18-7262-BD82-7C266D7B474E}"/>
              </a:ext>
            </a:extLst>
          </p:cNvPr>
          <p:cNvSpPr/>
          <p:nvPr/>
        </p:nvSpPr>
        <p:spPr>
          <a:xfrm>
            <a:off x="6199788" y="2186209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A3A12F1-F3B8-7F98-C8F5-2ED6A1B7BE14}"/>
              </a:ext>
            </a:extLst>
          </p:cNvPr>
          <p:cNvSpPr/>
          <p:nvPr/>
        </p:nvSpPr>
        <p:spPr>
          <a:xfrm rot="10800000">
            <a:off x="6199787" y="2766581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C2B0E6-000E-B468-489E-52FB0116DD0B}"/>
              </a:ext>
            </a:extLst>
          </p:cNvPr>
          <p:cNvSpPr/>
          <p:nvPr/>
        </p:nvSpPr>
        <p:spPr>
          <a:xfrm>
            <a:off x="1917052" y="3557117"/>
            <a:ext cx="4433563" cy="323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###</a:t>
            </a:r>
            <a:r>
              <a:rPr lang="ko-KR" altLang="en-US" sz="1200" b="1" dirty="0"/>
              <a:t>님 식단 처방 기록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87E83A-3D17-BE8E-EC24-23B04BD11842}"/>
              </a:ext>
            </a:extLst>
          </p:cNvPr>
          <p:cNvSpPr/>
          <p:nvPr/>
        </p:nvSpPr>
        <p:spPr>
          <a:xfrm>
            <a:off x="1917051" y="3880793"/>
            <a:ext cx="4433563" cy="194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4BF5B-5541-2B70-64A9-63D4B56AB541}"/>
              </a:ext>
            </a:extLst>
          </p:cNvPr>
          <p:cNvSpPr txBox="1"/>
          <p:nvPr/>
        </p:nvSpPr>
        <p:spPr>
          <a:xfrm>
            <a:off x="1968017" y="4049135"/>
            <a:ext cx="2771913" cy="79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여기 들어갈 내용은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블록에 대한 추가 </a:t>
            </a:r>
            <a:r>
              <a:rPr lang="ko-KR" altLang="en-US" sz="1600" dirty="0" err="1">
                <a:solidFill>
                  <a:srgbClr val="FF0000"/>
                </a:solidFill>
              </a:rPr>
              <a:t>정보필요함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641EB-D98F-0726-1AFE-8C200204AD00}"/>
              </a:ext>
            </a:extLst>
          </p:cNvPr>
          <p:cNvSpPr txBox="1"/>
          <p:nvPr/>
        </p:nvSpPr>
        <p:spPr>
          <a:xfrm>
            <a:off x="3102942" y="351796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***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9A906B-6491-5310-3A9F-F2ACC05C06FF}"/>
              </a:ext>
            </a:extLst>
          </p:cNvPr>
          <p:cNvSpPr/>
          <p:nvPr/>
        </p:nvSpPr>
        <p:spPr>
          <a:xfrm>
            <a:off x="6163138" y="3892321"/>
            <a:ext cx="187476" cy="19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BC116972-6BDA-1790-98BC-8274EA101B90}"/>
              </a:ext>
            </a:extLst>
          </p:cNvPr>
          <p:cNvSpPr/>
          <p:nvPr/>
        </p:nvSpPr>
        <p:spPr>
          <a:xfrm>
            <a:off x="6200802" y="3907162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50CB10C-9918-2F69-65AB-519139ADBA79}"/>
              </a:ext>
            </a:extLst>
          </p:cNvPr>
          <p:cNvSpPr/>
          <p:nvPr/>
        </p:nvSpPr>
        <p:spPr>
          <a:xfrm rot="10800000">
            <a:off x="6199786" y="5618632"/>
            <a:ext cx="113119" cy="13687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4D2974-C2B5-BF2F-C16C-98FBAEB19889}"/>
              </a:ext>
            </a:extLst>
          </p:cNvPr>
          <p:cNvSpPr/>
          <p:nvPr/>
        </p:nvSpPr>
        <p:spPr>
          <a:xfrm>
            <a:off x="1917052" y="5871349"/>
            <a:ext cx="4433563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처방하기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CEC3E91-293C-8F86-3326-1E02F20BE877}"/>
              </a:ext>
            </a:extLst>
          </p:cNvPr>
          <p:cNvSpPr/>
          <p:nvPr/>
        </p:nvSpPr>
        <p:spPr>
          <a:xfrm>
            <a:off x="1917051" y="2997601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회원 상세 정보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8D66AC-776A-B4F3-BBAE-9E229C4EE60A}"/>
              </a:ext>
            </a:extLst>
          </p:cNvPr>
          <p:cNvSpPr/>
          <p:nvPr/>
        </p:nvSpPr>
        <p:spPr>
          <a:xfrm>
            <a:off x="3506949" y="2992253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회원 정보 수정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854A31-F8E0-6890-D4B3-F156B717E7D0}"/>
              </a:ext>
            </a:extLst>
          </p:cNvPr>
          <p:cNvSpPr/>
          <p:nvPr/>
        </p:nvSpPr>
        <p:spPr>
          <a:xfrm>
            <a:off x="5096849" y="2993206"/>
            <a:ext cx="1253765" cy="430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신규 회원 등록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E0280-B908-EC2C-E3EE-3EDD8BA5E91B}"/>
              </a:ext>
            </a:extLst>
          </p:cNvPr>
          <p:cNvSpPr txBox="1"/>
          <p:nvPr/>
        </p:nvSpPr>
        <p:spPr>
          <a:xfrm>
            <a:off x="3178338" y="29059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**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475CDA-23BA-B4CA-E67A-FA1244AE18F1}"/>
              </a:ext>
            </a:extLst>
          </p:cNvPr>
          <p:cNvSpPr/>
          <p:nvPr/>
        </p:nvSpPr>
        <p:spPr>
          <a:xfrm>
            <a:off x="1893393" y="819606"/>
            <a:ext cx="1514083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로고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205462-B81D-E745-B0DB-741C86EE4009}"/>
              </a:ext>
            </a:extLst>
          </p:cNvPr>
          <p:cNvSpPr/>
          <p:nvPr/>
        </p:nvSpPr>
        <p:spPr>
          <a:xfrm>
            <a:off x="5744243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로그아웃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887C30-95F9-9CCC-9C6A-CC1A0C4787B2}"/>
              </a:ext>
            </a:extLst>
          </p:cNvPr>
          <p:cNvSpPr/>
          <p:nvPr/>
        </p:nvSpPr>
        <p:spPr>
          <a:xfrm>
            <a:off x="4993048" y="819606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마이</a:t>
            </a:r>
            <a:endParaRPr lang="en-US" altLang="ko-KR" sz="900" dirty="0"/>
          </a:p>
          <a:p>
            <a:pPr algn="ctr"/>
            <a:r>
              <a:rPr lang="ko-KR" altLang="en-US" sz="900" dirty="0"/>
              <a:t>페이지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7D0BE3-F591-6C26-2154-5BD6D3AB591D}"/>
              </a:ext>
            </a:extLst>
          </p:cNvPr>
          <p:cNvSpPr/>
          <p:nvPr/>
        </p:nvSpPr>
        <p:spPr>
          <a:xfrm>
            <a:off x="3483867" y="82306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회원관리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BBCB3E-C332-ADD4-7127-2A1F88205C19}"/>
              </a:ext>
            </a:extLst>
          </p:cNvPr>
          <p:cNvSpPr/>
          <p:nvPr/>
        </p:nvSpPr>
        <p:spPr>
          <a:xfrm>
            <a:off x="4231063" y="817957"/>
            <a:ext cx="674804" cy="35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식단 처방</a:t>
            </a:r>
          </a:p>
        </p:txBody>
      </p:sp>
    </p:spTree>
    <p:extLst>
      <p:ext uri="{BB962C8B-B14F-4D97-AF65-F5344CB8AC3E}">
        <p14:creationId xmlns:p14="http://schemas.microsoft.com/office/powerpoint/2010/main" val="252086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971</Words>
  <Application>Microsoft Office PowerPoint</Application>
  <PresentationFormat>와이드스크린</PresentationFormat>
  <Paragraphs>249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Aptos</vt:lpstr>
      <vt:lpstr>Aptos Display</vt:lpstr>
      <vt:lpstr>Arial</vt:lpstr>
      <vt:lpstr>Wingdings</vt:lpstr>
      <vt:lpstr>Office Theme</vt:lpstr>
      <vt:lpstr>래식 트레이너스밀 기능명세</vt:lpstr>
      <vt:lpstr>개요</vt:lpstr>
      <vt:lpstr>PowerPoint 프레젠테이션</vt:lpstr>
      <vt:lpstr>User – 로그인 페이지</vt:lpstr>
      <vt:lpstr>User – 회원가입 페이지</vt:lpstr>
      <vt:lpstr>User – 네이버/구글 회원가입 클릭시</vt:lpstr>
      <vt:lpstr>User – 마이페이지</vt:lpstr>
      <vt:lpstr>PowerPoint 프레젠테이션</vt:lpstr>
      <vt:lpstr>Members – 회원 리스트 페이지</vt:lpstr>
      <vt:lpstr>Members – 회원 상세 페이지</vt:lpstr>
      <vt:lpstr>Members – 회원 상세 페이지</vt:lpstr>
      <vt:lpstr>PowerPoint 프레젠테이션</vt:lpstr>
      <vt:lpstr>Diet – 식단 처방 페이지</vt:lpstr>
      <vt:lpstr>Diet – 식단 정보 페이지</vt:lpstr>
      <vt:lpstr>PowerPoint 프레젠테이션</vt:lpstr>
      <vt:lpstr>Payment – 결제 선택 페이지</vt:lpstr>
      <vt:lpstr>Payment – 일회성 결제 페이지</vt:lpstr>
      <vt:lpstr>Payment – 정기 결제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wonsuk Tae</dc:creator>
  <cp:lastModifiedBy>Wonsuk Tae</cp:lastModifiedBy>
  <cp:revision>3</cp:revision>
  <dcterms:created xsi:type="dcterms:W3CDTF">2024-07-19T07:38:06Z</dcterms:created>
  <dcterms:modified xsi:type="dcterms:W3CDTF">2024-07-29T00:19:16Z</dcterms:modified>
</cp:coreProperties>
</file>