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/>
    <p:restoredTop sz="94643"/>
  </p:normalViewPr>
  <p:slideViewPr>
    <p:cSldViewPr snapToGrid="0" showGuides="1">
      <p:cViewPr varScale="1">
        <p:scale>
          <a:sx n="100" d="100"/>
          <a:sy n="100" d="100"/>
        </p:scale>
        <p:origin x="1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BA25-C267-AF86-EAA3-1C3E307B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D7E3-D677-5BF3-5683-DA5F84CCA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08A-DB0D-2AB8-CD4E-B3A56BFA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DC6E-287A-FA6D-1D91-F49A7675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2114-57D6-4BC9-F175-88C902E7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72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5929-C036-4DB9-A563-A147152F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DC7C-85BA-C140-D9DF-F6B8843C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1E9C-F8D0-C15B-8F3F-9613342E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EBC6-D81A-C379-ED90-62E21CB9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B501-B2EA-35CA-D6CB-828A7131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22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1B61D-D94A-D3BC-5005-DA8E6ED42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E60B-E87D-BF60-89FB-327A1542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020-3350-2870-7F4D-290A6A8B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33F4-6964-806C-7602-9BE012E7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DF58-78C5-FEAF-544C-509F85A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18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D1A9-C8B1-7994-3B30-DC6C8F6B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BC1-0CE6-E200-6E79-3ECDF509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6DDE-E790-A2D2-D11F-109B77F3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B63D-FE51-DF92-4ED9-146262FD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29C-9E07-DADC-394F-FF74B3A8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31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EC75-940D-E32A-A4D6-ECA416FF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95C7-8BAA-71AC-1131-46CC57E3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7558-035B-525C-F0C5-7DAD34CC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6CE1-3A63-D291-5DEC-E0C43562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FE78-A1A5-583B-0660-72A5EA05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2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49C-577F-D221-8C23-7AD8F6DC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5FBC-E80A-61A7-2CCD-1A125601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1D06-4E90-653D-654C-B865C671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58C61-4AB8-E4E6-EC92-2F441D9B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3BB83-480F-485E-F2A5-1535A683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9752-4584-678E-58FD-96F9E53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81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F19D-B861-6D05-EFB0-976C1F6C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264B-9FBE-DCEC-89B0-8448A195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3D844-F6BC-D62F-721B-C0356E47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F9AA-53AD-F833-26EB-74539F22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75D9-1E56-1CF3-4AAD-10E231D1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618D-70E1-71C2-0F90-48011D5A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1FCE4-330E-7D21-403F-D9E2EA35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F7621-481F-D43D-25E2-186F24D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71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0A7F-8374-6A4F-FBED-789D348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6458B-B2CA-57E3-87E1-D8135AA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D490-712A-A5DB-9992-5059ED8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E03C-7F9B-E733-1628-8281B759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40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3BA61-EBC2-398C-69E3-83F2DC7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83BDC-583C-D9E0-FCA4-F16078F6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86C9-1608-C1F0-B705-781F1EDB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259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AB8C-FD60-7254-F90B-7DC79D17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4EFF-C95D-051A-1262-50DAAB3D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C0358-7E2F-D541-A4E5-F1087EB0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BEBC-8163-B70D-5E98-5A8D1A3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0B33-9B88-663A-CD2C-FFE536E9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98F9-47A5-F4A6-5A8D-7590598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970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8F70-C385-1459-B220-171DD6FB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333C5-0DDE-5071-4F61-52458FAB7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67AE-69B1-3DEC-2CAA-1C19684C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7D9E8-64B1-C34C-0BA5-A09545C6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9BCBD-597C-228F-82C9-E936EEB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218F-BD2C-755B-76EB-874A4DC1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78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0D163-E31A-02BC-D3F6-4904B069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505B-49D2-F8A1-47CE-DDF432DD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B402-1828-BC8A-B2A5-5A711D53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3715D-EC94-F542-9DA1-2E75B9E2B890}" type="datetimeFigureOut">
              <a:rPr lang="en-KR" smtClean="0"/>
              <a:t>2024/07/19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A44A-E8C9-03CA-2446-B55F4B49C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FFBA-E32C-4377-C501-1F62C2CE1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12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7F77-A3AD-3228-676F-BD84CC6EA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래식</a:t>
            </a:r>
            <a:r>
              <a:rPr lang="ko-KR" altLang="en-US" dirty="0"/>
              <a:t> </a:t>
            </a:r>
            <a:r>
              <a:rPr lang="ko-KR" altLang="en-US" dirty="0" err="1"/>
              <a:t>트레이너스밀</a:t>
            </a:r>
            <a:r>
              <a:rPr lang="ko-KR" altLang="en-US" dirty="0"/>
              <a:t> 페이지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D0DE-1996-AB53-3C20-EB056E6C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태원석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98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Members – </a:t>
            </a:r>
            <a:r>
              <a:rPr lang="ko-KR" altLang="en-US" dirty="0"/>
              <a:t>회원 등록 </a:t>
            </a:r>
            <a:r>
              <a:rPr lang="en-US" altLang="ko-KR" dirty="0"/>
              <a:t>/</a:t>
            </a:r>
            <a:r>
              <a:rPr lang="ko-KR" altLang="en-US" dirty="0"/>
              <a:t> 수정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ko-KR" altLang="en-US" dirty="0"/>
              <a:t>회원 신규 등록 </a:t>
            </a:r>
            <a:r>
              <a:rPr lang="en-US" altLang="ko-KR" dirty="0"/>
              <a:t>/</a:t>
            </a:r>
            <a:r>
              <a:rPr lang="ko-KR" altLang="en-US" dirty="0"/>
              <a:t> 수정 페이지</a:t>
            </a:r>
            <a:endParaRPr lang="en-US" altLang="ko-KR" dirty="0"/>
          </a:p>
          <a:p>
            <a:pPr lvl="1"/>
            <a:r>
              <a:rPr lang="ko-KR" altLang="en-US" dirty="0"/>
              <a:t>개인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r>
              <a:rPr lang="en-US" altLang="ko-KR" dirty="0"/>
              <a:t>,</a:t>
            </a:r>
            <a:r>
              <a:rPr lang="ko-KR" altLang="en-US" dirty="0"/>
              <a:t> 배송지 주소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신체 정보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인바디</a:t>
            </a:r>
            <a:r>
              <a:rPr lang="ko-KR" altLang="en-US" dirty="0"/>
              <a:t> 정보 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알러지</a:t>
            </a:r>
            <a:r>
              <a:rPr lang="ko-KR" altLang="en-US" dirty="0"/>
              <a:t> 정보</a:t>
            </a:r>
            <a:r>
              <a:rPr lang="en-US" altLang="ko-KR" dirty="0"/>
              <a:t>,</a:t>
            </a:r>
            <a:r>
              <a:rPr lang="ko-KR" altLang="en-US" dirty="0"/>
              <a:t> 선호 정보</a:t>
            </a:r>
            <a:r>
              <a:rPr lang="en-US" altLang="ko-KR" dirty="0"/>
              <a:t>,</a:t>
            </a:r>
            <a:r>
              <a:rPr lang="ko-KR" altLang="en-US" dirty="0"/>
              <a:t> 혈당 등 건강 관련 수치 데이터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ko-KR" altLang="en-US" dirty="0"/>
              <a:t>목표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9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Members – </a:t>
            </a:r>
            <a:r>
              <a:rPr lang="ko-KR" altLang="en-US" dirty="0"/>
              <a:t>회원 등록 </a:t>
            </a:r>
            <a:r>
              <a:rPr lang="en-US" altLang="ko-KR" dirty="0"/>
              <a:t>/</a:t>
            </a:r>
            <a:r>
              <a:rPr lang="ko-KR" altLang="en-US" dirty="0"/>
              <a:t> 수정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ko-KR" altLang="en-US" dirty="0"/>
              <a:t>회원 신규 등록 </a:t>
            </a:r>
            <a:r>
              <a:rPr lang="en-US" altLang="ko-KR" dirty="0"/>
              <a:t>/</a:t>
            </a:r>
            <a:r>
              <a:rPr lang="ko-KR" altLang="en-US" dirty="0"/>
              <a:t> 수정 페이지</a:t>
            </a:r>
            <a:endParaRPr lang="en-US" altLang="ko-KR" dirty="0"/>
          </a:p>
          <a:p>
            <a:pPr lvl="1"/>
            <a:r>
              <a:rPr lang="ko-KR" altLang="en-US" dirty="0"/>
              <a:t>개인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r>
              <a:rPr lang="en-US" altLang="ko-KR" dirty="0"/>
              <a:t>,</a:t>
            </a:r>
            <a:r>
              <a:rPr lang="ko-KR" altLang="en-US" dirty="0"/>
              <a:t> 배송지 주소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신체 정보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인바디</a:t>
            </a:r>
            <a:r>
              <a:rPr lang="ko-KR" altLang="en-US" dirty="0"/>
              <a:t> 정보 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알러지</a:t>
            </a:r>
            <a:r>
              <a:rPr lang="ko-KR" altLang="en-US" dirty="0"/>
              <a:t> 정보</a:t>
            </a:r>
            <a:r>
              <a:rPr lang="en-US" altLang="ko-KR" dirty="0"/>
              <a:t>,</a:t>
            </a:r>
            <a:r>
              <a:rPr lang="ko-KR" altLang="en-US" dirty="0"/>
              <a:t> 선호 정보</a:t>
            </a:r>
            <a:r>
              <a:rPr lang="en-US" altLang="ko-KR" dirty="0"/>
              <a:t>,</a:t>
            </a:r>
            <a:r>
              <a:rPr lang="ko-KR" altLang="en-US" dirty="0"/>
              <a:t> 혈당 등 건강 관련 수치 데이터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ko-KR" altLang="en-US" dirty="0"/>
              <a:t>목표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8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Members – </a:t>
            </a:r>
            <a:r>
              <a:rPr lang="ko-KR" altLang="en-US" dirty="0"/>
              <a:t>회원 주문 내역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ko-KR" altLang="en-US" dirty="0"/>
              <a:t>회원 주문 내역 페이지</a:t>
            </a:r>
            <a:endParaRPr lang="en-US" altLang="ko-KR" dirty="0"/>
          </a:p>
          <a:p>
            <a:pPr lvl="1"/>
            <a:r>
              <a:rPr lang="ko-KR" altLang="en-US" dirty="0"/>
              <a:t>과거 주문 내역</a:t>
            </a:r>
            <a:endParaRPr lang="en-US" altLang="ko-KR" dirty="0"/>
          </a:p>
          <a:p>
            <a:pPr lvl="1"/>
            <a:r>
              <a:rPr lang="ko-KR" altLang="en-US" dirty="0"/>
              <a:t>주문 취소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재주문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재주문을 여기서 </a:t>
            </a:r>
            <a:r>
              <a:rPr lang="ko-KR" altLang="en-US" dirty="0" err="1"/>
              <a:t>처리하는게</a:t>
            </a:r>
            <a:r>
              <a:rPr lang="ko-KR" altLang="en-US" dirty="0"/>
              <a:t> 맞는지 의문이 듭니다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478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813437" y="3013501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Diet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111046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Diet – </a:t>
            </a:r>
            <a:r>
              <a:rPr lang="ko-KR" altLang="en-US" dirty="0"/>
              <a:t>식단 처방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대상 식단 처방 페이지</a:t>
            </a:r>
            <a:endParaRPr lang="en-US" altLang="ko-KR" dirty="0"/>
          </a:p>
          <a:p>
            <a:pPr lvl="1"/>
            <a:r>
              <a:rPr lang="en-US" altLang="ko-KR" dirty="0"/>
              <a:t>PT </a:t>
            </a:r>
            <a:r>
              <a:rPr lang="ko-KR" altLang="en-US" dirty="0"/>
              <a:t>트레이너가 개인 맞춤형 처방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주 단위로 처방</a:t>
            </a:r>
            <a:endParaRPr lang="en-US" altLang="ko-KR" dirty="0"/>
          </a:p>
          <a:p>
            <a:pPr lvl="1"/>
            <a:r>
              <a:rPr lang="ko-KR" altLang="en-US" dirty="0"/>
              <a:t>회원이 하루 </a:t>
            </a:r>
            <a:r>
              <a:rPr lang="en-US" altLang="ko-KR" dirty="0"/>
              <a:t>1</a:t>
            </a:r>
            <a:r>
              <a:rPr lang="ko-KR" altLang="en-US" dirty="0"/>
              <a:t>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식 중 선택</a:t>
            </a:r>
            <a:endParaRPr lang="en-US" altLang="ko-KR" dirty="0"/>
          </a:p>
          <a:p>
            <a:pPr lvl="1"/>
            <a:r>
              <a:rPr lang="ko-KR" altLang="en-US" dirty="0"/>
              <a:t>선택 </a:t>
            </a:r>
            <a:r>
              <a:rPr lang="ko-KR" altLang="en-US" dirty="0" err="1"/>
              <a:t>완료시</a:t>
            </a:r>
            <a:r>
              <a:rPr lang="ko-KR" altLang="en-US" dirty="0"/>
              <a:t> 결제 페이지로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결제 </a:t>
            </a:r>
            <a:r>
              <a:rPr lang="ko-KR" altLang="en-US" dirty="0" err="1"/>
              <a:t>완료시</a:t>
            </a:r>
            <a:r>
              <a:rPr lang="ko-KR" altLang="en-US" dirty="0"/>
              <a:t> 처방 식단 데이터는 </a:t>
            </a:r>
            <a:r>
              <a:rPr lang="en-US" altLang="ko-KR" dirty="0"/>
              <a:t>Admin</a:t>
            </a:r>
            <a:r>
              <a:rPr lang="ko-KR" altLang="en-US" dirty="0" err="1"/>
              <a:t>에</a:t>
            </a:r>
            <a:r>
              <a:rPr lang="ko-KR" altLang="en-US" dirty="0"/>
              <a:t> 블록 관련 </a:t>
            </a:r>
            <a:r>
              <a:rPr lang="en-US" altLang="ko-KR" dirty="0"/>
              <a:t>DB</a:t>
            </a:r>
            <a:r>
              <a:rPr lang="ko-KR" altLang="en-US" dirty="0" err="1"/>
              <a:t>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04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Diet – </a:t>
            </a:r>
            <a:r>
              <a:rPr lang="ko-KR" altLang="en-US" dirty="0"/>
              <a:t>식단 정보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처방된 식단의 정보를 확인할 수 있는 페이지</a:t>
            </a:r>
            <a:endParaRPr lang="en-US" altLang="ko-KR" dirty="0"/>
          </a:p>
          <a:p>
            <a:pPr lvl="1"/>
            <a:r>
              <a:rPr lang="ko-KR" altLang="en-US" dirty="0"/>
              <a:t>차트 형태로 </a:t>
            </a:r>
            <a:r>
              <a:rPr lang="en-US" altLang="ko-KR" dirty="0"/>
              <a:t>2</a:t>
            </a:r>
            <a:r>
              <a:rPr lang="ko-KR" altLang="en-US" dirty="0"/>
              <a:t>주치 식단을 한 번에 볼 수 있는 형태 </a:t>
            </a:r>
            <a:r>
              <a:rPr lang="en-US" altLang="ko-KR" dirty="0"/>
              <a:t>(</a:t>
            </a:r>
            <a:r>
              <a:rPr lang="ko-KR" altLang="en-US" dirty="0"/>
              <a:t>급식 안내문 같은 느낌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+</a:t>
            </a:r>
            <a:r>
              <a:rPr lang="ko-KR" altLang="en-US" dirty="0"/>
              <a:t> 그래프 형태로 만들면 시인성이 올라갈까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86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194902" y="3013501"/>
            <a:ext cx="3802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Payment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46378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결제 선택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식단 내역 표시 </a:t>
            </a:r>
            <a:r>
              <a:rPr lang="en-US" altLang="ko-KR" dirty="0"/>
              <a:t>(2</a:t>
            </a:r>
            <a:r>
              <a:rPr lang="ko-KR" altLang="en-US" dirty="0"/>
              <a:t>주치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가격 표시</a:t>
            </a:r>
            <a:endParaRPr lang="en-US" altLang="ko-KR" dirty="0"/>
          </a:p>
          <a:p>
            <a:r>
              <a:rPr lang="ko-KR" altLang="en-US" dirty="0"/>
              <a:t>픽업 위치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일회성 결제하기 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정기 결제 등록하기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14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일회성 결제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토스페이먼츠</a:t>
            </a:r>
            <a:r>
              <a:rPr lang="ko-KR" altLang="en-US" dirty="0"/>
              <a:t> 결제 </a:t>
            </a:r>
            <a:r>
              <a:rPr lang="en-US" altLang="ko-KR" dirty="0"/>
              <a:t>API</a:t>
            </a:r>
            <a:r>
              <a:rPr lang="ko-KR" altLang="en-US" dirty="0"/>
              <a:t> 불러와서 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86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정기 결제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토스페이먼츠</a:t>
            </a:r>
            <a:r>
              <a:rPr lang="ko-KR" altLang="en-US"/>
              <a:t> 정기 결제 </a:t>
            </a:r>
            <a:r>
              <a:rPr lang="en-US" altLang="ko-KR" dirty="0"/>
              <a:t>API</a:t>
            </a:r>
            <a:r>
              <a:rPr lang="ko-KR" altLang="en-US" dirty="0"/>
              <a:t> 불러와서 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1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735179" y="3013501"/>
            <a:ext cx="2721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User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257291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User – </a:t>
            </a:r>
            <a:r>
              <a:rPr lang="ko-KR" altLang="en-US" dirty="0"/>
              <a:t>로그인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 패스워드 입력 필드</a:t>
            </a:r>
            <a:endParaRPr lang="en-US" altLang="ko-KR" dirty="0"/>
          </a:p>
          <a:p>
            <a:r>
              <a:rPr lang="ko-KR" altLang="en-US" dirty="0"/>
              <a:t>로그인 버튼</a:t>
            </a:r>
            <a:endParaRPr lang="en-US" altLang="ko-KR" dirty="0"/>
          </a:p>
          <a:p>
            <a:r>
              <a:rPr lang="ko-KR" altLang="en-US" dirty="0"/>
              <a:t>자동 로그인 체크박스</a:t>
            </a:r>
            <a:endParaRPr lang="en-US" altLang="ko-KR" dirty="0"/>
          </a:p>
          <a:p>
            <a:r>
              <a:rPr lang="en-US" dirty="0"/>
              <a:t>ID /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ko-KR" altLang="en-US" dirty="0"/>
              <a:t>소셜 로그인 </a:t>
            </a:r>
            <a:r>
              <a:rPr lang="en-US" altLang="ko-KR" dirty="0"/>
              <a:t>(</a:t>
            </a:r>
            <a:r>
              <a:rPr lang="ko-KR" altLang="en-US" dirty="0"/>
              <a:t>네이버 </a:t>
            </a:r>
            <a:r>
              <a:rPr lang="en-US" altLang="ko-KR" dirty="0"/>
              <a:t>/</a:t>
            </a:r>
            <a:r>
              <a:rPr lang="ko-KR" altLang="en-US" dirty="0"/>
              <a:t> 구글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회원가입 링크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475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User – </a:t>
            </a:r>
            <a:r>
              <a:rPr lang="ko-KR" altLang="en-US" dirty="0"/>
              <a:t>회원가입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ID, PW, </a:t>
            </a:r>
            <a:r>
              <a:rPr lang="ko-KR" altLang="en-US" dirty="0"/>
              <a:t>이메일 입력 </a:t>
            </a:r>
            <a:r>
              <a:rPr lang="en-US" altLang="ko-KR" dirty="0"/>
              <a:t>(mandatory)</a:t>
            </a:r>
          </a:p>
          <a:p>
            <a:r>
              <a:rPr lang="ko-KR" altLang="en-US" dirty="0"/>
              <a:t>주소 기반 헬스장 선택 </a:t>
            </a:r>
            <a:r>
              <a:rPr lang="en-US" altLang="ko-KR" dirty="0"/>
              <a:t>(</a:t>
            </a:r>
            <a:r>
              <a:rPr lang="ko-KR" altLang="en-US" dirty="0"/>
              <a:t>카카오 주소 </a:t>
            </a:r>
            <a:r>
              <a:rPr lang="en-US" altLang="ko-KR" dirty="0"/>
              <a:t>API, </a:t>
            </a:r>
            <a:r>
              <a:rPr lang="ko-KR" altLang="en-US" dirty="0" err="1"/>
              <a:t>카카오맵</a:t>
            </a:r>
            <a:r>
              <a:rPr lang="en-US" altLang="ko-KR" dirty="0"/>
              <a:t>,</a:t>
            </a:r>
            <a:r>
              <a:rPr lang="ko-KR" altLang="en-US" dirty="0"/>
              <a:t> 협약 헬스장 </a:t>
            </a:r>
            <a:r>
              <a:rPr lang="en-US" altLang="ko-KR" dirty="0"/>
              <a:t>DB</a:t>
            </a:r>
            <a:r>
              <a:rPr lang="ko-KR" altLang="en-US" dirty="0"/>
              <a:t>에서 헬스장 목록 불러오기</a:t>
            </a:r>
            <a:r>
              <a:rPr lang="en-US" altLang="ko-KR" dirty="0"/>
              <a:t>,</a:t>
            </a:r>
            <a:r>
              <a:rPr lang="ko-KR" altLang="en-US" dirty="0"/>
              <a:t> 헬스장 위치 </a:t>
            </a:r>
            <a:r>
              <a:rPr lang="ko-KR" altLang="en-US" dirty="0" err="1"/>
              <a:t>카카오맵</a:t>
            </a:r>
            <a:r>
              <a:rPr lang="ko-KR" altLang="en-US" dirty="0"/>
              <a:t> 상에 표시되도록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소셜 회원가입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/</a:t>
            </a:r>
            <a:r>
              <a:rPr lang="ko-KR" altLang="en-US" dirty="0"/>
              <a:t>네이버 </a:t>
            </a:r>
            <a:r>
              <a:rPr lang="en-US" altLang="ko-KR" dirty="0"/>
              <a:t>.</a:t>
            </a:r>
            <a:r>
              <a:rPr lang="ko-KR" altLang="en-US" dirty="0"/>
              <a:t> 이름</a:t>
            </a:r>
            <a:r>
              <a:rPr lang="en-US" altLang="ko-KR" dirty="0"/>
              <a:t>,</a:t>
            </a:r>
            <a:r>
              <a:rPr lang="ko-KR" altLang="en-US" dirty="0"/>
              <a:t> 이메일은 소셜 </a:t>
            </a:r>
            <a:r>
              <a:rPr lang="en-US" altLang="ko-KR" dirty="0"/>
              <a:t>API</a:t>
            </a:r>
            <a:r>
              <a:rPr lang="ko-KR" altLang="en-US" dirty="0"/>
              <a:t>에서 불러오게 됨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가입시 협약 헬스장 </a:t>
            </a:r>
            <a:r>
              <a:rPr lang="en-US" altLang="ko-KR" dirty="0"/>
              <a:t>Admin</a:t>
            </a:r>
            <a:r>
              <a:rPr lang="ko-KR" altLang="en-US" dirty="0"/>
              <a:t> 쪽으로 회원 가입 승인 요청 보냄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669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User – </a:t>
            </a:r>
            <a:r>
              <a:rPr lang="ko-KR" altLang="en-US" dirty="0"/>
              <a:t>회원가입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ID, PW, </a:t>
            </a:r>
            <a:r>
              <a:rPr lang="ko-KR" altLang="en-US" dirty="0"/>
              <a:t>이메일 입력 </a:t>
            </a:r>
            <a:r>
              <a:rPr lang="en-US" altLang="ko-KR" dirty="0"/>
              <a:t>(mandatory)</a:t>
            </a:r>
          </a:p>
          <a:p>
            <a:r>
              <a:rPr lang="ko-KR" altLang="en-US" dirty="0"/>
              <a:t>주소 기반 헬스장 선택 </a:t>
            </a:r>
            <a:r>
              <a:rPr lang="en-US" altLang="ko-KR" dirty="0"/>
              <a:t>(</a:t>
            </a:r>
            <a:r>
              <a:rPr lang="ko-KR" altLang="en-US" dirty="0"/>
              <a:t>카카오 주소 </a:t>
            </a:r>
            <a:r>
              <a:rPr lang="en-US" altLang="ko-KR" dirty="0"/>
              <a:t>API, </a:t>
            </a:r>
            <a:r>
              <a:rPr lang="ko-KR" altLang="en-US" dirty="0" err="1"/>
              <a:t>카카오맵</a:t>
            </a:r>
            <a:r>
              <a:rPr lang="en-US" altLang="ko-KR" dirty="0"/>
              <a:t>,</a:t>
            </a:r>
            <a:r>
              <a:rPr lang="ko-KR" altLang="en-US" dirty="0"/>
              <a:t> 협약 헬스장 </a:t>
            </a:r>
            <a:r>
              <a:rPr lang="en-US" altLang="ko-KR" dirty="0"/>
              <a:t>DB</a:t>
            </a:r>
            <a:r>
              <a:rPr lang="ko-KR" altLang="en-US" dirty="0"/>
              <a:t>에서 헬스장 목록 불러오기</a:t>
            </a:r>
            <a:r>
              <a:rPr lang="en-US" altLang="ko-KR" dirty="0"/>
              <a:t>,</a:t>
            </a:r>
            <a:r>
              <a:rPr lang="ko-KR" altLang="en-US" dirty="0"/>
              <a:t> 헬스장 위치 </a:t>
            </a:r>
            <a:r>
              <a:rPr lang="ko-KR" altLang="en-US" dirty="0" err="1"/>
              <a:t>카카오맵</a:t>
            </a:r>
            <a:r>
              <a:rPr lang="ko-KR" altLang="en-US" dirty="0"/>
              <a:t> 상에 표시되도록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소셜 회원가입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/</a:t>
            </a:r>
            <a:r>
              <a:rPr lang="ko-KR" altLang="en-US" dirty="0"/>
              <a:t>네이버 </a:t>
            </a:r>
            <a:r>
              <a:rPr lang="en-US" altLang="ko-KR" dirty="0"/>
              <a:t>.</a:t>
            </a:r>
            <a:r>
              <a:rPr lang="ko-KR" altLang="en-US" dirty="0"/>
              <a:t> 이름</a:t>
            </a:r>
            <a:r>
              <a:rPr lang="en-US" altLang="ko-KR" dirty="0"/>
              <a:t>,</a:t>
            </a:r>
            <a:r>
              <a:rPr lang="ko-KR" altLang="en-US" dirty="0"/>
              <a:t> 이메일은 소셜 </a:t>
            </a:r>
            <a:r>
              <a:rPr lang="en-US" altLang="ko-KR" dirty="0"/>
              <a:t>API</a:t>
            </a:r>
            <a:r>
              <a:rPr lang="ko-KR" altLang="en-US" dirty="0"/>
              <a:t>에서 불러오게 됨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가입시 협약 헬스장 </a:t>
            </a:r>
            <a:r>
              <a:rPr lang="en-US" altLang="ko-KR" dirty="0"/>
              <a:t>Admin</a:t>
            </a:r>
            <a:r>
              <a:rPr lang="ko-KR" altLang="en-US" dirty="0"/>
              <a:t> 쪽으로 회원 가입 승인 요청 보냄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908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User – </a:t>
            </a:r>
            <a:r>
              <a:rPr lang="ko-KR" altLang="en-US" dirty="0"/>
              <a:t>마이페이지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개인정보 조회 </a:t>
            </a:r>
            <a:r>
              <a:rPr lang="en-US" altLang="ko-KR" dirty="0"/>
              <a:t>(ID, </a:t>
            </a:r>
            <a:r>
              <a:rPr lang="ko-KR" altLang="en-US" dirty="0"/>
              <a:t>메일주소</a:t>
            </a:r>
            <a:r>
              <a:rPr lang="en-US" altLang="ko-KR" dirty="0"/>
              <a:t>,</a:t>
            </a:r>
            <a:r>
              <a:rPr lang="ko-KR" altLang="en-US" dirty="0"/>
              <a:t> 소속 헬스장</a:t>
            </a:r>
            <a:r>
              <a:rPr lang="en-US" altLang="ko-KR" dirty="0"/>
              <a:t>,</a:t>
            </a:r>
            <a:r>
              <a:rPr lang="ko-KR" altLang="en-US" dirty="0"/>
              <a:t> 승인 상태 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비밀번호 변경</a:t>
            </a:r>
            <a:endParaRPr lang="en-US" altLang="ko-KR" dirty="0"/>
          </a:p>
          <a:p>
            <a:r>
              <a:rPr lang="ko-KR" altLang="en-US" dirty="0"/>
              <a:t>소셜 계정 연동 관리</a:t>
            </a:r>
            <a:endParaRPr lang="en-US" altLang="ko-KR" dirty="0"/>
          </a:p>
          <a:p>
            <a:r>
              <a:rPr lang="ko-KR" altLang="en-US" dirty="0"/>
              <a:t>헬스장 변경 요청</a:t>
            </a:r>
            <a:endParaRPr lang="en-US" altLang="ko-KR" dirty="0"/>
          </a:p>
          <a:p>
            <a:r>
              <a:rPr lang="ko-KR" altLang="en-US" dirty="0"/>
              <a:t>회원 탈퇴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90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107923" y="3013501"/>
            <a:ext cx="397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Members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252519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Members – </a:t>
            </a:r>
            <a:r>
              <a:rPr lang="ko-KR" altLang="en-US" dirty="0"/>
              <a:t>회원 리스트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</a:t>
            </a:r>
            <a:r>
              <a:rPr lang="ko-KR" altLang="en-US" dirty="0"/>
              <a:t> 회원 리스트</a:t>
            </a:r>
            <a:endParaRPr lang="en-US" altLang="ko-KR" dirty="0"/>
          </a:p>
          <a:p>
            <a:pPr lvl="1"/>
            <a:r>
              <a:rPr lang="ko-KR" altLang="en-US" dirty="0"/>
              <a:t>회원</a:t>
            </a:r>
            <a:r>
              <a:rPr lang="en-US" altLang="ko-KR" dirty="0"/>
              <a:t>ID(</a:t>
            </a:r>
            <a:r>
              <a:rPr lang="ko-KR" altLang="en-US" dirty="0"/>
              <a:t>연번</a:t>
            </a:r>
            <a:r>
              <a:rPr lang="en-US" altLang="ko-KR" dirty="0"/>
              <a:t>),</a:t>
            </a:r>
            <a:r>
              <a:rPr lang="ko-KR" altLang="en-US" dirty="0"/>
              <a:t> 이름</a:t>
            </a:r>
            <a:r>
              <a:rPr lang="en-US" altLang="ko-KR" dirty="0"/>
              <a:t>,</a:t>
            </a:r>
            <a:r>
              <a:rPr lang="ko-KR" altLang="en-US" dirty="0"/>
              <a:t> 성별</a:t>
            </a:r>
            <a:r>
              <a:rPr lang="en-US" altLang="ko-KR" dirty="0"/>
              <a:t>,</a:t>
            </a:r>
            <a:r>
              <a:rPr lang="ko-KR" altLang="en-US" dirty="0"/>
              <a:t> 목표 </a:t>
            </a:r>
            <a:r>
              <a:rPr lang="en-US" altLang="ko-KR" dirty="0"/>
              <a:t>(</a:t>
            </a:r>
            <a:r>
              <a:rPr lang="ko-KR" altLang="en-US" dirty="0"/>
              <a:t>다이어트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근육증량</a:t>
            </a:r>
            <a:r>
              <a:rPr lang="ko-KR" altLang="en-US" dirty="0"/>
              <a:t> 등</a:t>
            </a:r>
            <a:r>
              <a:rPr lang="en-US" altLang="ko-KR" dirty="0"/>
              <a:t>),</a:t>
            </a:r>
            <a:r>
              <a:rPr lang="ko-KR" altLang="en-US" dirty="0"/>
              <a:t> 현재 상태 등</a:t>
            </a:r>
            <a:endParaRPr lang="en-US" altLang="ko-KR" dirty="0"/>
          </a:p>
          <a:p>
            <a:pPr lvl="1"/>
            <a:r>
              <a:rPr lang="ko-KR" altLang="en-US" dirty="0"/>
              <a:t>회원 식단 처방 기록</a:t>
            </a:r>
            <a:endParaRPr lang="en-US" altLang="ko-KR" dirty="0"/>
          </a:p>
          <a:p>
            <a:pPr lvl="1"/>
            <a:r>
              <a:rPr lang="ko-KR" altLang="en-US" dirty="0"/>
              <a:t>검색 및 필터링 필요함</a:t>
            </a:r>
            <a:endParaRPr lang="en-US" altLang="ko-KR" dirty="0"/>
          </a:p>
          <a:p>
            <a:pPr lvl="1"/>
            <a:r>
              <a:rPr lang="ko-KR" altLang="en-US" dirty="0"/>
              <a:t>주문하기 버튼 </a:t>
            </a:r>
            <a:r>
              <a:rPr lang="ko-KR" altLang="en-US" dirty="0" err="1"/>
              <a:t>클릭시</a:t>
            </a:r>
            <a:r>
              <a:rPr lang="ko-KR" altLang="en-US" dirty="0"/>
              <a:t> 식단 처방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등록 버튼 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회원 등록 페이지로 이동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29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Members – </a:t>
            </a:r>
            <a:r>
              <a:rPr lang="ko-KR" altLang="en-US" dirty="0"/>
              <a:t>회원 상세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ko-KR" altLang="en-US" dirty="0"/>
              <a:t>회원 상세 페이지</a:t>
            </a:r>
            <a:endParaRPr lang="en-US" altLang="ko-KR" dirty="0"/>
          </a:p>
          <a:p>
            <a:pPr lvl="1"/>
            <a:r>
              <a:rPr lang="ko-KR" altLang="en-US" dirty="0"/>
              <a:t>개인 정보</a:t>
            </a:r>
            <a:r>
              <a:rPr lang="en-US" altLang="ko-KR" dirty="0"/>
              <a:t>,</a:t>
            </a:r>
            <a:r>
              <a:rPr lang="ko-KR" altLang="en-US" dirty="0"/>
              <a:t> 신체 정보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인바디</a:t>
            </a:r>
            <a:r>
              <a:rPr lang="ko-KR" altLang="en-US" dirty="0"/>
              <a:t> 정보 </a:t>
            </a:r>
            <a:r>
              <a:rPr lang="en-US" altLang="ko-KR" dirty="0"/>
              <a:t>(</a:t>
            </a:r>
            <a:r>
              <a:rPr lang="ko-KR" altLang="en-US" dirty="0"/>
              <a:t>누적 데이터 차트로 표기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회원 식단 처방 기록</a:t>
            </a:r>
            <a:endParaRPr lang="en-US" altLang="ko-KR" dirty="0"/>
          </a:p>
          <a:p>
            <a:pPr lvl="1"/>
            <a:r>
              <a:rPr lang="ko-KR" altLang="en-US" dirty="0"/>
              <a:t>회원 상세 정보 수정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85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557</Words>
  <Application>Microsoft Macintosh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래식 트레이너스밀 페이지</vt:lpstr>
      <vt:lpstr>PowerPoint Presentation</vt:lpstr>
      <vt:lpstr>User – 로그인 페이지</vt:lpstr>
      <vt:lpstr>User – 회원가입 페이지</vt:lpstr>
      <vt:lpstr>User – 회원가입 페이지</vt:lpstr>
      <vt:lpstr>User – 마이페이지</vt:lpstr>
      <vt:lpstr>PowerPoint Presentation</vt:lpstr>
      <vt:lpstr>Members – 회원 리스트 페이지</vt:lpstr>
      <vt:lpstr>Members – 회원 상세 페이지</vt:lpstr>
      <vt:lpstr>Members – 회원 등록 / 수정 페이지</vt:lpstr>
      <vt:lpstr>Members – 회원 등록 / 수정 페이지</vt:lpstr>
      <vt:lpstr>Members – 회원 주문 내역 페이지</vt:lpstr>
      <vt:lpstr>PowerPoint Presentation</vt:lpstr>
      <vt:lpstr>Diet – 식단 처방 페이지</vt:lpstr>
      <vt:lpstr>Diet – 식단 정보 페이지</vt:lpstr>
      <vt:lpstr>PowerPoint Presentation</vt:lpstr>
      <vt:lpstr>Payment – 결제 선택 페이지</vt:lpstr>
      <vt:lpstr>Payment – 일회성 결제 페이지</vt:lpstr>
      <vt:lpstr>Payment – 정기 결제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wonsuk Tae</dc:creator>
  <cp:lastModifiedBy>wonsuk Tae</cp:lastModifiedBy>
  <cp:revision>1</cp:revision>
  <dcterms:created xsi:type="dcterms:W3CDTF">2024-07-19T07:38:06Z</dcterms:created>
  <dcterms:modified xsi:type="dcterms:W3CDTF">2024-07-19T09:52:12Z</dcterms:modified>
</cp:coreProperties>
</file>