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2229-C6BA-4056-B983-5FA46D815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CEC47-6C1B-4CF4-85A8-D7877F317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E0031-3EDD-4455-9454-9283FADC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56A3-D47E-438F-85B8-478E8266836C}" type="datetimeFigureOut">
              <a:rPr lang="en-US" smtClean="0"/>
              <a:t>23/09/2019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551A9-2F73-4A57-A925-6C112BA3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F998D-8C95-4085-AE74-93872A18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C585-59DC-4B51-ABE9-D2C94CB4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6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A25F-0887-4B76-BCD9-34B69CF8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16140-1E94-4B16-A674-6668106AB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D555F-7AE0-448B-A8ED-26CB10D3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56A3-D47E-438F-85B8-478E8266836C}" type="datetimeFigureOut">
              <a:rPr lang="en-US" smtClean="0"/>
              <a:t>23/09/2019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5FDB1-85B4-4DD1-AAEE-FD495E7B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B01B4-E02D-4A17-AAB3-7BABA1C1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C585-59DC-4B51-ABE9-D2C94CB4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05C69-FCE1-4FCF-BEAB-448E567B4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FE2A2-CED6-41A1-A4FB-4C716CD8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F8120-340D-43D5-9D0D-D5058022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56A3-D47E-438F-85B8-478E8266836C}" type="datetimeFigureOut">
              <a:rPr lang="en-US" smtClean="0"/>
              <a:t>23/09/2019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21CB6-C19E-4B59-A7DB-2CEA3236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1A18-0FA5-4668-958E-9ACE97E6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C585-59DC-4B51-ABE9-D2C94CB4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3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E445-A0E3-4F2F-B255-2CD8D030A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5AD28-624C-4FD0-88A2-2137DAB4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91C22-A870-4843-B83C-028D2F0E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56A3-D47E-438F-85B8-478E8266836C}" type="datetimeFigureOut">
              <a:rPr lang="en-US" smtClean="0"/>
              <a:t>23/09/2019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90537-9FE0-4D12-9586-95D85390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F83E9-BB42-4A4B-BD26-D763B49D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C585-59DC-4B51-ABE9-D2C94CB4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0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B5DB-7D9F-4251-8F12-C2DA49DD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25600-1662-444C-91CC-B8F076111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AA9AC-E470-4B78-A7A7-D4A24CE1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56A3-D47E-438F-85B8-478E8266836C}" type="datetimeFigureOut">
              <a:rPr lang="en-US" smtClean="0"/>
              <a:t>23/09/2019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A1DC4-2392-42F9-BD19-89D8ABE3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9C838-07C1-4C29-AE6C-1B5CF020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C585-59DC-4B51-ABE9-D2C94CB4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5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6EF0-F763-4B33-9683-68D95777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A984-69CA-4904-B99C-B7F38D83C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C6849-4B00-4ACF-B8FC-86E7A8479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7124B-4330-4BEF-A2B2-6E957FB9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56A3-D47E-438F-85B8-478E8266836C}" type="datetimeFigureOut">
              <a:rPr lang="en-US" smtClean="0"/>
              <a:t>23/09/2019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21061-9FA8-4834-877E-AD818282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8E4AF-75D8-4410-B58F-7B75EA9D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C585-59DC-4B51-ABE9-D2C94CB4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8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A58C-9BCC-4EFC-A3D6-288562FF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A07A8-7D92-43F0-9999-0154C6EC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DD760-CEE0-4E73-BF2F-CBC4A0A0B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B5C08-C79A-4FD8-A0B8-5E39B5333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66EAB-D678-4F4E-AC7F-C027C64EF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625FC-C7A1-4C9F-AAB5-94C1AA75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56A3-D47E-438F-85B8-478E8266836C}" type="datetimeFigureOut">
              <a:rPr lang="en-US" smtClean="0"/>
              <a:t>23/09/2019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2DD7F-9B53-4389-9DE3-53415488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A159A-25D0-4820-B691-E6014394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C585-59DC-4B51-ABE9-D2C94CB4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8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2F59-5980-4421-9A10-EB4E3B0C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E7DC9-4236-4C9C-9151-F8D37E6B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56A3-D47E-438F-85B8-478E8266836C}" type="datetimeFigureOut">
              <a:rPr lang="en-US" smtClean="0"/>
              <a:t>23/09/2019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EC54D-AF04-47C0-8B90-7E646C5D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BA00D-751D-43DC-ABE3-91C54AB4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C585-59DC-4B51-ABE9-D2C94CB4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1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ECF63-62DF-4421-A85D-D2F0C749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56A3-D47E-438F-85B8-478E8266836C}" type="datetimeFigureOut">
              <a:rPr lang="en-US" smtClean="0"/>
              <a:t>23/09/2019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36AC9-EECF-4AB4-9092-6CF2C0EA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82E91-79B1-47CB-89E4-6C1FDE6E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C585-59DC-4B51-ABE9-D2C94CB4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4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65B0-6877-4524-97C5-F99E8E3A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2449-D396-4C1C-BD47-5B1F4BE0E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AA1B-E382-4AE5-B256-AB14339AD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28A11-45EA-4B62-885E-51B68508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56A3-D47E-438F-85B8-478E8266836C}" type="datetimeFigureOut">
              <a:rPr lang="en-US" smtClean="0"/>
              <a:t>23/09/2019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8D0DE-6058-4CDD-B247-C2F7AD36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4739B-525C-4335-BEF2-38919F58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C585-59DC-4B51-ABE9-D2C94CB4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2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0D02-92A0-464C-B9F4-76AB6584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CE008-5E5B-4C58-A81C-82A8ABD68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B1714-B817-4858-89CD-34CB4CDC4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5D559-8136-4065-B386-9E67E594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56A3-D47E-438F-85B8-478E8266836C}" type="datetimeFigureOut">
              <a:rPr lang="en-US" smtClean="0"/>
              <a:t>23/09/2019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D0590-4DCC-4080-A887-746B3C26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1046A-B688-4A54-8B29-899A789F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C585-59DC-4B51-ABE9-D2C94CB4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0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B3033-4012-4960-8FAA-22F131056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2EA5-5179-4767-BA4A-D192A7BB4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7843-8372-4754-A259-CA7F80724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656A3-D47E-438F-85B8-478E8266836C}" type="datetimeFigureOut">
              <a:rPr lang="en-US" smtClean="0"/>
              <a:t>23/09/2019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FD52E-13AC-4D5F-9763-8E69B5DA6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45CCE-96C7-461B-AB3E-919286160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6C585-59DC-4B51-ABE9-D2C94CB4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2BF887-ED1F-494B-A035-3EDEF92A51C2}"/>
              </a:ext>
            </a:extLst>
          </p:cNvPr>
          <p:cNvSpPr/>
          <p:nvPr/>
        </p:nvSpPr>
        <p:spPr>
          <a:xfrm>
            <a:off x="1642188" y="2920482"/>
            <a:ext cx="9134669" cy="193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62E5F-F0A5-46EE-805A-429E40535DAA}"/>
              </a:ext>
            </a:extLst>
          </p:cNvPr>
          <p:cNvSpPr/>
          <p:nvPr/>
        </p:nvSpPr>
        <p:spPr>
          <a:xfrm>
            <a:off x="2056946" y="3428999"/>
            <a:ext cx="2341983" cy="124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copy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34D640-9155-4547-AE0A-CCFB9413F51F}"/>
              </a:ext>
            </a:extLst>
          </p:cNvPr>
          <p:cNvSpPr/>
          <p:nvPr/>
        </p:nvSpPr>
        <p:spPr>
          <a:xfrm>
            <a:off x="5122506" y="3423162"/>
            <a:ext cx="2463282" cy="124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437D33-1432-4153-A3FE-2FE4BA268D2A}"/>
              </a:ext>
            </a:extLst>
          </p:cNvPr>
          <p:cNvSpPr/>
          <p:nvPr/>
        </p:nvSpPr>
        <p:spPr>
          <a:xfrm>
            <a:off x="8248259" y="3429000"/>
            <a:ext cx="2463283" cy="124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</a:t>
            </a:r>
            <a:r>
              <a:rPr lang="en-US" dirty="0" err="1"/>
              <a:t>respository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F0409F-B3C1-4BB4-8721-EA6CC989E5B4}"/>
              </a:ext>
            </a:extLst>
          </p:cNvPr>
          <p:cNvSpPr txBox="1"/>
          <p:nvPr/>
        </p:nvSpPr>
        <p:spPr>
          <a:xfrm>
            <a:off x="5785889" y="4998488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E9F027-2468-4881-A7E3-58CBFF862CEA}"/>
              </a:ext>
            </a:extLst>
          </p:cNvPr>
          <p:cNvSpPr/>
          <p:nvPr/>
        </p:nvSpPr>
        <p:spPr>
          <a:xfrm>
            <a:off x="4554248" y="193226"/>
            <a:ext cx="2463282" cy="124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</a:t>
            </a:r>
            <a:r>
              <a:rPr lang="en-US" dirty="0" err="1"/>
              <a:t>respository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8EE86-6BC9-46A3-891F-21973AA3BE44}"/>
              </a:ext>
            </a:extLst>
          </p:cNvPr>
          <p:cNvSpPr txBox="1"/>
          <p:nvPr/>
        </p:nvSpPr>
        <p:spPr>
          <a:xfrm>
            <a:off x="7092176" y="63137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7EC400-CA4B-4CEF-AC66-D3B40A225C6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5785889" y="1438862"/>
            <a:ext cx="3694012" cy="199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2B0FFF-4DCD-48E2-8CFC-040A20DFD92E}"/>
              </a:ext>
            </a:extLst>
          </p:cNvPr>
          <p:cNvSpPr txBox="1"/>
          <p:nvPr/>
        </p:nvSpPr>
        <p:spPr>
          <a:xfrm>
            <a:off x="7505109" y="224634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clone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085F2-649B-49DD-963B-701CC4071AC9}"/>
              </a:ext>
            </a:extLst>
          </p:cNvPr>
          <p:cNvCxnSpPr>
            <a:stCxn id="5" idx="3"/>
          </p:cNvCxnSpPr>
          <p:nvPr/>
        </p:nvCxnSpPr>
        <p:spPr>
          <a:xfrm flipV="1">
            <a:off x="4398929" y="4051817"/>
            <a:ext cx="6582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D82DDE-F2E4-43F1-853B-9D14590EF05A}"/>
              </a:ext>
            </a:extLst>
          </p:cNvPr>
          <p:cNvSpPr txBox="1"/>
          <p:nvPr/>
        </p:nvSpPr>
        <p:spPr>
          <a:xfrm>
            <a:off x="4297935" y="348963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add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AB8B2F-B57D-404E-B328-14D3D408140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604449" y="4051817"/>
            <a:ext cx="6438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C2265CC-66B5-4228-AA27-BD8E52DF4625}"/>
              </a:ext>
            </a:extLst>
          </p:cNvPr>
          <p:cNvSpPr txBox="1"/>
          <p:nvPr/>
        </p:nvSpPr>
        <p:spPr>
          <a:xfrm>
            <a:off x="7547556" y="3459718"/>
            <a:ext cx="122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commit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6A03391-B8D2-4ECD-BCB6-98A533FC16CD}"/>
              </a:ext>
            </a:extLst>
          </p:cNvPr>
          <p:cNvCxnSpPr>
            <a:stCxn id="7" idx="3"/>
            <a:endCxn id="9" idx="3"/>
          </p:cNvCxnSpPr>
          <p:nvPr/>
        </p:nvCxnSpPr>
        <p:spPr>
          <a:xfrm flipH="1" flipV="1">
            <a:off x="7017530" y="816044"/>
            <a:ext cx="3694012" cy="3235774"/>
          </a:xfrm>
          <a:prstGeom prst="bentConnector3">
            <a:avLst>
              <a:gd name="adj1" fmla="val -6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782DB1F-6F6C-49E8-B282-F73BACDBB4D2}"/>
              </a:ext>
            </a:extLst>
          </p:cNvPr>
          <p:cNvSpPr txBox="1"/>
          <p:nvPr/>
        </p:nvSpPr>
        <p:spPr>
          <a:xfrm>
            <a:off x="9743007" y="1698359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131282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4F62-E9C3-4AD0-87C1-BBEAA9F9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2E2E4-7162-41E9-ACC1-D66FAC64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git </a:t>
            </a:r>
            <a:r>
              <a:rPr lang="en-US" dirty="0" err="1"/>
              <a:t>xong</a:t>
            </a:r>
            <a:endParaRPr lang="en-US" dirty="0"/>
          </a:p>
          <a:p>
            <a:pPr lvl="1"/>
            <a:r>
              <a:rPr lang="en-US" dirty="0"/>
              <a:t>Git config --global user.name “</a:t>
            </a:r>
            <a:r>
              <a:rPr lang="en-US" dirty="0" err="1"/>
              <a:t>sasas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Git config –global </a:t>
            </a:r>
            <a:r>
              <a:rPr lang="en-US" dirty="0" err="1"/>
              <a:t>user.email</a:t>
            </a:r>
            <a:r>
              <a:rPr lang="en-US" dirty="0"/>
              <a:t> “…”</a:t>
            </a:r>
          </a:p>
        </p:txBody>
      </p:sp>
    </p:spTree>
    <p:extLst>
      <p:ext uri="{BB962C8B-B14F-4D97-AF65-F5344CB8AC3E}">
        <p14:creationId xmlns:p14="http://schemas.microsoft.com/office/powerpoint/2010/main" val="81011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291C-3CB2-474E-9167-49BE9C6C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11D0-B58B-4A70-97F5-77930A112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thùng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thùng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vê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? (git clone)</a:t>
            </a:r>
          </a:p>
          <a:p>
            <a:r>
              <a:rPr lang="en-US" dirty="0"/>
              <a:t>Git status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xem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thái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thùng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chứa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Đỏ</a:t>
            </a:r>
            <a:r>
              <a:rPr lang="en-US" dirty="0">
                <a:sym typeface="Wingdings" panose="05000000000000000000" pitchFamily="2" charset="2"/>
              </a:rPr>
              <a:t>  them </a:t>
            </a:r>
            <a:r>
              <a:rPr lang="en-US" dirty="0" err="1">
                <a:sym typeface="Wingdings" panose="05000000000000000000" pitchFamily="2" charset="2"/>
              </a:rPr>
              <a:t>mới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hoăc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sửa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Xanh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cây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tập</a:t>
            </a:r>
            <a:r>
              <a:rPr lang="en-US" dirty="0">
                <a:sym typeface="Wingdings" panose="05000000000000000000" pitchFamily="2" charset="2"/>
              </a:rPr>
              <a:t> tin </a:t>
            </a:r>
            <a:r>
              <a:rPr lang="en-US" dirty="0" err="1">
                <a:sym typeface="Wingdings" panose="05000000000000000000" pitchFamily="2" charset="2"/>
              </a:rPr>
              <a:t>đang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dirty="0" err="1">
                <a:sym typeface="Wingdings" panose="05000000000000000000" pitchFamily="2" charset="2"/>
              </a:rPr>
              <a:t>thuộc</a:t>
            </a:r>
            <a:r>
              <a:rPr lang="en-US" dirty="0">
                <a:sym typeface="Wingdings" panose="05000000000000000000" pitchFamily="2" charset="2"/>
              </a:rPr>
              <a:t> staging, </a:t>
            </a:r>
            <a:r>
              <a:rPr lang="en-US" dirty="0" err="1">
                <a:sym typeface="Wingdings" panose="05000000000000000000" pitchFamily="2" charset="2"/>
              </a:rPr>
              <a:t>sẵn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sàng</a:t>
            </a:r>
            <a:r>
              <a:rPr lang="en-US" dirty="0">
                <a:sym typeface="Wingdings" panose="05000000000000000000" pitchFamily="2" charset="2"/>
              </a:rPr>
              <a:t>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>
                <a:sym typeface="Wingdings" panose="05000000000000000000" pitchFamily="2" charset="2"/>
              </a:rPr>
              <a:t>a </a:t>
            </a:r>
            <a:r>
              <a:rPr lang="en-US" dirty="0" err="1">
                <a:sym typeface="Wingdings" panose="05000000000000000000" pitchFamily="2" charset="2"/>
              </a:rPr>
              <a:t>lên</a:t>
            </a:r>
            <a:r>
              <a:rPr lang="en-US" dirty="0">
                <a:sym typeface="Wingdings" panose="05000000000000000000" pitchFamily="2" charset="2"/>
              </a:rPr>
              <a:t> local res</a:t>
            </a:r>
          </a:p>
          <a:p>
            <a:r>
              <a:rPr lang="en-US" dirty="0">
                <a:sym typeface="Wingdings" panose="05000000000000000000" pitchFamily="2" charset="2"/>
              </a:rPr>
              <a:t>Git add  </a:t>
            </a:r>
            <a:r>
              <a:rPr lang="en-US" dirty="0" err="1">
                <a:sym typeface="Wingdings" panose="05000000000000000000" pitchFamily="2" charset="2"/>
              </a:rPr>
              <a:t>chuyển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thay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đổi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từ</a:t>
            </a:r>
            <a:r>
              <a:rPr lang="en-US" dirty="0">
                <a:sym typeface="Wingdings" panose="05000000000000000000" pitchFamily="2" charset="2"/>
              </a:rPr>
              <a:t> working copy sang staging</a:t>
            </a:r>
          </a:p>
          <a:p>
            <a:r>
              <a:rPr lang="en-US" dirty="0">
                <a:sym typeface="Wingdings" panose="05000000000000000000" pitchFamily="2" charset="2"/>
              </a:rPr>
              <a:t>Git commit 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>
                <a:sym typeface="Wingdings" panose="05000000000000000000" pitchFamily="2" charset="2"/>
              </a:rPr>
              <a:t>a </a:t>
            </a:r>
            <a:r>
              <a:rPr lang="en-US" dirty="0" err="1">
                <a:sym typeface="Wingdings" panose="05000000000000000000" pitchFamily="2" charset="2"/>
              </a:rPr>
              <a:t>thay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đổi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từ</a:t>
            </a:r>
            <a:r>
              <a:rPr lang="en-US" dirty="0">
                <a:sym typeface="Wingdings" panose="05000000000000000000" pitchFamily="2" charset="2"/>
              </a:rPr>
              <a:t> staging  local 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0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115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2019-09-23T07:31:56Z</dcterms:created>
  <dcterms:modified xsi:type="dcterms:W3CDTF">2019-09-23T07:42:02Z</dcterms:modified>
</cp:coreProperties>
</file>