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71" r:id="rId4"/>
    <p:sldId id="274" r:id="rId5"/>
    <p:sldId id="282" r:id="rId6"/>
    <p:sldId id="279" r:id="rId7"/>
    <p:sldId id="283" r:id="rId8"/>
    <p:sldId id="285" r:id="rId9"/>
    <p:sldId id="28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971" autoAdjust="0"/>
  </p:normalViewPr>
  <p:slideViewPr>
    <p:cSldViewPr snapToGrid="0">
      <p:cViewPr varScale="1">
        <p:scale>
          <a:sx n="77" d="100"/>
          <a:sy n="7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8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7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2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7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9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810" y="1463039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b="1" dirty="0">
                <a:solidFill>
                  <a:srgbClr val="BD582C"/>
                </a:solidFill>
              </a:rPr>
              <a:t>Solidarity Purchasing Group</a:t>
            </a:r>
            <a:br>
              <a:rPr lang="en-GB" sz="6600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Sprint4</a:t>
            </a:r>
            <a:endParaRPr lang="en-GB" sz="7200" i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810" y="3930995"/>
            <a:ext cx="9978390" cy="1143000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solidFill>
                  <a:srgbClr val="BD582C"/>
                </a:solidFill>
              </a:rPr>
              <a:t>Team P04</a:t>
            </a:r>
            <a:endParaRPr lang="en-GB" b="0" i="0" u="none" strike="noStrike" cap="none" baseline="0" dirty="0">
              <a:solidFill>
                <a:srgbClr val="E48312"/>
              </a:solidFill>
            </a:endParaRPr>
          </a:p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1701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3 stories committed vs</a:t>
            </a:r>
            <a:br>
              <a:rPr lang="en-GB" sz="6600" i="1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3 stories completed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Create a telegram Bot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Create interactive Bot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321897" y="1978174"/>
            <a:ext cx="4344115" cy="4098503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As a </a:t>
            </a:r>
            <a:r>
              <a:rPr lang="en-US" sz="2400" b="1" dirty="0">
                <a:solidFill>
                  <a:srgbClr val="BD582C"/>
                </a:solidFill>
              </a:rPr>
              <a:t>Registered user</a:t>
            </a:r>
          </a:p>
          <a:p>
            <a:pPr algn="ctr">
              <a:spcAft>
                <a:spcPts val="6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I want to get updated via </a:t>
            </a:r>
            <a:r>
              <a:rPr lang="en-US" sz="2400" b="1" dirty="0">
                <a:solidFill>
                  <a:srgbClr val="BD582C"/>
                </a:solidFill>
              </a:rPr>
              <a:t>Telegram when the updated </a:t>
            </a: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list of available products is available</a:t>
            </a:r>
          </a:p>
          <a:p>
            <a:pPr algn="ctr">
              <a:spcAft>
                <a:spcPts val="6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So that I can </a:t>
            </a:r>
            <a:r>
              <a:rPr lang="en-US" sz="2400" b="1" dirty="0">
                <a:solidFill>
                  <a:srgbClr val="BD582C"/>
                </a:solidFill>
              </a:rPr>
              <a:t>look at them on the web page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74684" y="2182297"/>
            <a:ext cx="838539" cy="772869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003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Create a report page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Collect data related to each order made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341526" y="2018995"/>
            <a:ext cx="4357145" cy="391888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BD582C"/>
                </a:solidFill>
              </a:rPr>
              <a:t>Manager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I want to </a:t>
            </a:r>
            <a:r>
              <a:rPr lang="en-US" sz="2400" b="1" dirty="0">
                <a:solidFill>
                  <a:srgbClr val="BD582C"/>
                </a:solidFill>
              </a:rPr>
              <a:t>get weekly and monthly reports </a:t>
            </a:r>
            <a:r>
              <a:rPr lang="en-US" sz="2400" dirty="0"/>
              <a:t>of unretrieved food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So that I can </a:t>
            </a:r>
            <a:r>
              <a:rPr lang="en-US" sz="2400" b="1" dirty="0">
                <a:solidFill>
                  <a:srgbClr val="BD582C"/>
                </a:solidFill>
              </a:rPr>
              <a:t>take manual action to diminishing it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60007" y="2212502"/>
            <a:ext cx="920182" cy="830039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710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Create a delivery module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Store delivery information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310859" y="2067982"/>
            <a:ext cx="4357145" cy="391888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BD582C"/>
                </a:solidFill>
              </a:rPr>
              <a:t>registered user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I want to opt for delivery of </a:t>
            </a:r>
            <a:r>
              <a:rPr lang="en-US" sz="2400" b="1" dirty="0">
                <a:solidFill>
                  <a:srgbClr val="BD582C"/>
                </a:solidFill>
              </a:rPr>
              <a:t>food at a specified address, date and time </a:t>
            </a:r>
            <a:r>
              <a:rPr lang="en-US" sz="2400" dirty="0"/>
              <a:t>for my purchase</a:t>
            </a: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76631" y="2321071"/>
            <a:ext cx="858850" cy="830039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778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733577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 Issues fixed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4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Enlarge the overall front/UI elements sizes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2315688" y="2573946"/>
            <a:ext cx="8391029" cy="254669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800" dirty="0"/>
              <a:t>Make </a:t>
            </a:r>
            <a:r>
              <a:rPr lang="en-GB" sz="2800" b="1" dirty="0">
                <a:solidFill>
                  <a:schemeClr val="accent1"/>
                </a:solidFill>
              </a:rPr>
              <a:t>bigger the web page element </a:t>
            </a:r>
            <a:r>
              <a:rPr lang="en-GB" sz="2800" dirty="0"/>
              <a:t>for a better </a:t>
            </a:r>
            <a:r>
              <a:rPr lang="en-GB" sz="2800" b="1" dirty="0">
                <a:solidFill>
                  <a:schemeClr val="accent1"/>
                </a:solidFill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3808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D582C"/>
                </a:solidFill>
              </a:rPr>
              <a:t>Use placeholders in the form</a:t>
            </a:r>
            <a:endParaRPr lang="it-IT" b="1" dirty="0">
              <a:solidFill>
                <a:srgbClr val="BD582C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2315688" y="2573946"/>
            <a:ext cx="8391029" cy="254669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800" dirty="0"/>
              <a:t>Help the users </a:t>
            </a:r>
            <a:r>
              <a:rPr lang="en-GB" sz="2800" b="1" dirty="0">
                <a:solidFill>
                  <a:schemeClr val="accent1"/>
                </a:solidFill>
              </a:rPr>
              <a:t>to fill any forms </a:t>
            </a:r>
            <a:r>
              <a:rPr lang="en-GB" sz="2800" dirty="0"/>
              <a:t>they might came across during the navigation of the website </a:t>
            </a:r>
            <a:r>
              <a:rPr lang="en-GB" sz="2800"/>
              <a:t>with extra-indication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14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Storing images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2315688" y="2573946"/>
            <a:ext cx="8391029" cy="254669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800" dirty="0"/>
              <a:t>It might be useful for the </a:t>
            </a:r>
            <a:r>
              <a:rPr lang="en-GB" sz="2800" b="1" dirty="0">
                <a:solidFill>
                  <a:schemeClr val="accent1"/>
                </a:solidFill>
              </a:rPr>
              <a:t>farmer </a:t>
            </a:r>
            <a:r>
              <a:rPr lang="en-GB" sz="2800" dirty="0"/>
              <a:t>to have </a:t>
            </a:r>
            <a:r>
              <a:rPr lang="en-GB" sz="2800" b="1" dirty="0">
                <a:solidFill>
                  <a:schemeClr val="accent1"/>
                </a:solidFill>
              </a:rPr>
              <a:t>examples of hight quality and professional images </a:t>
            </a:r>
            <a:r>
              <a:rPr lang="en-GB" sz="2800" dirty="0"/>
              <a:t>available when he enter his products of the week / enter new products.</a:t>
            </a:r>
            <a:endParaRPr lang="en-GB" sz="28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851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237</Words>
  <Application>Microsoft Macintosh PowerPoint</Application>
  <PresentationFormat>Widescreen</PresentationFormat>
  <Paragraphs>46</Paragraphs>
  <Slides>10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Inter</vt:lpstr>
      <vt:lpstr>Wingdings</vt:lpstr>
      <vt:lpstr>Rétrospective</vt:lpstr>
      <vt:lpstr>Solidarity Purchasing Group Sprint4</vt:lpstr>
      <vt:lpstr>3 stories committed vs 3 stories completed</vt:lpstr>
      <vt:lpstr>Stories implemented</vt:lpstr>
      <vt:lpstr>Stories implemented</vt:lpstr>
      <vt:lpstr>Stories implemented</vt:lpstr>
      <vt:lpstr> Issues fixed</vt:lpstr>
      <vt:lpstr>Enlarge the overall front/UI elements sizes</vt:lpstr>
      <vt:lpstr>Use placeholders in the form</vt:lpstr>
      <vt:lpstr>Storing images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Microsoft Office User</cp:lastModifiedBy>
  <cp:revision>46</cp:revision>
  <dcterms:created xsi:type="dcterms:W3CDTF">2021-10-18T07:50:28Z</dcterms:created>
  <dcterms:modified xsi:type="dcterms:W3CDTF">2022-01-10T23:34:13Z</dcterms:modified>
</cp:coreProperties>
</file>