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0" r:id="rId3"/>
    <p:sldId id="271" r:id="rId4"/>
    <p:sldId id="264" r:id="rId5"/>
    <p:sldId id="261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E483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0" autoAdjust="0"/>
  </p:normalViewPr>
  <p:slideViewPr>
    <p:cSldViewPr snapToGrid="0">
      <p:cViewPr varScale="1">
        <p:scale>
          <a:sx n="78" d="100"/>
          <a:sy n="78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1=&gt; complete</a:t>
            </a:r>
          </a:p>
          <a:p>
            <a:r>
              <a:rPr lang="en-GB" dirty="0"/>
              <a:t>2=&gt; </a:t>
            </a:r>
            <a:r>
              <a:rPr lang="en-GB" dirty="0" err="1"/>
              <a:t>almoth</a:t>
            </a:r>
            <a:r>
              <a:rPr lang="en-GB" dirty="0"/>
              <a:t> okay. Only one counter for now</a:t>
            </a:r>
          </a:p>
          <a:p>
            <a:r>
              <a:rPr lang="en-GB" dirty="0"/>
              <a:t>3=&gt; yes but for one counter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8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810" y="1463039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b="1" dirty="0">
                <a:solidFill>
                  <a:srgbClr val="BD582C"/>
                </a:solidFill>
              </a:rPr>
              <a:t>Solidarity Purchasing Group</a:t>
            </a:r>
            <a:br>
              <a:rPr lang="en-GB" sz="6600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Sprint1</a:t>
            </a:r>
            <a:endParaRPr lang="en-GB" sz="7200" i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810" y="3930995"/>
            <a:ext cx="9978390" cy="1143000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solidFill>
                  <a:srgbClr val="BD582C"/>
                </a:solidFill>
              </a:rPr>
              <a:t>Team P04</a:t>
            </a:r>
            <a:endParaRPr lang="en-GB" b="0" i="0" u="none" strike="noStrike" cap="none" baseline="0" dirty="0">
              <a:solidFill>
                <a:srgbClr val="E48312"/>
              </a:solidFill>
            </a:endParaRPr>
          </a:p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AFF38-337E-4F82-A42A-3B09BC28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92" y="1488757"/>
            <a:ext cx="9497489" cy="3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41709" y="2565488"/>
            <a:ext cx="50111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Browse products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Filter by categories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Choose products quantities</a:t>
            </a:r>
            <a:endParaRPr lang="fr-FR" sz="2400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Add to/remove from basket </a:t>
            </a:r>
            <a:endParaRPr lang="fr-FR" sz="2400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Create order for the client </a:t>
            </a:r>
            <a:endParaRPr lang="en-GB" sz="2400" kern="1200" dirty="0">
              <a:solidFill>
                <a:srgbClr val="000000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406841" y="2122683"/>
            <a:ext cx="4170997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800"/>
              </a:spcAft>
            </a:pPr>
            <a:r>
              <a:rPr lang="en-GB" sz="2400" b="1" dirty="0"/>
              <a:t>Enter </a:t>
            </a:r>
            <a:r>
              <a:rPr lang="en-GB" sz="2400" b="1" i="1" dirty="0"/>
              <a:t>client order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As </a:t>
            </a:r>
            <a:r>
              <a:rPr lang="en-GB" sz="2400" b="1" dirty="0">
                <a:solidFill>
                  <a:srgbClr val="BD582C"/>
                </a:solidFill>
              </a:rPr>
              <a:t>a shop employee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enter product requests </a:t>
            </a:r>
            <a:r>
              <a:rPr lang="en-GB" sz="2400" dirty="0"/>
              <a:t>for a client 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So her </a:t>
            </a:r>
            <a:r>
              <a:rPr lang="en-GB" sz="2400" b="1" dirty="0">
                <a:solidFill>
                  <a:srgbClr val="BD582C"/>
                </a:solidFill>
              </a:rPr>
              <a:t>products are booked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158012" y="235403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03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49172-5D21-45AD-A6B5-1F415B94371D}"/>
              </a:ext>
            </a:extLst>
          </p:cNvPr>
          <p:cNvSpPr txBox="1"/>
          <p:nvPr/>
        </p:nvSpPr>
        <p:spPr>
          <a:xfrm>
            <a:off x="1640682" y="2820921"/>
            <a:ext cx="378714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</a:pPr>
            <a:endParaRPr lang="fr-FR" sz="2400" kern="1200" dirty="0">
              <a:solidFill>
                <a:srgbClr val="000000"/>
              </a:solidFill>
              <a:effectLst/>
              <a:ea typeface="+mn-ea"/>
              <a:cs typeface="+mn-cs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0000"/>
                </a:solidFill>
              </a:rPr>
              <a:t>Client registration </a:t>
            </a:r>
            <a:r>
              <a:rPr lang="fr-FR" sz="2400" dirty="0" err="1">
                <a:solidFill>
                  <a:srgbClr val="000000"/>
                </a:solidFill>
              </a:rPr>
              <a:t>form</a:t>
            </a:r>
            <a:endParaRPr lang="fr-FR" sz="2000" dirty="0">
              <a:effectLst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7B6F15-DAA7-45EC-9440-9C2BC18C4E43}"/>
              </a:ext>
            </a:extLst>
          </p:cNvPr>
          <p:cNvSpPr/>
          <p:nvPr/>
        </p:nvSpPr>
        <p:spPr>
          <a:xfrm>
            <a:off x="6320790" y="2122684"/>
            <a:ext cx="4240530" cy="380948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800"/>
              </a:spcAft>
            </a:pPr>
            <a:r>
              <a:rPr lang="en-GB" sz="2400" b="1" dirty="0"/>
              <a:t>Enter </a:t>
            </a:r>
            <a:r>
              <a:rPr lang="en-GB" sz="2400" b="1" i="1" dirty="0"/>
              <a:t>new client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As </a:t>
            </a:r>
            <a:r>
              <a:rPr lang="en-GB" sz="2400" b="1" dirty="0">
                <a:solidFill>
                  <a:srgbClr val="BD582C"/>
                </a:solidFill>
              </a:rPr>
              <a:t>a shop employee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I want to </a:t>
            </a:r>
            <a:r>
              <a:rPr lang="en-GB" sz="2400" b="1" dirty="0">
                <a:solidFill>
                  <a:srgbClr val="BD582C"/>
                </a:solidFill>
              </a:rPr>
              <a:t>enter new client data</a:t>
            </a:r>
            <a:r>
              <a:rPr lang="en-GB" sz="2400" dirty="0"/>
              <a:t> 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So that she is </a:t>
            </a:r>
            <a:r>
              <a:rPr lang="en-GB" sz="2400" b="1" dirty="0">
                <a:solidFill>
                  <a:srgbClr val="BD582C"/>
                </a:solidFill>
              </a:rPr>
              <a:t>registered in the system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62F628-1422-42C5-A532-F700ABA8C7A6}"/>
              </a:ext>
            </a:extLst>
          </p:cNvPr>
          <p:cNvSpPr/>
          <p:nvPr/>
        </p:nvSpPr>
        <p:spPr>
          <a:xfrm>
            <a:off x="8106727" y="2273912"/>
            <a:ext cx="668656" cy="628652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802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Demo 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64736-C033-6F46-945C-EE1FFE4215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00" y="1864568"/>
            <a:ext cx="8715600" cy="40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9690534" y="1063184"/>
            <a:ext cx="227613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Shop employee’s view</a:t>
            </a:r>
          </a:p>
        </p:txBody>
      </p: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BEDD15-4F0D-6D42-83FF-0BE3B5461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3" y="1862592"/>
            <a:ext cx="870975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E9D1EB7-5F63-6F4E-9500-D3364D2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Demo</a:t>
            </a:r>
            <a:endParaRPr lang="it-IT" dirty="0"/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093A93AE-5F12-EB4C-99B3-5F1C41AE2CDE}"/>
              </a:ext>
            </a:extLst>
          </p:cNvPr>
          <p:cNvSpPr/>
          <p:nvPr/>
        </p:nvSpPr>
        <p:spPr>
          <a:xfrm>
            <a:off x="9683966" y="1061208"/>
            <a:ext cx="227613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Shop employee’s view</a:t>
            </a:r>
          </a:p>
        </p:txBody>
      </p:sp>
    </p:spTree>
    <p:extLst>
      <p:ext uri="{BB962C8B-B14F-4D97-AF65-F5344CB8AC3E}">
        <p14:creationId xmlns:p14="http://schemas.microsoft.com/office/powerpoint/2010/main" val="379733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133</Words>
  <Application>Microsoft Macintosh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Rétrospective</vt:lpstr>
      <vt:lpstr>Solidarity Purchasing Group Sprint1</vt:lpstr>
      <vt:lpstr>Presentazione standard di PowerPoint</vt:lpstr>
      <vt:lpstr>Stories implemented</vt:lpstr>
      <vt:lpstr>Stories implemented</vt:lpstr>
      <vt:lpstr>Demo </vt:lpstr>
      <vt:lpstr>Demo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Microsoft Office User</cp:lastModifiedBy>
  <cp:revision>36</cp:revision>
  <dcterms:created xsi:type="dcterms:W3CDTF">2021-10-18T07:50:28Z</dcterms:created>
  <dcterms:modified xsi:type="dcterms:W3CDTF">2021-11-15T23:48:11Z</dcterms:modified>
</cp:coreProperties>
</file>