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3" r:id="rId3"/>
    <p:sldId id="271" r:id="rId4"/>
    <p:sldId id="274" r:id="rId5"/>
    <p:sldId id="282" r:id="rId6"/>
    <p:sldId id="279" r:id="rId7"/>
    <p:sldId id="283" r:id="rId8"/>
    <p:sldId id="284" r:id="rId9"/>
    <p:sldId id="28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BD58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3943" autoAdjust="0"/>
  </p:normalViewPr>
  <p:slideViewPr>
    <p:cSldViewPr snapToGrid="0">
      <p:cViewPr varScale="1">
        <p:scale>
          <a:sx n="54" d="100"/>
          <a:sy n="54" d="100"/>
        </p:scale>
        <p:origin x="1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F6EEB-D563-49C4-B49C-62F84641FA35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CFF8E-9E3A-4CBA-9CCB-6EA21DDFD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82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486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07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724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89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CFF8E-9E3A-4CBA-9CCB-6EA21DDFDE6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04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789C9-914D-4922-9317-B202C6AB7D8A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789C9-914D-4922-9317-B202C6AB7D8A}" type="datetimeFigureOut">
              <a:rPr lang="en-GB" smtClean="0"/>
              <a:t>10/01/2022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0FCBFB-118C-4C9F-B250-79DE819C5D0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810" y="1463039"/>
            <a:ext cx="10058400" cy="21383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600" b="1" dirty="0">
                <a:solidFill>
                  <a:srgbClr val="BD582C"/>
                </a:solidFill>
              </a:rPr>
              <a:t>Solidarity Purchasing Group</a:t>
            </a:r>
            <a:br>
              <a:rPr lang="en-GB" sz="6600" dirty="0">
                <a:solidFill>
                  <a:srgbClr val="BD582C"/>
                </a:solidFill>
              </a:rPr>
            </a:br>
            <a:r>
              <a:rPr lang="en-GB" sz="6600" i="1" dirty="0">
                <a:solidFill>
                  <a:srgbClr val="BD582C"/>
                </a:solidFill>
              </a:rPr>
              <a:t>Sprint4</a:t>
            </a:r>
            <a:endParaRPr lang="en-GB" sz="7200" i="1" dirty="0">
              <a:solidFill>
                <a:srgbClr val="BD582C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3EB87D-A93E-49A7-9363-C4939AD2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6810" y="3930995"/>
            <a:ext cx="9978390" cy="1143000"/>
          </a:xfrm>
        </p:spPr>
        <p:txBody>
          <a:bodyPr>
            <a:noAutofit/>
          </a:bodyPr>
          <a:lstStyle/>
          <a:p>
            <a:pPr algn="ctr"/>
            <a:r>
              <a:rPr lang="en-GB" b="1" dirty="0">
                <a:solidFill>
                  <a:srgbClr val="BD582C"/>
                </a:solidFill>
              </a:rPr>
              <a:t>Team P04</a:t>
            </a:r>
            <a:endParaRPr lang="en-GB" b="0" i="0" u="none" strike="noStrike" cap="none" baseline="0" dirty="0">
              <a:solidFill>
                <a:srgbClr val="E48312"/>
              </a:solidFill>
            </a:endParaRPr>
          </a:p>
          <a:p>
            <a:pPr algn="ctr"/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MARINO Diego - CANNARELLA </a:t>
            </a:r>
            <a:r>
              <a:rPr lang="en-GB" sz="2000" cap="none" dirty="0">
                <a:solidFill>
                  <a:srgbClr val="E48312"/>
                </a:solidFill>
              </a:rPr>
              <a:t>A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lessandro - CAVALLO </a:t>
            </a:r>
            <a:r>
              <a:rPr lang="en-GB" sz="2000" cap="none" dirty="0">
                <a:solidFill>
                  <a:srgbClr val="E48312"/>
                </a:solidFill>
              </a:rPr>
              <a:t>S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imone - GOURLET Katell - </a:t>
            </a:r>
            <a:r>
              <a:rPr lang="en-GB" sz="2000" cap="none" dirty="0">
                <a:solidFill>
                  <a:srgbClr val="E48312"/>
                </a:solidFill>
              </a:rPr>
              <a:t>L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ANFRANCO Dario - ACQUARO Claudio - LISCIANDRELLO Mattia</a:t>
            </a:r>
            <a:endParaRPr lang="en-GB" sz="2000" cap="none" dirty="0">
              <a:solidFill>
                <a:srgbClr val="E483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3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5CDE8-FFAB-42B3-8F83-82E289A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9" y="1323975"/>
            <a:ext cx="10315852" cy="36099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GB" sz="8000" b="1" dirty="0">
                <a:solidFill>
                  <a:srgbClr val="BD582C"/>
                </a:solidFill>
              </a:rPr>
              <a:t>Thanks for your attention!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2183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84F0079-2959-2D4A-9B82-E7EFC7CAF417}"/>
              </a:ext>
            </a:extLst>
          </p:cNvPr>
          <p:cNvSpPr/>
          <p:nvPr/>
        </p:nvSpPr>
        <p:spPr>
          <a:xfrm>
            <a:off x="1066800" y="2359832"/>
            <a:ext cx="10058400" cy="213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191701"/>
            <a:ext cx="10058400" cy="21383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600" i="1" dirty="0">
                <a:solidFill>
                  <a:srgbClr val="BD582C"/>
                </a:solidFill>
              </a:rPr>
              <a:t>3 stories committed vs</a:t>
            </a:r>
            <a:br>
              <a:rPr lang="en-GB" sz="6600" i="1" dirty="0">
                <a:solidFill>
                  <a:srgbClr val="BD582C"/>
                </a:solidFill>
              </a:rPr>
            </a:br>
            <a:r>
              <a:rPr lang="en-GB" sz="6600" i="1" dirty="0">
                <a:solidFill>
                  <a:srgbClr val="BD582C"/>
                </a:solidFill>
              </a:rPr>
              <a:t>3 stories completed</a:t>
            </a:r>
            <a:endParaRPr lang="en-GB" sz="7200" i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54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096000" y="3042541"/>
            <a:ext cx="501110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Create a telegram Bot</a:t>
            </a: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Create interactive Bot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321897" y="1978174"/>
            <a:ext cx="4344115" cy="4098503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600"/>
              </a:spcAft>
            </a:pP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As a </a:t>
            </a:r>
            <a:r>
              <a:rPr lang="en-US" sz="2400" b="1" dirty="0">
                <a:solidFill>
                  <a:srgbClr val="BD582C"/>
                </a:solidFill>
              </a:rPr>
              <a:t>Registered user</a:t>
            </a:r>
          </a:p>
          <a:p>
            <a:pPr algn="ctr">
              <a:spcAft>
                <a:spcPts val="600"/>
              </a:spcAft>
            </a:pP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I want to get updated via </a:t>
            </a:r>
            <a:r>
              <a:rPr lang="en-US" sz="2400" b="1" dirty="0">
                <a:solidFill>
                  <a:srgbClr val="BD582C"/>
                </a:solidFill>
              </a:rPr>
              <a:t>Telegram when the updated </a:t>
            </a: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list of available products is available</a:t>
            </a:r>
          </a:p>
          <a:p>
            <a:pPr algn="ctr">
              <a:spcAft>
                <a:spcPts val="600"/>
              </a:spcAft>
            </a:pPr>
            <a:r>
              <a:rPr lang="en-US" sz="2400" b="0" i="0" dirty="0">
                <a:solidFill>
                  <a:srgbClr val="1F2326"/>
                </a:solidFill>
                <a:effectLst/>
                <a:latin typeface="Inter"/>
              </a:rPr>
              <a:t>So that I can </a:t>
            </a:r>
            <a:r>
              <a:rPr lang="en-US" sz="2400" b="1" dirty="0">
                <a:solidFill>
                  <a:srgbClr val="BD582C"/>
                </a:solidFill>
              </a:rPr>
              <a:t>look at them on the web page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074684" y="2182297"/>
            <a:ext cx="838539" cy="772869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003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096000" y="3042541"/>
            <a:ext cx="501110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spcBef>
                <a:spcPts val="0"/>
              </a:spcBef>
              <a:spcAft>
                <a:spcPts val="120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GB" sz="24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Create a report page</a:t>
            </a: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Collect data related to each order made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341526" y="2018995"/>
            <a:ext cx="4357145" cy="3918888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BD582C"/>
                </a:solidFill>
              </a:rPr>
              <a:t>Manager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I want to </a:t>
            </a:r>
            <a:r>
              <a:rPr lang="en-US" sz="2400" b="1" dirty="0">
                <a:solidFill>
                  <a:srgbClr val="BD582C"/>
                </a:solidFill>
              </a:rPr>
              <a:t>get weekly and monthly reports </a:t>
            </a:r>
            <a:r>
              <a:rPr lang="en-US" sz="2400" dirty="0"/>
              <a:t>of unretrieved food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So that I can </a:t>
            </a:r>
            <a:r>
              <a:rPr lang="en-US" sz="2400" b="1" dirty="0">
                <a:solidFill>
                  <a:srgbClr val="BD582C"/>
                </a:solidFill>
              </a:rPr>
              <a:t>take manual action to diminishing it</a:t>
            </a:r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060007" y="2212502"/>
            <a:ext cx="920182" cy="830039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710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71246-4F17-46F4-8FF2-95F859D5F2A4}"/>
              </a:ext>
            </a:extLst>
          </p:cNvPr>
          <p:cNvSpPr txBox="1"/>
          <p:nvPr/>
        </p:nvSpPr>
        <p:spPr>
          <a:xfrm>
            <a:off x="6096000" y="3042541"/>
            <a:ext cx="501110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Create a delivery module</a:t>
            </a:r>
          </a:p>
          <a:p>
            <a:pPr marL="347472" indent="-347472">
              <a:spcAft>
                <a:spcPts val="1200"/>
              </a:spcAft>
              <a:buSzPts val="2800"/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00000"/>
                </a:solidFill>
              </a:rPr>
              <a:t>Store delivery information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1310859" y="2067982"/>
            <a:ext cx="4357145" cy="3918888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  <a:p>
            <a:pPr algn="ctr">
              <a:spcAft>
                <a:spcPts val="1200"/>
              </a:spcAft>
            </a:pPr>
            <a:endParaRPr lang="en-US" sz="2400" dirty="0"/>
          </a:p>
          <a:p>
            <a:pPr algn="ctr">
              <a:spcAft>
                <a:spcPts val="1200"/>
              </a:spcAft>
            </a:pPr>
            <a:r>
              <a:rPr lang="en-US" sz="2400" dirty="0"/>
              <a:t>As a </a:t>
            </a:r>
            <a:r>
              <a:rPr lang="en-US" sz="2400" b="1" dirty="0">
                <a:solidFill>
                  <a:srgbClr val="BD582C"/>
                </a:solidFill>
              </a:rPr>
              <a:t>registered user</a:t>
            </a:r>
          </a:p>
          <a:p>
            <a:pPr algn="ctr">
              <a:spcAft>
                <a:spcPts val="1200"/>
              </a:spcAft>
            </a:pPr>
            <a:r>
              <a:rPr lang="en-US" sz="2400" dirty="0"/>
              <a:t>I want to opt for delivery of </a:t>
            </a:r>
            <a:r>
              <a:rPr lang="en-US" sz="2400" b="1" dirty="0">
                <a:solidFill>
                  <a:srgbClr val="BD582C"/>
                </a:solidFill>
              </a:rPr>
              <a:t>food at a specified address, date and time </a:t>
            </a:r>
            <a:r>
              <a:rPr lang="en-US" sz="2400" dirty="0"/>
              <a:t>for my purchase</a:t>
            </a:r>
            <a:endParaRPr lang="en-GB" sz="2400" dirty="0"/>
          </a:p>
          <a:p>
            <a:pPr algn="ctr">
              <a:spcAft>
                <a:spcPts val="1200"/>
              </a:spcAft>
            </a:pPr>
            <a:endParaRPr lang="en-GB" sz="2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6F70C8-15C6-41E2-AD38-628E263E375D}"/>
              </a:ext>
            </a:extLst>
          </p:cNvPr>
          <p:cNvSpPr/>
          <p:nvPr/>
        </p:nvSpPr>
        <p:spPr>
          <a:xfrm>
            <a:off x="3060006" y="2321071"/>
            <a:ext cx="858850" cy="830039"/>
          </a:xfrm>
          <a:prstGeom prst="ellipse">
            <a:avLst/>
          </a:prstGeom>
          <a:ln>
            <a:solidFill>
              <a:srgbClr val="E48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7781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84F0079-2959-2D4A-9B82-E7EFC7CAF417}"/>
              </a:ext>
            </a:extLst>
          </p:cNvPr>
          <p:cNvSpPr/>
          <p:nvPr/>
        </p:nvSpPr>
        <p:spPr>
          <a:xfrm>
            <a:off x="1066800" y="2359832"/>
            <a:ext cx="10058400" cy="213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733577"/>
            <a:ext cx="10058400" cy="213833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6600" i="1" dirty="0">
                <a:solidFill>
                  <a:srgbClr val="BD582C"/>
                </a:solidFill>
              </a:rPr>
              <a:t> Issues fixed</a:t>
            </a:r>
            <a:endParaRPr lang="en-GB" sz="7200" i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4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Enlarge the overall front/UI elements sizes</a:t>
            </a:r>
            <a:endParaRPr lang="it-I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2315688" y="2573946"/>
            <a:ext cx="8391029" cy="254669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800" dirty="0"/>
              <a:t>As a </a:t>
            </a:r>
            <a:r>
              <a:rPr lang="en-US" sz="2800" b="1" dirty="0">
                <a:solidFill>
                  <a:schemeClr val="accent1"/>
                </a:solidFill>
              </a:rPr>
              <a:t>customer </a:t>
            </a:r>
            <a:r>
              <a:rPr lang="en-US" sz="2800" dirty="0"/>
              <a:t>I want to have </a:t>
            </a:r>
            <a:r>
              <a:rPr lang="en-US" sz="2800" b="1" dirty="0">
                <a:solidFill>
                  <a:schemeClr val="accent1"/>
                </a:solidFill>
              </a:rPr>
              <a:t>bigger icons in the navbar.</a:t>
            </a:r>
            <a:endParaRPr lang="en-GB" sz="2800" b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87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Storing images</a:t>
            </a:r>
            <a:endParaRPr lang="it-I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2315688" y="2573946"/>
            <a:ext cx="8391029" cy="254669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GB" sz="2800" dirty="0"/>
              <a:t>It might be useful for the </a:t>
            </a:r>
            <a:r>
              <a:rPr lang="en-GB" sz="2800" b="1" dirty="0">
                <a:solidFill>
                  <a:schemeClr val="accent1"/>
                </a:solidFill>
              </a:rPr>
              <a:t>farmer </a:t>
            </a:r>
            <a:r>
              <a:rPr lang="en-GB" sz="2800" dirty="0"/>
              <a:t>to have </a:t>
            </a:r>
            <a:r>
              <a:rPr lang="en-GB" sz="2800" b="1" dirty="0">
                <a:solidFill>
                  <a:schemeClr val="accent1"/>
                </a:solidFill>
              </a:rPr>
              <a:t>examples of hight quality and professional images </a:t>
            </a:r>
            <a:r>
              <a:rPr lang="en-GB" sz="2800" dirty="0"/>
              <a:t>available when he enter his products of the week / enter new products.</a:t>
            </a:r>
            <a:endParaRPr lang="en-GB" sz="2800" b="1" dirty="0">
              <a:solidFill>
                <a:srgbClr val="BD58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8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Others issues</a:t>
            </a:r>
            <a:endParaRPr lang="it-IT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0B76C1-8F5F-4168-B775-2B9B62E351F3}"/>
              </a:ext>
            </a:extLst>
          </p:cNvPr>
          <p:cNvSpPr/>
          <p:nvPr/>
        </p:nvSpPr>
        <p:spPr>
          <a:xfrm>
            <a:off x="9567378" y="1985115"/>
            <a:ext cx="1943952" cy="1238108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000" dirty="0"/>
              <a:t>Add </a:t>
            </a:r>
            <a:r>
              <a:rPr lang="en-US" sz="2000" b="1" dirty="0">
                <a:solidFill>
                  <a:schemeClr val="accent1"/>
                </a:solidFill>
              </a:rPr>
              <a:t>total price </a:t>
            </a:r>
            <a:r>
              <a:rPr lang="en-US" sz="2000" dirty="0"/>
              <a:t>to order rows in </a:t>
            </a:r>
            <a:r>
              <a:rPr lang="en-US" sz="2000" dirty="0" err="1"/>
              <a:t>db</a:t>
            </a:r>
            <a:endParaRPr lang="en-GB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F81544-0A68-48FE-8474-DD9497BC4C6E}"/>
              </a:ext>
            </a:extLst>
          </p:cNvPr>
          <p:cNvSpPr/>
          <p:nvPr/>
        </p:nvSpPr>
        <p:spPr>
          <a:xfrm>
            <a:off x="3792785" y="1901056"/>
            <a:ext cx="1805050" cy="116464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fr-FR" sz="2000" dirty="0" err="1"/>
              <a:t>Ship</a:t>
            </a:r>
            <a:r>
              <a:rPr lang="fr-FR" sz="2000" dirty="0"/>
              <a:t> </a:t>
            </a:r>
            <a:r>
              <a:rPr lang="fr-FR" sz="2000" b="1" dirty="0" err="1">
                <a:solidFill>
                  <a:schemeClr val="accent1"/>
                </a:solidFill>
              </a:rPr>
              <a:t>Homepage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B7E181-6E47-42B6-BA83-A11A82602526}"/>
              </a:ext>
            </a:extLst>
          </p:cNvPr>
          <p:cNvSpPr/>
          <p:nvPr/>
        </p:nvSpPr>
        <p:spPr>
          <a:xfrm>
            <a:off x="1045427" y="2483376"/>
            <a:ext cx="2082371" cy="1423898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000" dirty="0"/>
              <a:t>Prevent </a:t>
            </a:r>
            <a:r>
              <a:rPr lang="en-US" sz="2000" b="1" dirty="0">
                <a:solidFill>
                  <a:schemeClr val="accent1"/>
                </a:solidFill>
              </a:rPr>
              <a:t>Virtual Clock </a:t>
            </a:r>
            <a:r>
              <a:rPr lang="en-US" sz="2000" dirty="0"/>
              <a:t>from crashing with invalid date</a:t>
            </a:r>
            <a:endParaRPr lang="en-GB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FB2B4B-8B2D-42D9-8A36-5BED90696112}"/>
              </a:ext>
            </a:extLst>
          </p:cNvPr>
          <p:cNvSpPr/>
          <p:nvPr/>
        </p:nvSpPr>
        <p:spPr>
          <a:xfrm>
            <a:off x="3952217" y="4915609"/>
            <a:ext cx="2344685" cy="116464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fr-FR" sz="2000" dirty="0" err="1"/>
              <a:t>Make</a:t>
            </a:r>
            <a:r>
              <a:rPr lang="fr-FR" sz="2000" dirty="0"/>
              <a:t> </a:t>
            </a:r>
            <a:r>
              <a:rPr lang="fr-FR" sz="2000" dirty="0" err="1"/>
              <a:t>MyShop</a:t>
            </a:r>
            <a:r>
              <a:rPr lang="fr-FR" sz="2000" dirty="0"/>
              <a:t> page </a:t>
            </a:r>
            <a:r>
              <a:rPr lang="fr-FR" sz="2000" b="1" dirty="0">
                <a:solidFill>
                  <a:schemeClr val="accent1"/>
                </a:solidFill>
              </a:rPr>
              <a:t>responsive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66A6D6-3AA1-41A2-8250-ED835DCD03A0}"/>
              </a:ext>
            </a:extLst>
          </p:cNvPr>
          <p:cNvSpPr/>
          <p:nvPr/>
        </p:nvSpPr>
        <p:spPr>
          <a:xfrm>
            <a:off x="764736" y="4575174"/>
            <a:ext cx="2292927" cy="145075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000" dirty="0"/>
              <a:t>Change Farmer Name to </a:t>
            </a:r>
            <a:r>
              <a:rPr lang="en-US" sz="2000" b="1" dirty="0">
                <a:solidFill>
                  <a:schemeClr val="accent1"/>
                </a:solidFill>
              </a:rPr>
              <a:t>Farmer Company</a:t>
            </a:r>
            <a:r>
              <a:rPr lang="en-US" sz="2000" dirty="0"/>
              <a:t> in </a:t>
            </a:r>
            <a:r>
              <a:rPr lang="en-US" sz="2000" dirty="0" err="1"/>
              <a:t>BasketItem</a:t>
            </a:r>
            <a:endParaRPr lang="en-GB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53B68B-52FE-463A-89DD-10D678C63932}"/>
              </a:ext>
            </a:extLst>
          </p:cNvPr>
          <p:cNvSpPr/>
          <p:nvPr/>
        </p:nvSpPr>
        <p:spPr>
          <a:xfrm>
            <a:off x="6586586" y="1821445"/>
            <a:ext cx="2096231" cy="1171639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Redirect to login </a:t>
            </a:r>
            <a:r>
              <a:rPr lang="en-US" sz="2000" dirty="0"/>
              <a:t>after registration</a:t>
            </a:r>
            <a:endParaRPr lang="en-GB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3C100A-6C9A-4C5C-82B4-C63B39325BE3}"/>
              </a:ext>
            </a:extLst>
          </p:cNvPr>
          <p:cNvSpPr/>
          <p:nvPr/>
        </p:nvSpPr>
        <p:spPr>
          <a:xfrm>
            <a:off x="9445642" y="4098099"/>
            <a:ext cx="2187424" cy="1508645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Add confirmation </a:t>
            </a:r>
            <a:r>
              <a:rPr lang="en-US" sz="2000" dirty="0"/>
              <a:t>after adding product to </a:t>
            </a:r>
            <a:r>
              <a:rPr lang="en-US" sz="2000" dirty="0" err="1"/>
              <a:t>MyShop</a:t>
            </a:r>
            <a:endParaRPr lang="en-GB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403DA1-0E11-4EFC-B787-8A90A32407F2}"/>
              </a:ext>
            </a:extLst>
          </p:cNvPr>
          <p:cNvSpPr/>
          <p:nvPr/>
        </p:nvSpPr>
        <p:spPr>
          <a:xfrm>
            <a:off x="7202373" y="4740101"/>
            <a:ext cx="2096380" cy="128583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fr-FR" sz="2000" dirty="0"/>
              <a:t>Fix </a:t>
            </a:r>
            <a:r>
              <a:rPr lang="fr-FR" sz="2000" b="1" dirty="0" err="1">
                <a:solidFill>
                  <a:schemeClr val="accent1"/>
                </a:solidFill>
              </a:rPr>
              <a:t>PendingCancelation</a:t>
            </a:r>
            <a:r>
              <a:rPr lang="fr-FR" sz="2000" b="1" dirty="0">
                <a:solidFill>
                  <a:schemeClr val="accent1"/>
                </a:solidFill>
              </a:rPr>
              <a:t> </a:t>
            </a:r>
            <a:r>
              <a:rPr lang="fr-FR" sz="2000" b="1" dirty="0" err="1">
                <a:solidFill>
                  <a:schemeClr val="accent1"/>
                </a:solidFill>
              </a:rPr>
              <a:t>algorithm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F74024-C087-434F-9108-8D88DA7D4C18}"/>
              </a:ext>
            </a:extLst>
          </p:cNvPr>
          <p:cNvSpPr/>
          <p:nvPr/>
        </p:nvSpPr>
        <p:spPr>
          <a:xfrm>
            <a:off x="5871946" y="3254900"/>
            <a:ext cx="1762755" cy="1327513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000" b="1" dirty="0">
                <a:solidFill>
                  <a:schemeClr val="accent1"/>
                </a:solidFill>
              </a:rPr>
              <a:t>Add total price </a:t>
            </a:r>
            <a:r>
              <a:rPr lang="en-US" sz="2000" dirty="0"/>
              <a:t>to order rows in </a:t>
            </a:r>
            <a:r>
              <a:rPr lang="en-US" sz="2000" dirty="0" err="1"/>
              <a:t>db</a:t>
            </a:r>
            <a:endParaRPr lang="en-GB" sz="2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927FAA7-75AC-49D7-A8DC-B1CBC69B1C7F}"/>
              </a:ext>
            </a:extLst>
          </p:cNvPr>
          <p:cNvSpPr/>
          <p:nvPr/>
        </p:nvSpPr>
        <p:spPr>
          <a:xfrm>
            <a:off x="7953731" y="3229392"/>
            <a:ext cx="1458172" cy="918536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fr-FR" sz="2000" dirty="0" err="1"/>
              <a:t>Improve</a:t>
            </a:r>
            <a:r>
              <a:rPr lang="fr-FR" sz="2000" dirty="0"/>
              <a:t> </a:t>
            </a:r>
            <a:r>
              <a:rPr lang="fr-FR" sz="2000" b="1" dirty="0" err="1">
                <a:solidFill>
                  <a:schemeClr val="accent1"/>
                </a:solidFill>
              </a:rPr>
              <a:t>Coverage</a:t>
            </a:r>
            <a:endParaRPr lang="en-GB" sz="2000" b="1" dirty="0">
              <a:solidFill>
                <a:schemeClr val="accent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E1E33C-4DC4-4CD7-A2C9-BCF77C5E50F5}"/>
              </a:ext>
            </a:extLst>
          </p:cNvPr>
          <p:cNvSpPr/>
          <p:nvPr/>
        </p:nvSpPr>
        <p:spPr>
          <a:xfrm>
            <a:off x="3283273" y="3429000"/>
            <a:ext cx="1909993" cy="1285830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000" dirty="0"/>
              <a:t>Add </a:t>
            </a:r>
            <a:r>
              <a:rPr lang="en-US" sz="2000" b="1" dirty="0">
                <a:solidFill>
                  <a:schemeClr val="accent1"/>
                </a:solidFill>
              </a:rPr>
              <a:t>category selector </a:t>
            </a:r>
            <a:r>
              <a:rPr lang="en-US" sz="2000" dirty="0"/>
              <a:t>in My Shop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6461212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</TotalTime>
  <Words>277</Words>
  <Application>Microsoft Office PowerPoint</Application>
  <PresentationFormat>Widescreen</PresentationFormat>
  <Paragraphs>56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Inter</vt:lpstr>
      <vt:lpstr>Wingdings</vt:lpstr>
      <vt:lpstr>Rétrospective</vt:lpstr>
      <vt:lpstr>Solidarity Purchasing Group Sprint4</vt:lpstr>
      <vt:lpstr>3 stories committed vs 3 stories completed</vt:lpstr>
      <vt:lpstr>Stories implemented</vt:lpstr>
      <vt:lpstr>Stories implemented</vt:lpstr>
      <vt:lpstr>Stories implemented</vt:lpstr>
      <vt:lpstr> Issues fixed</vt:lpstr>
      <vt:lpstr>Enlarge the overall front/UI elements sizes</vt:lpstr>
      <vt:lpstr>Storing images</vt:lpstr>
      <vt:lpstr>Others issues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Team SE04</dc:title>
  <dc:creator>katell gourlet</dc:creator>
  <cp:lastModifiedBy>GOURLET Katell</cp:lastModifiedBy>
  <cp:revision>43</cp:revision>
  <dcterms:created xsi:type="dcterms:W3CDTF">2021-10-18T07:50:28Z</dcterms:created>
  <dcterms:modified xsi:type="dcterms:W3CDTF">2022-01-10T17:59:39Z</dcterms:modified>
</cp:coreProperties>
</file>