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82" r:id="rId4"/>
    <p:sldId id="271" r:id="rId5"/>
    <p:sldId id="283" r:id="rId6"/>
    <p:sldId id="279" r:id="rId7"/>
    <p:sldId id="28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943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EEB-D563-49C4-B49C-62F84641FA3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FF8E-9E3A-4CBA-9CCB-6EA21DDFD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2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2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0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1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810" y="1463039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b="1" dirty="0">
                <a:solidFill>
                  <a:srgbClr val="BD582C"/>
                </a:solidFill>
              </a:rPr>
              <a:t>Solidarity Purchasing Group</a:t>
            </a:r>
            <a:br>
              <a:rPr lang="en-GB" sz="6600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Sprint3</a:t>
            </a:r>
            <a:endParaRPr lang="en-GB" sz="7200" i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810" y="3930995"/>
            <a:ext cx="9978390" cy="1143000"/>
          </a:xfrm>
        </p:spPr>
        <p:txBody>
          <a:bodyPr>
            <a:noAutofit/>
          </a:bodyPr>
          <a:lstStyle/>
          <a:p>
            <a:pPr algn="ctr"/>
            <a:r>
              <a:rPr lang="en-GB" b="1" dirty="0">
                <a:solidFill>
                  <a:srgbClr val="BD582C"/>
                </a:solidFill>
              </a:rPr>
              <a:t>Team P04</a:t>
            </a:r>
            <a:endParaRPr lang="en-GB" b="0" i="0" u="none" strike="noStrike" cap="none" baseline="0" dirty="0">
              <a:solidFill>
                <a:srgbClr val="E48312"/>
              </a:solidFill>
            </a:endParaRPr>
          </a:p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4F0079-2959-2D4A-9B82-E7EFC7CAF417}"/>
              </a:ext>
            </a:extLst>
          </p:cNvPr>
          <p:cNvSpPr/>
          <p:nvPr/>
        </p:nvSpPr>
        <p:spPr>
          <a:xfrm>
            <a:off x="1066800" y="2359832"/>
            <a:ext cx="10058400" cy="213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91701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i="1" dirty="0">
                <a:solidFill>
                  <a:srgbClr val="BD582C"/>
                </a:solidFill>
              </a:rPr>
              <a:t>3 stories committed vs</a:t>
            </a:r>
            <a:br>
              <a:rPr lang="en-GB" sz="6600" i="1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3 stories completed</a:t>
            </a:r>
            <a:endParaRPr lang="en-GB" sz="7200" i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144578" y="3350317"/>
            <a:ext cx="50111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</a:t>
            </a: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reation of the farmer’s </a:t>
            </a:r>
            <a:r>
              <a:rPr lang="en-GB" sz="2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MyShop</a:t>
            </a: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page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Creation of a forms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As a </a:t>
            </a:r>
            <a:r>
              <a:rPr lang="en-GB" sz="2400" b="1" dirty="0">
                <a:solidFill>
                  <a:srgbClr val="BD582C"/>
                </a:solidFill>
              </a:rPr>
              <a:t> farmer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US" sz="2400" b="1" dirty="0">
                <a:solidFill>
                  <a:srgbClr val="BD582C"/>
                </a:solidFill>
              </a:rPr>
              <a:t>to report expected available product amounts </a:t>
            </a:r>
            <a:r>
              <a:rPr lang="en-US" sz="2400" dirty="0">
                <a:solidFill>
                  <a:schemeClr val="tx1"/>
                </a:solidFill>
              </a:rPr>
              <a:t>for the next week</a:t>
            </a:r>
            <a:endParaRPr lang="en-GB" sz="2400" dirty="0">
              <a:solidFill>
                <a:schemeClr val="tx1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en-GB" sz="2400" dirty="0"/>
              <a:t>So that </a:t>
            </a:r>
            <a:r>
              <a:rPr lang="en-US" sz="2400" b="1" dirty="0">
                <a:solidFill>
                  <a:srgbClr val="BD582C"/>
                </a:solidFill>
              </a:rPr>
              <a:t>that I can advertise my products</a:t>
            </a:r>
            <a:endParaRPr lang="en-GB" sz="2400" b="1" dirty="0">
              <a:solidFill>
                <a:srgbClr val="BD582C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86101" y="2302329"/>
            <a:ext cx="783770" cy="680355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0137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392883" y="3534983"/>
            <a:ext cx="50111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Display order pending with status </a:t>
            </a:r>
            <a:r>
              <a:rPr lang="fr-FR" sz="2400" dirty="0">
                <a:solidFill>
                  <a:srgbClr val="000000"/>
                </a:solidFill>
              </a:rPr>
              <a:t>« </a:t>
            </a:r>
            <a:r>
              <a:rPr lang="fr-FR" sz="2400" dirty="0" err="1">
                <a:solidFill>
                  <a:srgbClr val="000000"/>
                </a:solidFill>
              </a:rPr>
              <a:t>pending_cancellation</a:t>
            </a:r>
            <a:r>
              <a:rPr lang="fr-FR" sz="2400" dirty="0">
                <a:solidFill>
                  <a:srgbClr val="000000"/>
                </a:solidFill>
              </a:rPr>
              <a:t>  » </a:t>
            </a:r>
            <a:endParaRPr lang="en-GB" sz="2400" dirty="0">
              <a:solidFill>
                <a:srgbClr val="000000"/>
              </a:solidFill>
            </a:endParaRP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Display client phone number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As a </a:t>
            </a:r>
            <a:r>
              <a:rPr lang="en-US" sz="2400" b="1" dirty="0">
                <a:solidFill>
                  <a:srgbClr val="BD582C"/>
                </a:solidFill>
              </a:rPr>
              <a:t>shop employee </a:t>
            </a: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I want to know </a:t>
            </a:r>
            <a:r>
              <a:rPr lang="en-US" sz="2400" b="1" dirty="0">
                <a:solidFill>
                  <a:srgbClr val="BD582C"/>
                </a:solidFill>
              </a:rPr>
              <a:t>orders pending cancelation</a:t>
            </a: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 due to insufficient wallet balance</a:t>
            </a:r>
          </a:p>
          <a:p>
            <a:pPr algn="ctr">
              <a:spcAft>
                <a:spcPts val="12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So that I can </a:t>
            </a:r>
            <a:r>
              <a:rPr lang="en-US" sz="2400" b="1" dirty="0">
                <a:solidFill>
                  <a:srgbClr val="BD582C"/>
                </a:solidFill>
              </a:rPr>
              <a:t>contact the clients</a:t>
            </a: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 who placed them</a:t>
            </a:r>
            <a:endParaRPr lang="en-GB" sz="2400" b="1" dirty="0">
              <a:solidFill>
                <a:srgbClr val="BD582C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86101" y="2302329"/>
            <a:ext cx="783770" cy="680355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003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144578" y="3611927"/>
            <a:ext cx="5011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</a:t>
            </a: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reation of two weeks shop page area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As a </a:t>
            </a:r>
            <a:r>
              <a:rPr lang="en-US" sz="2400" b="1" dirty="0">
                <a:solidFill>
                  <a:srgbClr val="BD582C"/>
                </a:solidFill>
              </a:rPr>
              <a:t>registered client</a:t>
            </a: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 </a:t>
            </a:r>
          </a:p>
          <a:p>
            <a:pPr algn="ctr">
              <a:spcAft>
                <a:spcPts val="12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I want to </a:t>
            </a:r>
            <a:r>
              <a:rPr lang="en-US" sz="2400" b="1" dirty="0">
                <a:solidFill>
                  <a:srgbClr val="BD582C"/>
                </a:solidFill>
              </a:rPr>
              <a:t>browse the products available for next week </a:t>
            </a:r>
          </a:p>
          <a:p>
            <a:pPr algn="ctr">
              <a:spcAft>
                <a:spcPts val="12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So that I can </a:t>
            </a:r>
            <a:r>
              <a:rPr lang="en-US" sz="2400" b="1" dirty="0">
                <a:solidFill>
                  <a:srgbClr val="BD582C"/>
                </a:solidFill>
              </a:rPr>
              <a:t>plan my purchase</a:t>
            </a:r>
            <a:endParaRPr lang="en-GB" sz="2400" b="1" dirty="0">
              <a:solidFill>
                <a:srgbClr val="BD582C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86101" y="2302329"/>
            <a:ext cx="783770" cy="680355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8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4F0079-2959-2D4A-9B82-E7EFC7CAF417}"/>
              </a:ext>
            </a:extLst>
          </p:cNvPr>
          <p:cNvSpPr/>
          <p:nvPr/>
        </p:nvSpPr>
        <p:spPr>
          <a:xfrm>
            <a:off x="1066800" y="2359832"/>
            <a:ext cx="10058400" cy="213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733577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i="1" dirty="0">
                <a:solidFill>
                  <a:srgbClr val="BD582C"/>
                </a:solidFill>
              </a:rPr>
              <a:t>X issues fixed</a:t>
            </a:r>
            <a:endParaRPr lang="en-GB" sz="7200" i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4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Fix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9537384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400" dirty="0"/>
              <a:t>It might be useful for the </a:t>
            </a:r>
            <a:r>
              <a:rPr lang="en-GB" sz="2400" b="1" dirty="0">
                <a:solidFill>
                  <a:schemeClr val="accent1"/>
                </a:solidFill>
              </a:rPr>
              <a:t>shop employee </a:t>
            </a:r>
            <a:endParaRPr lang="en-GB" sz="2400" b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</TotalTime>
  <Words>167</Words>
  <Application>Microsoft Office PowerPoint</Application>
  <PresentationFormat>Widescreen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Inter</vt:lpstr>
      <vt:lpstr>Wingdings</vt:lpstr>
      <vt:lpstr>Rétrospective</vt:lpstr>
      <vt:lpstr>Solidarity Purchasing Group Sprint3</vt:lpstr>
      <vt:lpstr>3 stories committed vs 3 stories completed</vt:lpstr>
      <vt:lpstr>Stories implemented</vt:lpstr>
      <vt:lpstr>Stories implemented</vt:lpstr>
      <vt:lpstr>Stories implemented</vt:lpstr>
      <vt:lpstr>X issues fixed</vt:lpstr>
      <vt:lpstr>Fix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GOURLET Katell</cp:lastModifiedBy>
  <cp:revision>42</cp:revision>
  <dcterms:created xsi:type="dcterms:W3CDTF">2021-10-18T07:50:28Z</dcterms:created>
  <dcterms:modified xsi:type="dcterms:W3CDTF">2021-12-13T11:36:01Z</dcterms:modified>
</cp:coreProperties>
</file>