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3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943" autoAdjust="0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8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7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5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2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1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10" y="1463039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b="1" dirty="0">
                <a:solidFill>
                  <a:srgbClr val="BD582C"/>
                </a:solidFill>
              </a:rPr>
              <a:t>Solidarity Purchasing Group</a:t>
            </a:r>
            <a:br>
              <a:rPr lang="en-GB" sz="6600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Sprint2</a:t>
            </a:r>
            <a:endParaRPr lang="en-GB" sz="7200" i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810" y="3930995"/>
            <a:ext cx="9978390" cy="1143000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rgbClr val="BD582C"/>
                </a:solidFill>
              </a:rPr>
              <a:t>Team P04</a:t>
            </a:r>
            <a:endParaRPr lang="en-GB" b="0" i="0" u="none" strike="noStrike" cap="none" baseline="0" dirty="0">
              <a:solidFill>
                <a:srgbClr val="E48312"/>
              </a:solidFill>
            </a:endParaRPr>
          </a:p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Fix product card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9537384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It might be useful for the </a:t>
            </a:r>
            <a:r>
              <a:rPr lang="en-GB" sz="2400" b="1" dirty="0">
                <a:solidFill>
                  <a:schemeClr val="accent1"/>
                </a:solidFill>
              </a:rPr>
              <a:t>shop employee </a:t>
            </a:r>
            <a:r>
              <a:rPr lang="en-GB" sz="2400" dirty="0"/>
              <a:t>to have a </a:t>
            </a:r>
            <a:r>
              <a:rPr lang="en-GB" sz="2400" b="1" dirty="0">
                <a:solidFill>
                  <a:schemeClr val="accent1"/>
                </a:solidFill>
              </a:rPr>
              <a:t>small card for each product</a:t>
            </a:r>
            <a:r>
              <a:rPr lang="en-GB" sz="2400" dirty="0"/>
              <a:t> avoiding the white space between information and a larger font size for the most important information (like the </a:t>
            </a:r>
            <a:r>
              <a:rPr lang="en-GB" sz="2400" b="1" dirty="0">
                <a:solidFill>
                  <a:schemeClr val="accent1"/>
                </a:solidFill>
              </a:rPr>
              <a:t>price </a:t>
            </a:r>
            <a:r>
              <a:rPr lang="en-GB" sz="2400" dirty="0"/>
              <a:t>of the product).</a:t>
            </a:r>
            <a:endParaRPr lang="en-GB" sz="24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Search of a client missing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9537384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It might be useful for the </a:t>
            </a:r>
            <a:r>
              <a:rPr lang="en-GB" sz="2400" b="1" dirty="0">
                <a:solidFill>
                  <a:schemeClr val="accent1"/>
                </a:solidFill>
              </a:rPr>
              <a:t>shop employee </a:t>
            </a:r>
            <a:r>
              <a:rPr lang="en-GB" sz="2400" dirty="0"/>
              <a:t>to have a </a:t>
            </a:r>
            <a:r>
              <a:rPr lang="en-GB" sz="2400" b="1" dirty="0">
                <a:solidFill>
                  <a:schemeClr val="accent1"/>
                </a:solidFill>
              </a:rPr>
              <a:t>client search function</a:t>
            </a:r>
            <a:r>
              <a:rPr lang="en-GB" sz="2400" dirty="0"/>
              <a:t> so that they don't have to remember all </a:t>
            </a:r>
            <a:r>
              <a:rPr lang="en-GB" sz="2400" b="1" dirty="0">
                <a:solidFill>
                  <a:schemeClr val="accent1"/>
                </a:solidFill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06461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1701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6 stories committed vs</a:t>
            </a:r>
            <a:br>
              <a:rPr lang="en-GB" sz="6600" i="1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6 stories completed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Browse products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Filter by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a </a:t>
            </a:r>
            <a:r>
              <a:rPr lang="en-GB" sz="2400" b="1" dirty="0">
                <a:solidFill>
                  <a:srgbClr val="BD582C"/>
                </a:solidFill>
              </a:rPr>
              <a:t> shop employee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browse available products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So that </a:t>
            </a:r>
            <a:r>
              <a:rPr lang="en-GB" sz="2400" b="1" dirty="0">
                <a:solidFill>
                  <a:srgbClr val="BD582C"/>
                </a:solidFill>
              </a:rPr>
              <a:t>I can show the clients what is available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0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Choose the client’s order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Mark the order as delivered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</a:t>
            </a:r>
            <a:r>
              <a:rPr lang="en-GB" sz="2400" b="1" dirty="0">
                <a:solidFill>
                  <a:srgbClr val="BD582C"/>
                </a:solidFill>
              </a:rPr>
              <a:t>a shop employee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hand out products to client</a:t>
            </a: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10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Choose the client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Set the amount you want to add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</a:t>
            </a:r>
            <a:r>
              <a:rPr lang="en-GB" sz="2400" b="1" dirty="0">
                <a:solidFill>
                  <a:srgbClr val="BD582C"/>
                </a:solidFill>
              </a:rPr>
              <a:t>a shop employee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top-up a client’s wallet</a:t>
            </a: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491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Show registration form 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Complete the procedure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a </a:t>
            </a:r>
            <a:r>
              <a:rPr lang="en-GB" sz="2400" b="1" dirty="0">
                <a:solidFill>
                  <a:srgbClr val="BD582C"/>
                </a:solidFill>
              </a:rPr>
              <a:t>unregistered user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register to the platform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So that </a:t>
            </a:r>
            <a:r>
              <a:rPr lang="en-GB" sz="2400" b="1" dirty="0">
                <a:solidFill>
                  <a:srgbClr val="BD582C"/>
                </a:solidFill>
              </a:rPr>
              <a:t>I can access all the services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521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Show all available products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Choose desired products and quantities</a:t>
            </a:r>
            <a:endParaRPr lang="en-GB" sz="2400" kern="1200" dirty="0">
              <a:solidFill>
                <a:srgbClr val="000000"/>
              </a:solidFill>
              <a:effectLst/>
              <a:ea typeface="+mn-ea"/>
              <a:cs typeface="+mn-cs"/>
            </a:endParaRP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Complete the order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a </a:t>
            </a:r>
            <a:r>
              <a:rPr lang="en-GB" sz="2400" b="1" dirty="0">
                <a:solidFill>
                  <a:srgbClr val="BD582C"/>
                </a:solidFill>
              </a:rPr>
              <a:t>registered client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add products to my basket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So that </a:t>
            </a:r>
            <a:r>
              <a:rPr lang="en-GB" sz="2400" b="1" dirty="0">
                <a:solidFill>
                  <a:srgbClr val="BD582C"/>
                </a:solidFill>
              </a:rPr>
              <a:t>they are reserved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291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Show a pop-up for insufficient balance</a:t>
            </a:r>
            <a:endParaRPr lang="en-GB" sz="2400" kern="1200" dirty="0">
              <a:solidFill>
                <a:srgbClr val="000000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As a </a:t>
            </a:r>
            <a:r>
              <a:rPr lang="en-GB" sz="2400" b="1" dirty="0">
                <a:solidFill>
                  <a:srgbClr val="BD582C"/>
                </a:solidFill>
              </a:rPr>
              <a:t>registered client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receive a remainder that my wallet balance is insufficient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So that </a:t>
            </a:r>
            <a:r>
              <a:rPr lang="en-GB" sz="2400" b="1" dirty="0">
                <a:solidFill>
                  <a:srgbClr val="BD582C"/>
                </a:solidFill>
              </a:rPr>
              <a:t>I can top it 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0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33577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2 issues fixed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488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290</Words>
  <Application>Microsoft Macintosh PowerPoint</Application>
  <PresentationFormat>Widescreen</PresentationFormat>
  <Paragraphs>58</Paragraphs>
  <Slides>12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Rétrospective</vt:lpstr>
      <vt:lpstr>Solidarity Purchasing Group Sprint2</vt:lpstr>
      <vt:lpstr>6 stories committed vs 6 stories completed</vt:lpstr>
      <vt:lpstr>Stories implemented</vt:lpstr>
      <vt:lpstr>Stories implemented</vt:lpstr>
      <vt:lpstr>Stories implemented</vt:lpstr>
      <vt:lpstr>Stories implemented</vt:lpstr>
      <vt:lpstr>Stories implemented</vt:lpstr>
      <vt:lpstr>Stories implemented</vt:lpstr>
      <vt:lpstr>2 issues fixed</vt:lpstr>
      <vt:lpstr>Fix product card</vt:lpstr>
      <vt:lpstr>Search of a client missing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Microsoft Office User</cp:lastModifiedBy>
  <cp:revision>38</cp:revision>
  <dcterms:created xsi:type="dcterms:W3CDTF">2021-10-18T07:50:28Z</dcterms:created>
  <dcterms:modified xsi:type="dcterms:W3CDTF">2021-11-27T15:44:49Z</dcterms:modified>
</cp:coreProperties>
</file>