
<file path=[Content_Types].xml><?xml version="1.0" encoding="utf-8"?>
<Types xmlns="http://schemas.openxmlformats.org/package/2006/content-types">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tags/tag210.xml" ContentType="application/vnd.openxmlformats-officedocument.presentationml.tags+xml"/>
  <Override PartName="/ppt/tags/tag310.xml" ContentType="application/vnd.openxmlformats-officedocument.presentationml.tags+xml"/>
  <Override PartName="/ppt/tags/tag410.xml" ContentType="application/vnd.openxmlformats-officedocument.presentationml.tags+xml"/>
  <Override PartName="/ppt/tags/tag510.xml" ContentType="application/vnd.openxmlformats-officedocument.presentationml.tags+xml"/>
  <Override PartName="/ppt/tags/tag610.xml" ContentType="application/vnd.openxmlformats-officedocument.presentationml.tag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5" r:id="rId1"/>
  </p:sldMasterIdLst>
  <p:notesMasterIdLst>
    <p:notesMasterId r:id="rId74"/>
  </p:notesMasterIdLst>
  <p:sldIdLst>
    <p:sldId id="257" r:id="rId2"/>
    <p:sldId id="259" r:id="rId3"/>
    <p:sldId id="307" r:id="rId4"/>
    <p:sldId id="261" r:id="rId5"/>
    <p:sldId id="278" r:id="rId6"/>
    <p:sldId id="279" r:id="rId7"/>
    <p:sldId id="280" r:id="rId8"/>
    <p:sldId id="281" r:id="rId9"/>
    <p:sldId id="262" r:id="rId10"/>
    <p:sldId id="263" r:id="rId11"/>
    <p:sldId id="309" r:id="rId12"/>
    <p:sldId id="316" r:id="rId13"/>
    <p:sldId id="318" r:id="rId14"/>
    <p:sldId id="317" r:id="rId15"/>
    <p:sldId id="264" r:id="rId16"/>
    <p:sldId id="260" r:id="rId17"/>
    <p:sldId id="315" r:id="rId18"/>
    <p:sldId id="283" r:id="rId19"/>
    <p:sldId id="284" r:id="rId20"/>
    <p:sldId id="265" r:id="rId21"/>
    <p:sldId id="329" r:id="rId22"/>
    <p:sldId id="328" r:id="rId23"/>
    <p:sldId id="330" r:id="rId24"/>
    <p:sldId id="332" r:id="rId25"/>
    <p:sldId id="333" r:id="rId26"/>
    <p:sldId id="266" r:id="rId27"/>
    <p:sldId id="291" r:id="rId28"/>
    <p:sldId id="267" r:id="rId29"/>
    <p:sldId id="338" r:id="rId30"/>
    <p:sldId id="339" r:id="rId31"/>
    <p:sldId id="340" r:id="rId32"/>
    <p:sldId id="334" r:id="rId33"/>
    <p:sldId id="335" r:id="rId34"/>
    <p:sldId id="336" r:id="rId35"/>
    <p:sldId id="285" r:id="rId36"/>
    <p:sldId id="268" r:id="rId37"/>
    <p:sldId id="287" r:id="rId38"/>
    <p:sldId id="269" r:id="rId39"/>
    <p:sldId id="348" r:id="rId40"/>
    <p:sldId id="271" r:id="rId41"/>
    <p:sldId id="350" r:id="rId42"/>
    <p:sldId id="357" r:id="rId43"/>
    <p:sldId id="360" r:id="rId44"/>
    <p:sldId id="361" r:id="rId45"/>
    <p:sldId id="352" r:id="rId46"/>
    <p:sldId id="354" r:id="rId47"/>
    <p:sldId id="353" r:id="rId48"/>
    <p:sldId id="272" r:id="rId49"/>
    <p:sldId id="292" r:id="rId50"/>
    <p:sldId id="356" r:id="rId51"/>
    <p:sldId id="270" r:id="rId52"/>
    <p:sldId id="341" r:id="rId53"/>
    <p:sldId id="293" r:id="rId54"/>
    <p:sldId id="295" r:id="rId55"/>
    <p:sldId id="296" r:id="rId56"/>
    <p:sldId id="297" r:id="rId57"/>
    <p:sldId id="273" r:id="rId58"/>
    <p:sldId id="274" r:id="rId59"/>
    <p:sldId id="294" r:id="rId60"/>
    <p:sldId id="365" r:id="rId61"/>
    <p:sldId id="367" r:id="rId62"/>
    <p:sldId id="298" r:id="rId63"/>
    <p:sldId id="368" r:id="rId64"/>
    <p:sldId id="369" r:id="rId65"/>
    <p:sldId id="370" r:id="rId66"/>
    <p:sldId id="371" r:id="rId67"/>
    <p:sldId id="301" r:id="rId68"/>
    <p:sldId id="302" r:id="rId69"/>
    <p:sldId id="303" r:id="rId70"/>
    <p:sldId id="304" r:id="rId71"/>
    <p:sldId id="305" r:id="rId72"/>
    <p:sldId id="306" r:id="rId7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013A603B-89E4-4F44-8C6E-98A0D23A87AE}">
          <p14:sldIdLst>
            <p14:sldId id="257"/>
            <p14:sldId id="259"/>
            <p14:sldId id="307"/>
            <p14:sldId id="261"/>
            <p14:sldId id="278"/>
            <p14:sldId id="279"/>
            <p14:sldId id="280"/>
            <p14:sldId id="281"/>
            <p14:sldId id="262"/>
            <p14:sldId id="263"/>
            <p14:sldId id="309"/>
            <p14:sldId id="316"/>
            <p14:sldId id="318"/>
            <p14:sldId id="317"/>
            <p14:sldId id="264"/>
            <p14:sldId id="260"/>
            <p14:sldId id="315"/>
            <p14:sldId id="283"/>
            <p14:sldId id="284"/>
            <p14:sldId id="265"/>
            <p14:sldId id="329"/>
            <p14:sldId id="328"/>
            <p14:sldId id="330"/>
            <p14:sldId id="332"/>
            <p14:sldId id="333"/>
            <p14:sldId id="266"/>
            <p14:sldId id="291"/>
            <p14:sldId id="267"/>
            <p14:sldId id="338"/>
            <p14:sldId id="339"/>
            <p14:sldId id="340"/>
            <p14:sldId id="334"/>
            <p14:sldId id="335"/>
            <p14:sldId id="336"/>
            <p14:sldId id="285"/>
            <p14:sldId id="268"/>
            <p14:sldId id="287"/>
            <p14:sldId id="269"/>
            <p14:sldId id="348"/>
            <p14:sldId id="271"/>
            <p14:sldId id="350"/>
            <p14:sldId id="357"/>
            <p14:sldId id="360"/>
            <p14:sldId id="361"/>
            <p14:sldId id="352"/>
            <p14:sldId id="354"/>
            <p14:sldId id="353"/>
            <p14:sldId id="272"/>
            <p14:sldId id="292"/>
            <p14:sldId id="356"/>
            <p14:sldId id="270"/>
            <p14:sldId id="341"/>
            <p14:sldId id="293"/>
            <p14:sldId id="295"/>
            <p14:sldId id="296"/>
            <p14:sldId id="297"/>
            <p14:sldId id="273"/>
            <p14:sldId id="274"/>
            <p14:sldId id="294"/>
            <p14:sldId id="365"/>
            <p14:sldId id="367"/>
            <p14:sldId id="298"/>
            <p14:sldId id="368"/>
            <p14:sldId id="369"/>
            <p14:sldId id="370"/>
            <p14:sldId id="371"/>
            <p14:sldId id="301"/>
            <p14:sldId id="302"/>
            <p14:sldId id="303"/>
            <p14:sldId id="304"/>
            <p14:sldId id="305"/>
            <p14:sldId id="30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C9111C-D4A5-4477-AFFA-F482BD995362}" v="81" dt="2021-04-09T10:16:33.6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8" autoAdjust="0"/>
    <p:restoredTop sz="94695"/>
  </p:normalViewPr>
  <p:slideViewPr>
    <p:cSldViewPr snapToGrid="0">
      <p:cViewPr varScale="1">
        <p:scale>
          <a:sx n="67" d="100"/>
          <a:sy n="67" d="100"/>
        </p:scale>
        <p:origin x="1692" y="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microsoft.com/office/2016/11/relationships/changesInfo" Target="changesInfos/changesInfo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XINGYU TONG" userId="3b9eee8afafe6808" providerId="LiveId" clId="{90DB506B-58A7-4684-BE8E-7088599AB83A}"/>
    <pc:docChg chg="custSel delSld modSld modSection">
      <pc:chgData name="XINGYU TONG" userId="3b9eee8afafe6808" providerId="LiveId" clId="{90DB506B-58A7-4684-BE8E-7088599AB83A}" dt="2021-04-09T11:12:33.363" v="181"/>
      <pc:docMkLst>
        <pc:docMk/>
      </pc:docMkLst>
      <pc:sldChg chg="modSp mod">
        <pc:chgData name="XINGYU TONG" userId="3b9eee8afafe6808" providerId="LiveId" clId="{90DB506B-58A7-4684-BE8E-7088599AB83A}" dt="2021-04-09T11:12:17.035" v="176"/>
        <pc:sldMkLst>
          <pc:docMk/>
          <pc:sldMk cId="3998722129" sldId="257"/>
        </pc:sldMkLst>
        <pc:spChg chg="mod">
          <ac:chgData name="XINGYU TONG" userId="3b9eee8afafe6808" providerId="LiveId" clId="{90DB506B-58A7-4684-BE8E-7088599AB83A}" dt="2021-04-09T11:11:55.316" v="131"/>
          <ac:spMkLst>
            <pc:docMk/>
            <pc:sldMk cId="3998722129" sldId="257"/>
            <ac:spMk id="4" creationId="{00000000-0000-0000-0000-000000000000}"/>
          </ac:spMkLst>
        </pc:spChg>
        <pc:spChg chg="mod">
          <ac:chgData name="XINGYU TONG" userId="3b9eee8afafe6808" providerId="LiveId" clId="{90DB506B-58A7-4684-BE8E-7088599AB83A}" dt="2021-04-09T11:12:17.035" v="176"/>
          <ac:spMkLst>
            <pc:docMk/>
            <pc:sldMk cId="3998722129" sldId="257"/>
            <ac:spMk id="5" creationId="{00000000-0000-0000-0000-000000000000}"/>
          </ac:spMkLst>
        </pc:spChg>
      </pc:sldChg>
      <pc:sldChg chg="delSp mod">
        <pc:chgData name="XINGYU TONG" userId="3b9eee8afafe6808" providerId="LiveId" clId="{90DB506B-58A7-4684-BE8E-7088599AB83A}" dt="2021-04-09T11:12:24.441" v="177" actId="478"/>
        <pc:sldMkLst>
          <pc:docMk/>
          <pc:sldMk cId="2993862053" sldId="306"/>
        </pc:sldMkLst>
        <pc:picChg chg="del">
          <ac:chgData name="XINGYU TONG" userId="3b9eee8afafe6808" providerId="LiveId" clId="{90DB506B-58A7-4684-BE8E-7088599AB83A}" dt="2021-04-09T11:12:24.441" v="177" actId="478"/>
          <ac:picMkLst>
            <pc:docMk/>
            <pc:sldMk cId="2993862053" sldId="306"/>
            <ac:picMk id="2" creationId="{D0F98ADC-506D-426C-9795-1BDBC44E35C0}"/>
          </ac:picMkLst>
        </pc:picChg>
      </pc:sldChg>
      <pc:sldChg chg="modSp mod">
        <pc:chgData name="XINGYU TONG" userId="3b9eee8afafe6808" providerId="LiveId" clId="{90DB506B-58A7-4684-BE8E-7088599AB83A}" dt="2021-04-09T11:12:33.363" v="181"/>
        <pc:sldMkLst>
          <pc:docMk/>
          <pc:sldMk cId="4200902742" sldId="307"/>
        </pc:sldMkLst>
        <pc:spChg chg="mod">
          <ac:chgData name="XINGYU TONG" userId="3b9eee8afafe6808" providerId="LiveId" clId="{90DB506B-58A7-4684-BE8E-7088599AB83A}" dt="2021-04-09T11:12:33.363" v="178"/>
          <ac:spMkLst>
            <pc:docMk/>
            <pc:sldMk cId="4200902742" sldId="307"/>
            <ac:spMk id="14" creationId="{4825F197-D808-4E1D-9B17-70FF4F7FB08D}"/>
          </ac:spMkLst>
        </pc:spChg>
        <pc:grpChg chg="mod">
          <ac:chgData name="XINGYU TONG" userId="3b9eee8afafe6808" providerId="LiveId" clId="{90DB506B-58A7-4684-BE8E-7088599AB83A}" dt="2021-04-09T11:12:33.363" v="179"/>
          <ac:grpSpMkLst>
            <pc:docMk/>
            <pc:sldMk cId="4200902742" sldId="307"/>
            <ac:grpSpMk id="18" creationId="{0548F7CA-E9AF-405B-9B73-740BDF02BA57}"/>
          </ac:grpSpMkLst>
        </pc:grpChg>
        <pc:picChg chg="mod ord">
          <ac:chgData name="XINGYU TONG" userId="3b9eee8afafe6808" providerId="LiveId" clId="{90DB506B-58A7-4684-BE8E-7088599AB83A}" dt="2021-04-09T11:12:33.363" v="181"/>
          <ac:picMkLst>
            <pc:docMk/>
            <pc:sldMk cId="4200902742" sldId="307"/>
            <ac:picMk id="3" creationId="{8156A519-F92D-4B33-AAB7-AAFE172B81ED}"/>
          </ac:picMkLst>
        </pc:picChg>
      </pc:sldChg>
      <pc:sldChg chg="modSp mod">
        <pc:chgData name="XINGYU TONG" userId="3b9eee8afafe6808" providerId="LiveId" clId="{90DB506B-58A7-4684-BE8E-7088599AB83A}" dt="2021-04-09T10:47:13.831" v="25"/>
        <pc:sldMkLst>
          <pc:docMk/>
          <pc:sldMk cId="1061079580" sldId="318"/>
        </pc:sldMkLst>
        <pc:spChg chg="mod">
          <ac:chgData name="XINGYU TONG" userId="3b9eee8afafe6808" providerId="LiveId" clId="{90DB506B-58A7-4684-BE8E-7088599AB83A}" dt="2021-04-09T10:47:13.831" v="22"/>
          <ac:spMkLst>
            <pc:docMk/>
            <pc:sldMk cId="1061079580" sldId="318"/>
            <ac:spMk id="14" creationId="{3C34071C-79B2-46CE-8A4C-6DA331645D39}"/>
          </ac:spMkLst>
        </pc:spChg>
        <pc:grpChg chg="mod">
          <ac:chgData name="XINGYU TONG" userId="3b9eee8afafe6808" providerId="LiveId" clId="{90DB506B-58A7-4684-BE8E-7088599AB83A}" dt="2021-04-09T10:47:13.831" v="23"/>
          <ac:grpSpMkLst>
            <pc:docMk/>
            <pc:sldMk cId="1061079580" sldId="318"/>
            <ac:grpSpMk id="18" creationId="{90F23CE9-7320-4565-8C8F-9CD7E2F13171}"/>
          </ac:grpSpMkLst>
        </pc:grpChg>
        <pc:picChg chg="mod ord">
          <ac:chgData name="XINGYU TONG" userId="3b9eee8afafe6808" providerId="LiveId" clId="{90DB506B-58A7-4684-BE8E-7088599AB83A}" dt="2021-04-09T10:47:13.831" v="25"/>
          <ac:picMkLst>
            <pc:docMk/>
            <pc:sldMk cId="1061079580" sldId="318"/>
            <ac:picMk id="3" creationId="{30F0CE27-31C1-44D0-9213-A24BA7466EA1}"/>
          </ac:picMkLst>
        </pc:picChg>
      </pc:sldChg>
      <pc:sldChg chg="modSp del mod">
        <pc:chgData name="XINGYU TONG" userId="3b9eee8afafe6808" providerId="LiveId" clId="{90DB506B-58A7-4684-BE8E-7088599AB83A}" dt="2021-04-09T10:46:54.878" v="8" actId="2696"/>
        <pc:sldMkLst>
          <pc:docMk/>
          <pc:sldMk cId="264638434" sldId="320"/>
        </pc:sldMkLst>
        <pc:spChg chg="mod">
          <ac:chgData name="XINGYU TONG" userId="3b9eee8afafe6808" providerId="LiveId" clId="{90DB506B-58A7-4684-BE8E-7088599AB83A}" dt="2021-04-09T10:46:49.331" v="4"/>
          <ac:spMkLst>
            <pc:docMk/>
            <pc:sldMk cId="264638434" sldId="320"/>
            <ac:spMk id="14" creationId="{EE62D64F-1B94-4C1C-8186-8D50ACC516D8}"/>
          </ac:spMkLst>
        </pc:spChg>
        <pc:grpChg chg="mod">
          <ac:chgData name="XINGYU TONG" userId="3b9eee8afafe6808" providerId="LiveId" clId="{90DB506B-58A7-4684-BE8E-7088599AB83A}" dt="2021-04-09T10:46:49.331" v="5"/>
          <ac:grpSpMkLst>
            <pc:docMk/>
            <pc:sldMk cId="264638434" sldId="320"/>
            <ac:grpSpMk id="18" creationId="{2636D3BC-D235-4043-BE0A-C6D75DE48DDE}"/>
          </ac:grpSpMkLst>
        </pc:grpChg>
        <pc:picChg chg="mod ord">
          <ac:chgData name="XINGYU TONG" userId="3b9eee8afafe6808" providerId="LiveId" clId="{90DB506B-58A7-4684-BE8E-7088599AB83A}" dt="2021-04-09T10:46:49.331" v="7"/>
          <ac:picMkLst>
            <pc:docMk/>
            <pc:sldMk cId="264638434" sldId="320"/>
            <ac:picMk id="3" creationId="{987FAE19-64E5-43F4-BCDC-5BE1C87D5918}"/>
          </ac:picMkLst>
        </pc:picChg>
      </pc:sldChg>
      <pc:sldChg chg="modSp del mod">
        <pc:chgData name="XINGYU TONG" userId="3b9eee8afafe6808" providerId="LiveId" clId="{90DB506B-58A7-4684-BE8E-7088599AB83A}" dt="2021-04-09T10:47:12.441" v="21" actId="2696"/>
        <pc:sldMkLst>
          <pc:docMk/>
          <pc:sldMk cId="2233525736" sldId="321"/>
        </pc:sldMkLst>
        <pc:spChg chg="mod">
          <ac:chgData name="XINGYU TONG" userId="3b9eee8afafe6808" providerId="LiveId" clId="{90DB506B-58A7-4684-BE8E-7088599AB83A}" dt="2021-04-09T10:47:08.816" v="17"/>
          <ac:spMkLst>
            <pc:docMk/>
            <pc:sldMk cId="2233525736" sldId="321"/>
            <ac:spMk id="14" creationId="{AF1705E5-E4B5-45F1-8F4E-89C8A321DD28}"/>
          </ac:spMkLst>
        </pc:spChg>
        <pc:grpChg chg="mod">
          <ac:chgData name="XINGYU TONG" userId="3b9eee8afafe6808" providerId="LiveId" clId="{90DB506B-58A7-4684-BE8E-7088599AB83A}" dt="2021-04-09T10:47:08.816" v="18"/>
          <ac:grpSpMkLst>
            <pc:docMk/>
            <pc:sldMk cId="2233525736" sldId="321"/>
            <ac:grpSpMk id="18" creationId="{F8DDBDE5-1F4B-4FFF-BA94-C66FA683F778}"/>
          </ac:grpSpMkLst>
        </pc:grpChg>
        <pc:picChg chg="mod ord">
          <ac:chgData name="XINGYU TONG" userId="3b9eee8afafe6808" providerId="LiveId" clId="{90DB506B-58A7-4684-BE8E-7088599AB83A}" dt="2021-04-09T10:47:08.816" v="20"/>
          <ac:picMkLst>
            <pc:docMk/>
            <pc:sldMk cId="2233525736" sldId="321"/>
            <ac:picMk id="3" creationId="{4708F500-A2B5-4E23-A2D3-A6C6006625E0}"/>
          </ac:picMkLst>
        </pc:picChg>
      </pc:sldChg>
      <pc:sldChg chg="modSp mod">
        <pc:chgData name="XINGYU TONG" userId="3b9eee8afafe6808" providerId="LiveId" clId="{90DB506B-58A7-4684-BE8E-7088599AB83A}" dt="2021-04-09T10:47:20.253" v="29"/>
        <pc:sldMkLst>
          <pc:docMk/>
          <pc:sldMk cId="2072264574" sldId="329"/>
        </pc:sldMkLst>
        <pc:spChg chg="mod">
          <ac:chgData name="XINGYU TONG" userId="3b9eee8afafe6808" providerId="LiveId" clId="{90DB506B-58A7-4684-BE8E-7088599AB83A}" dt="2021-04-09T10:47:20.253" v="26"/>
          <ac:spMkLst>
            <pc:docMk/>
            <pc:sldMk cId="2072264574" sldId="329"/>
            <ac:spMk id="14" creationId="{397A2F8F-1B89-454C-95B2-B219DA7A8389}"/>
          </ac:spMkLst>
        </pc:spChg>
        <pc:grpChg chg="mod">
          <ac:chgData name="XINGYU TONG" userId="3b9eee8afafe6808" providerId="LiveId" clId="{90DB506B-58A7-4684-BE8E-7088599AB83A}" dt="2021-04-09T10:47:20.253" v="27"/>
          <ac:grpSpMkLst>
            <pc:docMk/>
            <pc:sldMk cId="2072264574" sldId="329"/>
            <ac:grpSpMk id="18" creationId="{83D0851E-7B0D-4728-8EB8-70A91FFD1DA3}"/>
          </ac:grpSpMkLst>
        </pc:grpChg>
        <pc:picChg chg="mod ord">
          <ac:chgData name="XINGYU TONG" userId="3b9eee8afafe6808" providerId="LiveId" clId="{90DB506B-58A7-4684-BE8E-7088599AB83A}" dt="2021-04-09T10:47:20.253" v="29"/>
          <ac:picMkLst>
            <pc:docMk/>
            <pc:sldMk cId="2072264574" sldId="329"/>
            <ac:picMk id="3" creationId="{547659A5-2379-47A8-B445-9BDA7E73ACCF}"/>
          </ac:picMkLst>
        </pc:picChg>
      </pc:sldChg>
      <pc:sldChg chg="modSp mod">
        <pc:chgData name="XINGYU TONG" userId="3b9eee8afafe6808" providerId="LiveId" clId="{90DB506B-58A7-4684-BE8E-7088599AB83A}" dt="2021-04-09T10:50:15.816" v="53"/>
        <pc:sldMkLst>
          <pc:docMk/>
          <pc:sldMk cId="3431256688" sldId="338"/>
        </pc:sldMkLst>
        <pc:spChg chg="mod">
          <ac:chgData name="XINGYU TONG" userId="3b9eee8afafe6808" providerId="LiveId" clId="{90DB506B-58A7-4684-BE8E-7088599AB83A}" dt="2021-04-09T10:50:15.816" v="50"/>
          <ac:spMkLst>
            <pc:docMk/>
            <pc:sldMk cId="3431256688" sldId="338"/>
            <ac:spMk id="14" creationId="{1C869F77-7AD5-4FE3-B84F-5EB6B8FC67A7}"/>
          </ac:spMkLst>
        </pc:spChg>
        <pc:grpChg chg="mod">
          <ac:chgData name="XINGYU TONG" userId="3b9eee8afafe6808" providerId="LiveId" clId="{90DB506B-58A7-4684-BE8E-7088599AB83A}" dt="2021-04-09T10:50:15.816" v="51"/>
          <ac:grpSpMkLst>
            <pc:docMk/>
            <pc:sldMk cId="3431256688" sldId="338"/>
            <ac:grpSpMk id="18" creationId="{2F9C439D-4CA4-48BE-9BA2-FAA84D85847D}"/>
          </ac:grpSpMkLst>
        </pc:grpChg>
        <pc:picChg chg="mod ord">
          <ac:chgData name="XINGYU TONG" userId="3b9eee8afafe6808" providerId="LiveId" clId="{90DB506B-58A7-4684-BE8E-7088599AB83A}" dt="2021-04-09T10:50:15.816" v="53"/>
          <ac:picMkLst>
            <pc:docMk/>
            <pc:sldMk cId="3431256688" sldId="338"/>
            <ac:picMk id="3" creationId="{2E5BEB5D-C20E-4D91-8582-9DD23CBA8AA6}"/>
          </ac:picMkLst>
        </pc:picChg>
      </pc:sldChg>
      <pc:sldChg chg="modSp mod">
        <pc:chgData name="XINGYU TONG" userId="3b9eee8afafe6808" providerId="LiveId" clId="{90DB506B-58A7-4684-BE8E-7088599AB83A}" dt="2021-04-09T10:50:23.426" v="57"/>
        <pc:sldMkLst>
          <pc:docMk/>
          <pc:sldMk cId="1763551520" sldId="341"/>
        </pc:sldMkLst>
        <pc:spChg chg="mod">
          <ac:chgData name="XINGYU TONG" userId="3b9eee8afafe6808" providerId="LiveId" clId="{90DB506B-58A7-4684-BE8E-7088599AB83A}" dt="2021-04-09T10:50:23.426" v="54"/>
          <ac:spMkLst>
            <pc:docMk/>
            <pc:sldMk cId="1763551520" sldId="341"/>
            <ac:spMk id="14" creationId="{F1880DFD-B3FB-4E22-9513-43DB98D1E858}"/>
          </ac:spMkLst>
        </pc:spChg>
        <pc:grpChg chg="mod">
          <ac:chgData name="XINGYU TONG" userId="3b9eee8afafe6808" providerId="LiveId" clId="{90DB506B-58A7-4684-BE8E-7088599AB83A}" dt="2021-04-09T10:50:23.426" v="55"/>
          <ac:grpSpMkLst>
            <pc:docMk/>
            <pc:sldMk cId="1763551520" sldId="341"/>
            <ac:grpSpMk id="18" creationId="{8E37D77E-B40A-4A86-AD38-2D984DDB630E}"/>
          </ac:grpSpMkLst>
        </pc:grpChg>
        <pc:picChg chg="mod ord">
          <ac:chgData name="XINGYU TONG" userId="3b9eee8afafe6808" providerId="LiveId" clId="{90DB506B-58A7-4684-BE8E-7088599AB83A}" dt="2021-04-09T10:50:23.426" v="57"/>
          <ac:picMkLst>
            <pc:docMk/>
            <pc:sldMk cId="1763551520" sldId="341"/>
            <ac:picMk id="3" creationId="{AE6ED40A-C381-42D0-B70B-22485F52FD22}"/>
          </ac:picMkLst>
        </pc:picChg>
      </pc:sldChg>
      <pc:sldChg chg="modSp mod">
        <pc:chgData name="XINGYU TONG" userId="3b9eee8afafe6808" providerId="LiveId" clId="{90DB506B-58A7-4684-BE8E-7088599AB83A}" dt="2021-04-09T10:53:44.488" v="71"/>
        <pc:sldMkLst>
          <pc:docMk/>
          <pc:sldMk cId="2321498240" sldId="348"/>
        </pc:sldMkLst>
        <pc:spChg chg="mod">
          <ac:chgData name="XINGYU TONG" userId="3b9eee8afafe6808" providerId="LiveId" clId="{90DB506B-58A7-4684-BE8E-7088599AB83A}" dt="2021-04-09T10:53:44.473" v="68"/>
          <ac:spMkLst>
            <pc:docMk/>
            <pc:sldMk cId="2321498240" sldId="348"/>
            <ac:spMk id="15" creationId="{448C5BF8-1853-45B6-9469-C5C6A48B62F7}"/>
          </ac:spMkLst>
        </pc:spChg>
        <pc:grpChg chg="mod">
          <ac:chgData name="XINGYU TONG" userId="3b9eee8afafe6808" providerId="LiveId" clId="{90DB506B-58A7-4684-BE8E-7088599AB83A}" dt="2021-04-09T10:53:44.488" v="69"/>
          <ac:grpSpMkLst>
            <pc:docMk/>
            <pc:sldMk cId="2321498240" sldId="348"/>
            <ac:grpSpMk id="19" creationId="{5471D4C6-5A50-4066-B8FD-9EAD564EC72E}"/>
          </ac:grpSpMkLst>
        </pc:grpChg>
        <pc:picChg chg="mod ord">
          <ac:chgData name="XINGYU TONG" userId="3b9eee8afafe6808" providerId="LiveId" clId="{90DB506B-58A7-4684-BE8E-7088599AB83A}" dt="2021-04-09T10:53:44.488" v="71"/>
          <ac:picMkLst>
            <pc:docMk/>
            <pc:sldMk cId="2321498240" sldId="348"/>
            <ac:picMk id="4" creationId="{B149E26A-BCD6-4868-A32C-1134BCE281B4}"/>
          </ac:picMkLst>
        </pc:picChg>
      </pc:sldChg>
      <pc:sldChg chg="modSp mod">
        <pc:chgData name="XINGYU TONG" userId="3b9eee8afafe6808" providerId="LiveId" clId="{90DB506B-58A7-4684-BE8E-7088599AB83A}" dt="2021-04-09T10:53:43.035" v="67"/>
        <pc:sldMkLst>
          <pc:docMk/>
          <pc:sldMk cId="743558987" sldId="350"/>
        </pc:sldMkLst>
        <pc:spChg chg="mod">
          <ac:chgData name="XINGYU TONG" userId="3b9eee8afafe6808" providerId="LiveId" clId="{90DB506B-58A7-4684-BE8E-7088599AB83A}" dt="2021-04-09T10:53:43.035" v="64"/>
          <ac:spMkLst>
            <pc:docMk/>
            <pc:sldMk cId="743558987" sldId="350"/>
            <ac:spMk id="15" creationId="{976B75BC-D792-4215-8E00-70CC56136876}"/>
          </ac:spMkLst>
        </pc:spChg>
        <pc:grpChg chg="mod">
          <ac:chgData name="XINGYU TONG" userId="3b9eee8afafe6808" providerId="LiveId" clId="{90DB506B-58A7-4684-BE8E-7088599AB83A}" dt="2021-04-09T10:53:43.035" v="65"/>
          <ac:grpSpMkLst>
            <pc:docMk/>
            <pc:sldMk cId="743558987" sldId="350"/>
            <ac:grpSpMk id="19" creationId="{8308B65D-443F-4645-B926-E1747956F110}"/>
          </ac:grpSpMkLst>
        </pc:grpChg>
        <pc:picChg chg="mod ord">
          <ac:chgData name="XINGYU TONG" userId="3b9eee8afafe6808" providerId="LiveId" clId="{90DB506B-58A7-4684-BE8E-7088599AB83A}" dt="2021-04-09T10:53:43.035" v="67"/>
          <ac:picMkLst>
            <pc:docMk/>
            <pc:sldMk cId="743558987" sldId="350"/>
            <ac:picMk id="4" creationId="{D6DE7370-5AC3-4183-BCA2-7868EE98C627}"/>
          </ac:picMkLst>
        </pc:picChg>
      </pc:sldChg>
      <pc:sldChg chg="addSp modSp mod">
        <pc:chgData name="XINGYU TONG" userId="3b9eee8afafe6808" providerId="LiveId" clId="{90DB506B-58A7-4684-BE8E-7088599AB83A}" dt="2021-04-09T10:52:01.770" v="62" actId="1076"/>
        <pc:sldMkLst>
          <pc:docMk/>
          <pc:sldMk cId="3655015858" sldId="352"/>
        </pc:sldMkLst>
        <pc:picChg chg="add mod">
          <ac:chgData name="XINGYU TONG" userId="3b9eee8afafe6808" providerId="LiveId" clId="{90DB506B-58A7-4684-BE8E-7088599AB83A}" dt="2021-04-09T10:52:01.770" v="62" actId="1076"/>
          <ac:picMkLst>
            <pc:docMk/>
            <pc:sldMk cId="3655015858" sldId="352"/>
            <ac:picMk id="5" creationId="{1E74D122-DDC9-479E-AEAA-5C4927A816E2}"/>
          </ac:picMkLst>
        </pc:picChg>
      </pc:sldChg>
      <pc:sldChg chg="addSp modSp">
        <pc:chgData name="XINGYU TONG" userId="3b9eee8afafe6808" providerId="LiveId" clId="{90DB506B-58A7-4684-BE8E-7088599AB83A}" dt="2021-04-09T10:52:09.691" v="63"/>
        <pc:sldMkLst>
          <pc:docMk/>
          <pc:sldMk cId="1861421964" sldId="354"/>
        </pc:sldMkLst>
        <pc:picChg chg="add mod">
          <ac:chgData name="XINGYU TONG" userId="3b9eee8afafe6808" providerId="LiveId" clId="{90DB506B-58A7-4684-BE8E-7088599AB83A}" dt="2021-04-09T10:52:09.691" v="63"/>
          <ac:picMkLst>
            <pc:docMk/>
            <pc:sldMk cId="1861421964" sldId="354"/>
            <ac:picMk id="8" creationId="{DA3EC7CF-F79F-4080-9E77-0BB28F74C9D8}"/>
          </ac:picMkLst>
        </pc:picChg>
      </pc:sldChg>
      <pc:sldChg chg="del">
        <pc:chgData name="XINGYU TONG" userId="3b9eee8afafe6808" providerId="LiveId" clId="{90DB506B-58A7-4684-BE8E-7088599AB83A}" dt="2021-04-09T10:47:39.269" v="42" actId="2696"/>
        <pc:sldMkLst>
          <pc:docMk/>
          <pc:sldMk cId="3217782545" sldId="372"/>
        </pc:sldMkLst>
      </pc:sldChg>
      <pc:sldChg chg="del">
        <pc:chgData name="XINGYU TONG" userId="3b9eee8afafe6808" providerId="LiveId" clId="{90DB506B-58A7-4684-BE8E-7088599AB83A}" dt="2021-04-09T10:47:45.613" v="44" actId="2696"/>
        <pc:sldMkLst>
          <pc:docMk/>
          <pc:sldMk cId="3321477961" sldId="374"/>
        </pc:sldMkLst>
      </pc:sldChg>
      <pc:sldChg chg="del">
        <pc:chgData name="XINGYU TONG" userId="3b9eee8afafe6808" providerId="LiveId" clId="{90DB506B-58A7-4684-BE8E-7088599AB83A}" dt="2021-04-09T10:47:42.753" v="43" actId="2696"/>
        <pc:sldMkLst>
          <pc:docMk/>
          <pc:sldMk cId="3631872787" sldId="375"/>
        </pc:sldMkLst>
      </pc:sldChg>
      <pc:sldChg chg="del">
        <pc:chgData name="XINGYU TONG" userId="3b9eee8afafe6808" providerId="LiveId" clId="{90DB506B-58A7-4684-BE8E-7088599AB83A}" dt="2021-04-09T10:47:48.613" v="45" actId="2696"/>
        <pc:sldMkLst>
          <pc:docMk/>
          <pc:sldMk cId="4050617843" sldId="37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E79076-4431-48F1-87A8-6DC16E45B86B}" type="datetimeFigureOut">
              <a:rPr lang="zh-CN" altLang="en-US" smtClean="0"/>
              <a:t>2021/4/10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D9C0E1-549C-494A-802A-3548AA815D82}" type="slidenum">
              <a:rPr lang="zh-CN" altLang="en-US" smtClean="0"/>
              <a:t>‹#›</a:t>
            </a:fld>
            <a:endParaRPr lang="zh-CN" altLang="en-US"/>
          </a:p>
        </p:txBody>
      </p:sp>
    </p:spTree>
    <p:extLst>
      <p:ext uri="{BB962C8B-B14F-4D97-AF65-F5344CB8AC3E}">
        <p14:creationId xmlns:p14="http://schemas.microsoft.com/office/powerpoint/2010/main" val="334051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单击以编辑母版副标题样式</a:t>
            </a:r>
          </a:p>
        </p:txBody>
      </p:sp>
      <p:sp>
        <p:nvSpPr>
          <p:cNvPr id="4" name="日期占位符 3"/>
          <p:cNvSpPr>
            <a:spLocks noGrp="1"/>
          </p:cNvSpPr>
          <p:nvPr>
            <p:ph type="dt" sz="half" idx="10"/>
          </p:nvPr>
        </p:nvSpPr>
        <p:spPr/>
        <p:txBody>
          <a:bodyPr/>
          <a:lstStyle/>
          <a:p>
            <a:fld id="{0434ACD4-89C2-4127-A268-A2C9C07E0D74}" type="datetime1">
              <a:rPr lang="zh-CN" altLang="en-US" smtClean="0"/>
              <a:t>2021/4/10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C3D3B58-3EE1-4F96-9FD8-5B8AB691F231}" type="slidenum">
              <a:rPr lang="zh-CN" altLang="en-US" smtClean="0"/>
              <a:t>‹#›</a:t>
            </a:fld>
            <a:endParaRPr lang="zh-CN" altLang="en-US"/>
          </a:p>
        </p:txBody>
      </p:sp>
    </p:spTree>
    <p:extLst>
      <p:ext uri="{BB962C8B-B14F-4D97-AF65-F5344CB8AC3E}">
        <p14:creationId xmlns:p14="http://schemas.microsoft.com/office/powerpoint/2010/main" val="3461097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2EA8BCD-49F8-4C2F-AD0E-031E299D0E96}" type="datetime1">
              <a:rPr lang="zh-CN" altLang="en-US" smtClean="0"/>
              <a:t>2021/4/10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C3D3B58-3EE1-4F96-9FD8-5B8AB691F231}" type="slidenum">
              <a:rPr lang="zh-CN" altLang="en-US" smtClean="0"/>
              <a:t>‹#›</a:t>
            </a:fld>
            <a:endParaRPr lang="zh-CN" altLang="en-US"/>
          </a:p>
        </p:txBody>
      </p:sp>
    </p:spTree>
    <p:extLst>
      <p:ext uri="{BB962C8B-B14F-4D97-AF65-F5344CB8AC3E}">
        <p14:creationId xmlns:p14="http://schemas.microsoft.com/office/powerpoint/2010/main" val="4105923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488BF68-8DE2-42E5-9C51-532FFE9BBAD7}" type="datetime1">
              <a:rPr lang="zh-CN" altLang="en-US" smtClean="0"/>
              <a:t>2021/4/10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C3D3B58-3EE1-4F96-9FD8-5B8AB691F231}" type="slidenum">
              <a:rPr lang="zh-CN" altLang="en-US" smtClean="0"/>
              <a:t>‹#›</a:t>
            </a:fld>
            <a:endParaRPr lang="zh-CN" altLang="en-US"/>
          </a:p>
        </p:txBody>
      </p:sp>
    </p:spTree>
    <p:extLst>
      <p:ext uri="{BB962C8B-B14F-4D97-AF65-F5344CB8AC3E}">
        <p14:creationId xmlns:p14="http://schemas.microsoft.com/office/powerpoint/2010/main" val="3749002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00C01D7-B548-4695-8CAD-64E83593D818}" type="datetime1">
              <a:rPr lang="zh-CN" altLang="en-US" smtClean="0"/>
              <a:t>2021/4/10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C3D3B58-3EE1-4F96-9FD8-5B8AB691F231}" type="slidenum">
              <a:rPr lang="zh-CN" altLang="en-US" smtClean="0"/>
              <a:t>‹#›</a:t>
            </a:fld>
            <a:endParaRPr lang="zh-CN" altLang="en-US"/>
          </a:p>
        </p:txBody>
      </p:sp>
    </p:spTree>
    <p:extLst>
      <p:ext uri="{BB962C8B-B14F-4D97-AF65-F5344CB8AC3E}">
        <p14:creationId xmlns:p14="http://schemas.microsoft.com/office/powerpoint/2010/main" val="2122464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2AEA00D9-7CE7-4ABE-BDFE-F24F7472B4FF}" type="datetime1">
              <a:rPr lang="zh-CN" altLang="en-US" smtClean="0"/>
              <a:t>2021/4/10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C3D3B58-3EE1-4F96-9FD8-5B8AB691F231}" type="slidenum">
              <a:rPr lang="zh-CN" altLang="en-US" smtClean="0"/>
              <a:t>‹#›</a:t>
            </a:fld>
            <a:endParaRPr lang="zh-CN" altLang="en-US"/>
          </a:p>
        </p:txBody>
      </p:sp>
    </p:spTree>
    <p:extLst>
      <p:ext uri="{BB962C8B-B14F-4D97-AF65-F5344CB8AC3E}">
        <p14:creationId xmlns:p14="http://schemas.microsoft.com/office/powerpoint/2010/main" val="1699347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70E2B022-7E0B-4BC1-8E2B-C8461BE8AEC7}" type="datetime1">
              <a:rPr lang="zh-CN" altLang="en-US" smtClean="0"/>
              <a:t>2021/4/10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C3D3B58-3EE1-4F96-9FD8-5B8AB691F231}" type="slidenum">
              <a:rPr lang="zh-CN" altLang="en-US" smtClean="0"/>
              <a:t>‹#›</a:t>
            </a:fld>
            <a:endParaRPr lang="zh-CN" altLang="en-US"/>
          </a:p>
        </p:txBody>
      </p:sp>
    </p:spTree>
    <p:extLst>
      <p:ext uri="{BB962C8B-B14F-4D97-AF65-F5344CB8AC3E}">
        <p14:creationId xmlns:p14="http://schemas.microsoft.com/office/powerpoint/2010/main" val="3378492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BCB781B-A8F1-4FEC-82A9-FF7781A5E3DF}" type="datetime1">
              <a:rPr lang="zh-CN" altLang="en-US" smtClean="0"/>
              <a:t>2021/4/10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C3D3B58-3EE1-4F96-9FD8-5B8AB691F231}" type="slidenum">
              <a:rPr lang="zh-CN" altLang="en-US" smtClean="0"/>
              <a:t>‹#›</a:t>
            </a:fld>
            <a:endParaRPr lang="zh-CN" altLang="en-US"/>
          </a:p>
        </p:txBody>
      </p:sp>
    </p:spTree>
    <p:extLst>
      <p:ext uri="{BB962C8B-B14F-4D97-AF65-F5344CB8AC3E}">
        <p14:creationId xmlns:p14="http://schemas.microsoft.com/office/powerpoint/2010/main" val="3328071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1506BF3A-2B4E-4845-9D3D-8E17C065C677}" type="datetime1">
              <a:rPr lang="zh-CN" altLang="en-US" smtClean="0"/>
              <a:t>2021/4/10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C3D3B58-3EE1-4F96-9FD8-5B8AB691F231}" type="slidenum">
              <a:rPr lang="zh-CN" altLang="en-US" smtClean="0"/>
              <a:t>‹#›</a:t>
            </a:fld>
            <a:endParaRPr lang="zh-CN" altLang="en-US"/>
          </a:p>
        </p:txBody>
      </p:sp>
    </p:spTree>
    <p:extLst>
      <p:ext uri="{BB962C8B-B14F-4D97-AF65-F5344CB8AC3E}">
        <p14:creationId xmlns:p14="http://schemas.microsoft.com/office/powerpoint/2010/main" val="2104815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12308EE-562F-4EA5-8459-E6A1490E397A}" type="datetime1">
              <a:rPr lang="zh-CN" altLang="en-US" smtClean="0"/>
              <a:t>2021/4/10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C3D3B58-3EE1-4F96-9FD8-5B8AB691F231}" type="slidenum">
              <a:rPr lang="zh-CN" altLang="en-US" smtClean="0"/>
              <a:t>‹#›</a:t>
            </a:fld>
            <a:endParaRPr lang="zh-CN" altLang="en-US"/>
          </a:p>
        </p:txBody>
      </p:sp>
    </p:spTree>
    <p:extLst>
      <p:ext uri="{BB962C8B-B14F-4D97-AF65-F5344CB8AC3E}">
        <p14:creationId xmlns:p14="http://schemas.microsoft.com/office/powerpoint/2010/main" val="2346555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p:cNvSpPr>
            <a:spLocks noGrp="1"/>
          </p:cNvSpPr>
          <p:nvPr>
            <p:ph type="dt" sz="half" idx="10"/>
          </p:nvPr>
        </p:nvSpPr>
        <p:spPr/>
        <p:txBody>
          <a:bodyPr/>
          <a:lstStyle/>
          <a:p>
            <a:fld id="{305ED0F4-728F-4FD3-AF8E-A3D198C36CE4}" type="datetime1">
              <a:rPr lang="zh-CN" altLang="en-US" smtClean="0"/>
              <a:t>2021/4/10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C3D3B58-3EE1-4F96-9FD8-5B8AB691F231}" type="slidenum">
              <a:rPr lang="zh-CN" altLang="en-US" smtClean="0"/>
              <a:t>‹#›</a:t>
            </a:fld>
            <a:endParaRPr lang="zh-CN" altLang="en-US"/>
          </a:p>
        </p:txBody>
      </p:sp>
    </p:spTree>
    <p:extLst>
      <p:ext uri="{BB962C8B-B14F-4D97-AF65-F5344CB8AC3E}">
        <p14:creationId xmlns:p14="http://schemas.microsoft.com/office/powerpoint/2010/main" val="3615149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p:cNvSpPr>
            <a:spLocks noGrp="1"/>
          </p:cNvSpPr>
          <p:nvPr>
            <p:ph type="dt" sz="half" idx="10"/>
          </p:nvPr>
        </p:nvSpPr>
        <p:spPr/>
        <p:txBody>
          <a:bodyPr/>
          <a:lstStyle/>
          <a:p>
            <a:fld id="{499E32F2-2A1C-4BEA-AED5-B730CC19B480}" type="datetime1">
              <a:rPr lang="zh-CN" altLang="en-US" smtClean="0"/>
              <a:t>2021/4/10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C3D3B58-3EE1-4F96-9FD8-5B8AB691F231}" type="slidenum">
              <a:rPr lang="zh-CN" altLang="en-US" smtClean="0"/>
              <a:t>‹#›</a:t>
            </a:fld>
            <a:endParaRPr lang="zh-CN" altLang="en-US"/>
          </a:p>
        </p:txBody>
      </p:sp>
    </p:spTree>
    <p:extLst>
      <p:ext uri="{BB962C8B-B14F-4D97-AF65-F5344CB8AC3E}">
        <p14:creationId xmlns:p14="http://schemas.microsoft.com/office/powerpoint/2010/main" val="162410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DD561368-9030-4FD4-883A-01BB45740B2F}" type="datetime1">
              <a:rPr lang="zh-CN" altLang="en-US" smtClean="0"/>
              <a:t>2021/4/10</a:t>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C3D3B58-3EE1-4F96-9FD8-5B8AB691F231}" type="slidenum">
              <a:rPr lang="zh-CN" altLang="en-US" smtClean="0"/>
              <a:t>‹#›</a:t>
            </a:fld>
            <a:endParaRPr lang="zh-CN" altLang="en-US"/>
          </a:p>
        </p:txBody>
      </p:sp>
    </p:spTree>
    <p:extLst>
      <p:ext uri="{BB962C8B-B14F-4D97-AF65-F5344CB8AC3E}">
        <p14:creationId xmlns:p14="http://schemas.microsoft.com/office/powerpoint/2010/main" val="1190410325"/>
      </p:ext>
    </p:extLst>
  </p:cSld>
  <p:clrMap bg1="lt1" tx1="dk1" bg2="lt2" tx2="dk2" accent1="accent1" accent2="accent2" accent3="accent3" accent4="accent4" accent5="accent5" accent6="accent6" hlink="hlink" folHlink="folHlink"/>
  <p:sldLayoutIdLst>
    <p:sldLayoutId id="2147483896" r:id="rId1"/>
    <p:sldLayoutId id="2147483897" r:id="rId2"/>
    <p:sldLayoutId id="2147483898" r:id="rId3"/>
    <p:sldLayoutId id="2147483899" r:id="rId4"/>
    <p:sldLayoutId id="2147483900" r:id="rId5"/>
    <p:sldLayoutId id="2147483901" r:id="rId6"/>
    <p:sldLayoutId id="2147483902" r:id="rId7"/>
    <p:sldLayoutId id="2147483903" r:id="rId8"/>
    <p:sldLayoutId id="2147483904" r:id="rId9"/>
    <p:sldLayoutId id="2147483905" r:id="rId10"/>
    <p:sldLayoutId id="2147483906"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tags" Target="../tags/tag25.xml"/><Relationship Id="rId13" Type="http://schemas.openxmlformats.org/officeDocument/2006/relationships/tags" Target="../tags/tag30.xml"/><Relationship Id="rId3" Type="http://schemas.openxmlformats.org/officeDocument/2006/relationships/tags" Target="../tags/tag20.xml"/><Relationship Id="rId7" Type="http://schemas.openxmlformats.org/officeDocument/2006/relationships/tags" Target="../tags/tag24.xml"/><Relationship Id="rId12" Type="http://schemas.openxmlformats.org/officeDocument/2006/relationships/tags" Target="../tags/tag29.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tags" Target="../tags/tag23.xml"/><Relationship Id="rId11" Type="http://schemas.openxmlformats.org/officeDocument/2006/relationships/tags" Target="../tags/tag28.xml"/><Relationship Id="rId5" Type="http://schemas.openxmlformats.org/officeDocument/2006/relationships/tags" Target="../tags/tag22.xml"/><Relationship Id="rId15" Type="http://schemas.openxmlformats.org/officeDocument/2006/relationships/image" Target="../media/image3.tmp"/><Relationship Id="rId10" Type="http://schemas.openxmlformats.org/officeDocument/2006/relationships/tags" Target="../tags/tag27.xml"/><Relationship Id="rId4" Type="http://schemas.openxmlformats.org/officeDocument/2006/relationships/tags" Target="../tags/tag21.xml"/><Relationship Id="rId9" Type="http://schemas.openxmlformats.org/officeDocument/2006/relationships/tags" Target="../tags/tag26.xml"/><Relationship Id="rId14"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openxmlformats.org/officeDocument/2006/relationships/tags" Target="../tags/tag38.xml"/><Relationship Id="rId13" Type="http://schemas.openxmlformats.org/officeDocument/2006/relationships/tags" Target="../tags/tag43.xml"/><Relationship Id="rId18" Type="http://schemas.openxmlformats.org/officeDocument/2006/relationships/slideLayout" Target="../slideLayouts/slideLayout7.xml"/><Relationship Id="rId3" Type="http://schemas.openxmlformats.org/officeDocument/2006/relationships/tags" Target="../tags/tag33.xml"/><Relationship Id="rId7" Type="http://schemas.openxmlformats.org/officeDocument/2006/relationships/tags" Target="../tags/tag37.xml"/><Relationship Id="rId12" Type="http://schemas.openxmlformats.org/officeDocument/2006/relationships/tags" Target="../tags/tag42.xml"/><Relationship Id="rId17" Type="http://schemas.openxmlformats.org/officeDocument/2006/relationships/tags" Target="../tags/tag47.xml"/><Relationship Id="rId2" Type="http://schemas.openxmlformats.org/officeDocument/2006/relationships/tags" Target="../tags/tag32.xml"/><Relationship Id="rId16" Type="http://schemas.openxmlformats.org/officeDocument/2006/relationships/tags" Target="../tags/tag46.xml"/><Relationship Id="rId20" Type="http://schemas.openxmlformats.org/officeDocument/2006/relationships/image" Target="../media/image3.tmp"/><Relationship Id="rId1" Type="http://schemas.openxmlformats.org/officeDocument/2006/relationships/tags" Target="../tags/tag31.xml"/><Relationship Id="rId6" Type="http://schemas.openxmlformats.org/officeDocument/2006/relationships/tags" Target="../tags/tag36.xml"/><Relationship Id="rId11" Type="http://schemas.openxmlformats.org/officeDocument/2006/relationships/tags" Target="../tags/tag41.xml"/><Relationship Id="rId5" Type="http://schemas.openxmlformats.org/officeDocument/2006/relationships/tags" Target="../tags/tag35.xml"/><Relationship Id="rId15" Type="http://schemas.openxmlformats.org/officeDocument/2006/relationships/tags" Target="../tags/tag45.xml"/><Relationship Id="rId10" Type="http://schemas.openxmlformats.org/officeDocument/2006/relationships/tags" Target="../tags/tag40.xml"/><Relationship Id="rId19" Type="http://schemas.openxmlformats.org/officeDocument/2006/relationships/image" Target="../media/image18.png"/><Relationship Id="rId4" Type="http://schemas.openxmlformats.org/officeDocument/2006/relationships/tags" Target="../tags/tag34.xml"/><Relationship Id="rId9" Type="http://schemas.openxmlformats.org/officeDocument/2006/relationships/tags" Target="../tags/tag39.xml"/><Relationship Id="rId14" Type="http://schemas.openxmlformats.org/officeDocument/2006/relationships/tags" Target="../tags/tag44.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2.png"/><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8" Type="http://schemas.openxmlformats.org/officeDocument/2006/relationships/tags" Target="../tags/tag55.xml"/><Relationship Id="rId13" Type="http://schemas.openxmlformats.org/officeDocument/2006/relationships/tags" Target="../tags/tag60.xml"/><Relationship Id="rId18" Type="http://schemas.openxmlformats.org/officeDocument/2006/relationships/slideLayout" Target="../slideLayouts/slideLayout7.xml"/><Relationship Id="rId3" Type="http://schemas.openxmlformats.org/officeDocument/2006/relationships/tags" Target="../tags/tag50.xml"/><Relationship Id="rId7" Type="http://schemas.openxmlformats.org/officeDocument/2006/relationships/tags" Target="../tags/tag54.xml"/><Relationship Id="rId12" Type="http://schemas.openxmlformats.org/officeDocument/2006/relationships/tags" Target="../tags/tag59.xml"/><Relationship Id="rId17" Type="http://schemas.openxmlformats.org/officeDocument/2006/relationships/tags" Target="../tags/tag64.xml"/><Relationship Id="rId2" Type="http://schemas.openxmlformats.org/officeDocument/2006/relationships/tags" Target="../tags/tag49.xml"/><Relationship Id="rId16" Type="http://schemas.openxmlformats.org/officeDocument/2006/relationships/tags" Target="../tags/tag63.xml"/><Relationship Id="rId1" Type="http://schemas.openxmlformats.org/officeDocument/2006/relationships/tags" Target="../tags/tag48.xml"/><Relationship Id="rId6" Type="http://schemas.openxmlformats.org/officeDocument/2006/relationships/tags" Target="../tags/tag53.xml"/><Relationship Id="rId11" Type="http://schemas.openxmlformats.org/officeDocument/2006/relationships/tags" Target="../tags/tag58.xml"/><Relationship Id="rId5" Type="http://schemas.openxmlformats.org/officeDocument/2006/relationships/tags" Target="../tags/tag52.xml"/><Relationship Id="rId15" Type="http://schemas.openxmlformats.org/officeDocument/2006/relationships/tags" Target="../tags/tag62.xml"/><Relationship Id="rId10" Type="http://schemas.openxmlformats.org/officeDocument/2006/relationships/tags" Target="../tags/tag57.xml"/><Relationship Id="rId19" Type="http://schemas.openxmlformats.org/officeDocument/2006/relationships/image" Target="../media/image3.tmp"/><Relationship Id="rId4" Type="http://schemas.openxmlformats.org/officeDocument/2006/relationships/tags" Target="../tags/tag51.xml"/><Relationship Id="rId9" Type="http://schemas.openxmlformats.org/officeDocument/2006/relationships/tags" Target="../tags/tag56.xml"/><Relationship Id="rId14" Type="http://schemas.openxmlformats.org/officeDocument/2006/relationships/tags" Target="../tags/tag61.xml"/></Relationships>
</file>

<file path=ppt/slides/_rels/slide3.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slideLayout" Target="../slideLayouts/slideLayout7.xml"/><Relationship Id="rId26" Type="http://schemas.openxmlformats.org/officeDocument/2006/relationships/image" Target="../media/image4.png"/><Relationship Id="rId3" Type="http://schemas.openxmlformats.org/officeDocument/2006/relationships/tags" Target="../tags/tag3.xml"/><Relationship Id="rId21" Type="http://schemas.openxmlformats.org/officeDocument/2006/relationships/tags" Target="../tags/tag310.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510.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image" Target="../media/image110.png"/><Relationship Id="rId29" Type="http://schemas.openxmlformats.org/officeDocument/2006/relationships/image" Target="../media/image3.tmp"/><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image" Target="../media/image3.png"/><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410.xml"/><Relationship Id="rId28" Type="http://schemas.openxmlformats.org/officeDocument/2006/relationships/image" Target="../media/image5.png"/><Relationship Id="rId10" Type="http://schemas.openxmlformats.org/officeDocument/2006/relationships/tags" Target="../tags/tag10.xml"/><Relationship Id="rId19" Type="http://schemas.openxmlformats.org/officeDocument/2006/relationships/tags" Target="../tags/tag2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image" Target="../media/image210.png"/><Relationship Id="rId27" Type="http://schemas.openxmlformats.org/officeDocument/2006/relationships/tags" Target="../tags/tag610.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3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8" Type="http://schemas.openxmlformats.org/officeDocument/2006/relationships/tags" Target="../tags/tag72.xml"/><Relationship Id="rId13" Type="http://schemas.openxmlformats.org/officeDocument/2006/relationships/tags" Target="../tags/tag77.xml"/><Relationship Id="rId18" Type="http://schemas.openxmlformats.org/officeDocument/2006/relationships/slideLayout" Target="../slideLayouts/slideLayout7.xml"/><Relationship Id="rId3" Type="http://schemas.openxmlformats.org/officeDocument/2006/relationships/tags" Target="../tags/tag67.xml"/><Relationship Id="rId7" Type="http://schemas.openxmlformats.org/officeDocument/2006/relationships/tags" Target="../tags/tag71.xml"/><Relationship Id="rId12" Type="http://schemas.openxmlformats.org/officeDocument/2006/relationships/tags" Target="../tags/tag76.xml"/><Relationship Id="rId17" Type="http://schemas.openxmlformats.org/officeDocument/2006/relationships/tags" Target="../tags/tag81.xml"/><Relationship Id="rId2" Type="http://schemas.openxmlformats.org/officeDocument/2006/relationships/tags" Target="../tags/tag66.xml"/><Relationship Id="rId16" Type="http://schemas.openxmlformats.org/officeDocument/2006/relationships/tags" Target="../tags/tag80.xml"/><Relationship Id="rId20" Type="http://schemas.openxmlformats.org/officeDocument/2006/relationships/image" Target="../media/image3.tmp"/><Relationship Id="rId1" Type="http://schemas.openxmlformats.org/officeDocument/2006/relationships/tags" Target="../tags/tag65.xml"/><Relationship Id="rId6" Type="http://schemas.openxmlformats.org/officeDocument/2006/relationships/tags" Target="../tags/tag70.xml"/><Relationship Id="rId11" Type="http://schemas.openxmlformats.org/officeDocument/2006/relationships/tags" Target="../tags/tag75.xml"/><Relationship Id="rId5" Type="http://schemas.openxmlformats.org/officeDocument/2006/relationships/tags" Target="../tags/tag69.xml"/><Relationship Id="rId15" Type="http://schemas.openxmlformats.org/officeDocument/2006/relationships/tags" Target="../tags/tag79.xml"/><Relationship Id="rId10" Type="http://schemas.openxmlformats.org/officeDocument/2006/relationships/tags" Target="../tags/tag74.xml"/><Relationship Id="rId19" Type="http://schemas.openxmlformats.org/officeDocument/2006/relationships/image" Target="../media/image46.png"/><Relationship Id="rId4" Type="http://schemas.openxmlformats.org/officeDocument/2006/relationships/tags" Target="../tags/tag68.xml"/><Relationship Id="rId9" Type="http://schemas.openxmlformats.org/officeDocument/2006/relationships/tags" Target="../tags/tag73.xml"/><Relationship Id="rId14" Type="http://schemas.openxmlformats.org/officeDocument/2006/relationships/tags" Target="../tags/tag78.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8" Type="http://schemas.openxmlformats.org/officeDocument/2006/relationships/tags" Target="../tags/tag89.xml"/><Relationship Id="rId13" Type="http://schemas.openxmlformats.org/officeDocument/2006/relationships/tags" Target="../tags/tag94.xml"/><Relationship Id="rId18" Type="http://schemas.openxmlformats.org/officeDocument/2006/relationships/tags" Target="../tags/tag99.xml"/><Relationship Id="rId3" Type="http://schemas.openxmlformats.org/officeDocument/2006/relationships/tags" Target="../tags/tag84.xml"/><Relationship Id="rId21" Type="http://schemas.openxmlformats.org/officeDocument/2006/relationships/image" Target="../media/image3.tmp"/><Relationship Id="rId7" Type="http://schemas.openxmlformats.org/officeDocument/2006/relationships/tags" Target="../tags/tag88.xml"/><Relationship Id="rId12" Type="http://schemas.openxmlformats.org/officeDocument/2006/relationships/tags" Target="../tags/tag93.xml"/><Relationship Id="rId17" Type="http://schemas.openxmlformats.org/officeDocument/2006/relationships/tags" Target="../tags/tag98.xml"/><Relationship Id="rId2" Type="http://schemas.openxmlformats.org/officeDocument/2006/relationships/tags" Target="../tags/tag83.xml"/><Relationship Id="rId16" Type="http://schemas.openxmlformats.org/officeDocument/2006/relationships/tags" Target="../tags/tag97.xml"/><Relationship Id="rId20" Type="http://schemas.openxmlformats.org/officeDocument/2006/relationships/slideLayout" Target="../slideLayouts/slideLayout7.xml"/><Relationship Id="rId1" Type="http://schemas.openxmlformats.org/officeDocument/2006/relationships/tags" Target="../tags/tag82.xml"/><Relationship Id="rId6" Type="http://schemas.openxmlformats.org/officeDocument/2006/relationships/tags" Target="../tags/tag87.xml"/><Relationship Id="rId11" Type="http://schemas.openxmlformats.org/officeDocument/2006/relationships/tags" Target="../tags/tag92.xml"/><Relationship Id="rId5" Type="http://schemas.openxmlformats.org/officeDocument/2006/relationships/tags" Target="../tags/tag86.xml"/><Relationship Id="rId15" Type="http://schemas.openxmlformats.org/officeDocument/2006/relationships/tags" Target="../tags/tag96.xml"/><Relationship Id="rId10" Type="http://schemas.openxmlformats.org/officeDocument/2006/relationships/tags" Target="../tags/tag91.xml"/><Relationship Id="rId19" Type="http://schemas.openxmlformats.org/officeDocument/2006/relationships/tags" Target="../tags/tag100.xml"/><Relationship Id="rId4" Type="http://schemas.openxmlformats.org/officeDocument/2006/relationships/tags" Target="../tags/tag85.xml"/><Relationship Id="rId9" Type="http://schemas.openxmlformats.org/officeDocument/2006/relationships/tags" Target="../tags/tag90.xml"/><Relationship Id="rId14" Type="http://schemas.openxmlformats.org/officeDocument/2006/relationships/tags" Target="../tags/tag95.xml"/></Relationships>
</file>

<file path=ppt/slides/_rels/slide4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 Id="rId5" Type="http://schemas.openxmlformats.org/officeDocument/2006/relationships/image" Target="../media/image50.png"/><Relationship Id="rId4" Type="http://schemas.openxmlformats.org/officeDocument/2006/relationships/image" Target="../media/image49.png"/></Relationships>
</file>

<file path=ppt/slides/_rels/slide4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51.png"/><Relationship Id="rId1" Type="http://schemas.openxmlformats.org/officeDocument/2006/relationships/slideLayout" Target="../slideLayouts/slideLayout7.xml"/><Relationship Id="rId4" Type="http://schemas.openxmlformats.org/officeDocument/2006/relationships/image" Target="../media/image53.png"/></Relationships>
</file>

<file path=ppt/slides/_rels/slide4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6.png"/><Relationship Id="rId1" Type="http://schemas.openxmlformats.org/officeDocument/2006/relationships/slideLayout" Target="../slideLayouts/slideLayout7.xml"/><Relationship Id="rId4" Type="http://schemas.openxmlformats.org/officeDocument/2006/relationships/image" Target="../media/image55.png"/></Relationships>
</file>

<file path=ppt/slides/_rels/slide47.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image" Target="../media/image59.png"/><Relationship Id="rId7" Type="http://schemas.openxmlformats.org/officeDocument/2006/relationships/image" Target="../media/image67.png"/><Relationship Id="rId12" Type="http://schemas.openxmlformats.org/officeDocument/2006/relationships/image" Target="../media/image72.png"/><Relationship Id="rId2" Type="http://schemas.openxmlformats.org/officeDocument/2006/relationships/image" Target="../media/image58.png"/><Relationship Id="rId1" Type="http://schemas.openxmlformats.org/officeDocument/2006/relationships/slideLayout" Target="../slideLayouts/slideLayout7.xml"/><Relationship Id="rId6" Type="http://schemas.openxmlformats.org/officeDocument/2006/relationships/image" Target="../media/image66.png"/><Relationship Id="rId11" Type="http://schemas.openxmlformats.org/officeDocument/2006/relationships/image" Target="../media/image71.png"/><Relationship Id="rId5" Type="http://schemas.openxmlformats.org/officeDocument/2006/relationships/image" Target="../media/image65.png"/><Relationship Id="rId10" Type="http://schemas.openxmlformats.org/officeDocument/2006/relationships/image" Target="../media/image70.png"/><Relationship Id="rId4" Type="http://schemas.openxmlformats.org/officeDocument/2006/relationships/image" Target="../media/image60.png"/><Relationship Id="rId9" Type="http://schemas.openxmlformats.org/officeDocument/2006/relationships/image" Target="../media/image69.png"/></Relationships>
</file>

<file path=ppt/slides/_rels/slide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8" Type="http://schemas.openxmlformats.org/officeDocument/2006/relationships/tags" Target="../tags/tag108.xml"/><Relationship Id="rId13" Type="http://schemas.openxmlformats.org/officeDocument/2006/relationships/tags" Target="../tags/tag113.xml"/><Relationship Id="rId18" Type="http://schemas.openxmlformats.org/officeDocument/2006/relationships/slideLayout" Target="../slideLayouts/slideLayout7.xml"/><Relationship Id="rId3" Type="http://schemas.openxmlformats.org/officeDocument/2006/relationships/tags" Target="../tags/tag103.xml"/><Relationship Id="rId7" Type="http://schemas.openxmlformats.org/officeDocument/2006/relationships/tags" Target="../tags/tag107.xml"/><Relationship Id="rId12" Type="http://schemas.openxmlformats.org/officeDocument/2006/relationships/tags" Target="../tags/tag112.xml"/><Relationship Id="rId17" Type="http://schemas.openxmlformats.org/officeDocument/2006/relationships/tags" Target="../tags/tag117.xml"/><Relationship Id="rId2" Type="http://schemas.openxmlformats.org/officeDocument/2006/relationships/tags" Target="../tags/tag102.xml"/><Relationship Id="rId16" Type="http://schemas.openxmlformats.org/officeDocument/2006/relationships/tags" Target="../tags/tag116.xml"/><Relationship Id="rId20" Type="http://schemas.openxmlformats.org/officeDocument/2006/relationships/image" Target="../media/image3.tmp"/><Relationship Id="rId1" Type="http://schemas.openxmlformats.org/officeDocument/2006/relationships/tags" Target="../tags/tag101.xml"/><Relationship Id="rId6" Type="http://schemas.openxmlformats.org/officeDocument/2006/relationships/tags" Target="../tags/tag106.xml"/><Relationship Id="rId11" Type="http://schemas.openxmlformats.org/officeDocument/2006/relationships/tags" Target="../tags/tag111.xml"/><Relationship Id="rId5" Type="http://schemas.openxmlformats.org/officeDocument/2006/relationships/tags" Target="../tags/tag105.xml"/><Relationship Id="rId15" Type="http://schemas.openxmlformats.org/officeDocument/2006/relationships/tags" Target="../tags/tag115.xml"/><Relationship Id="rId10" Type="http://schemas.openxmlformats.org/officeDocument/2006/relationships/tags" Target="../tags/tag110.xml"/><Relationship Id="rId19" Type="http://schemas.openxmlformats.org/officeDocument/2006/relationships/image" Target="../media/image61.png"/><Relationship Id="rId4" Type="http://schemas.openxmlformats.org/officeDocument/2006/relationships/tags" Target="../tags/tag104.xml"/><Relationship Id="rId9" Type="http://schemas.openxmlformats.org/officeDocument/2006/relationships/tags" Target="../tags/tag109.xml"/><Relationship Id="rId14" Type="http://schemas.openxmlformats.org/officeDocument/2006/relationships/tags" Target="../tags/tag114.xml"/></Relationships>
</file>

<file path=ppt/slides/_rels/slide53.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84.png"/></Relationships>
</file>

<file path=ppt/slides/_rels/slide62.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9.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0.png"/><Relationship Id="rId1" Type="http://schemas.openxmlformats.org/officeDocument/2006/relationships/slideLayout" Target="../slideLayouts/slideLayout7.xml"/><Relationship Id="rId4" Type="http://schemas.openxmlformats.org/officeDocument/2006/relationships/image" Target="../media/image85.png"/></Relationships>
</file>

<file path=ppt/slides/_rels/slide66.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1C9CC24-B375-4226-BF2B-61FADBBA6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70A28E-4FD8-4474-A206-E15B5EBB3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1084747"/>
            <a:ext cx="9141714" cy="3294207"/>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39647E21-5366-4638-AC97-D8CD4111EB5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l="8235" r="8214" b="45501"/>
          <a:stretch>
            <a:fillRect/>
          </a:stretch>
        </p:blipFill>
        <p:spPr>
          <a:xfrm flipV="1">
            <a:off x="0" y="0"/>
            <a:ext cx="9143999" cy="4473360"/>
          </a:xfrm>
          <a:custGeom>
            <a:avLst/>
            <a:gdLst>
              <a:gd name="connsiteX0" fmla="*/ 0 w 12191999"/>
              <a:gd name="connsiteY0" fmla="*/ 4473360 h 4473360"/>
              <a:gd name="connsiteX1" fmla="*/ 12191999 w 12191999"/>
              <a:gd name="connsiteY1" fmla="*/ 4473360 h 4473360"/>
              <a:gd name="connsiteX2" fmla="*/ 12191999 w 12191999"/>
              <a:gd name="connsiteY2" fmla="*/ 0 h 4473360"/>
              <a:gd name="connsiteX3" fmla="*/ 0 w 12191999"/>
              <a:gd name="connsiteY3" fmla="*/ 0 h 4473360"/>
            </a:gdLst>
            <a:ahLst/>
            <a:cxnLst>
              <a:cxn ang="0">
                <a:pos x="connsiteX0" y="connsiteY0"/>
              </a:cxn>
              <a:cxn ang="0">
                <a:pos x="connsiteX1" y="connsiteY1"/>
              </a:cxn>
              <a:cxn ang="0">
                <a:pos x="connsiteX2" y="connsiteY2"/>
              </a:cxn>
              <a:cxn ang="0">
                <a:pos x="connsiteX3" y="connsiteY3"/>
              </a:cxn>
            </a:cxnLst>
            <a:rect l="l" t="t" r="r" b="b"/>
            <a:pathLst>
              <a:path w="12191999" h="4473360">
                <a:moveTo>
                  <a:pt x="0" y="4473360"/>
                </a:moveTo>
                <a:lnTo>
                  <a:pt x="12191999" y="4473360"/>
                </a:lnTo>
                <a:lnTo>
                  <a:pt x="12191999" y="0"/>
                </a:lnTo>
                <a:lnTo>
                  <a:pt x="0" y="0"/>
                </a:lnTo>
                <a:close/>
              </a:path>
            </a:pathLst>
          </a:custGeom>
        </p:spPr>
      </p:pic>
      <p:sp>
        <p:nvSpPr>
          <p:cNvPr id="4" name="矩形 3"/>
          <p:cNvSpPr/>
          <p:nvPr/>
        </p:nvSpPr>
        <p:spPr>
          <a:xfrm>
            <a:off x="565443" y="2076450"/>
            <a:ext cx="8013114" cy="1345134"/>
          </a:xfrm>
          <a:prstGeom prst="rect">
            <a:avLst/>
          </a:prstGeom>
        </p:spPr>
        <p:txBody>
          <a:bodyPr vert="horz" lIns="91440" tIns="45720" rIns="91440" bIns="45720" rtlCol="0" anchor="ctr">
            <a:normAutofit/>
            <a:scene3d>
              <a:camera prst="orthographicFront"/>
              <a:lightRig rig="harsh" dir="t"/>
            </a:scene3d>
            <a:sp3d extrusionH="57150" prstMaterial="matte">
              <a:bevelT w="63500" h="12700" prst="angle"/>
              <a:contourClr>
                <a:schemeClr val="bg1">
                  <a:lumMod val="65000"/>
                </a:schemeClr>
              </a:contourClr>
            </a:sp3d>
          </a:bodyPr>
          <a:lstStyle/>
          <a:p>
            <a:pPr algn="ctr">
              <a:lnSpc>
                <a:spcPct val="90000"/>
              </a:lnSpc>
              <a:spcBef>
                <a:spcPct val="0"/>
              </a:spcBef>
              <a:spcAft>
                <a:spcPts val="600"/>
              </a:spcAft>
            </a:pPr>
            <a:r>
              <a:rPr lang="zh-CN" altLang="en-US" sz="4900" b="1" dirty="0">
                <a:ln/>
                <a:solidFill>
                  <a:srgbClr val="FFFFFF"/>
                </a:solidFill>
                <a:latin typeface="+mj-lt"/>
                <a:ea typeface="+mj-ea"/>
                <a:cs typeface="+mj-cs"/>
              </a:rPr>
              <a:t>基础物理学</a:t>
            </a:r>
            <a:r>
              <a:rPr lang="en-US" altLang="zh-CN" sz="4900" b="1" kern="1200" cap="none" spc="0" dirty="0">
                <a:ln/>
                <a:solidFill>
                  <a:srgbClr val="FFFFFF"/>
                </a:solidFill>
                <a:effectLst/>
                <a:latin typeface="+mj-lt"/>
                <a:ea typeface="+mj-ea"/>
                <a:cs typeface="+mj-cs"/>
              </a:rPr>
              <a:t>1 </a:t>
            </a:r>
            <a:r>
              <a:rPr lang="zh-CN" altLang="en-US" sz="4900" b="1" kern="1200" cap="none" spc="0" dirty="0">
                <a:ln/>
                <a:solidFill>
                  <a:srgbClr val="FFFFFF"/>
                </a:solidFill>
                <a:effectLst/>
                <a:latin typeface="+mj-lt"/>
                <a:ea typeface="+mj-ea"/>
                <a:cs typeface="+mj-cs"/>
              </a:rPr>
              <a:t>期中辅导</a:t>
            </a:r>
          </a:p>
        </p:txBody>
      </p:sp>
      <p:sp>
        <p:nvSpPr>
          <p:cNvPr id="5" name="矩形 4"/>
          <p:cNvSpPr/>
          <p:nvPr/>
        </p:nvSpPr>
        <p:spPr>
          <a:xfrm>
            <a:off x="2936669" y="4378954"/>
            <a:ext cx="3467616" cy="1154162"/>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spcAft>
                <a:spcPts val="600"/>
              </a:spcAft>
            </a:pPr>
            <a:r>
              <a:rPr lang="zh-CN" altLang="en-US" sz="3200" dirty="0">
                <a:ln/>
                <a:latin typeface="黑体" panose="02010609060101010101" pitchFamily="49" charset="-122"/>
                <a:ea typeface="黑体" panose="02010609060101010101" pitchFamily="49" charset="-122"/>
              </a:rPr>
              <a:t>童星昱</a:t>
            </a:r>
            <a:endParaRPr lang="en-US" altLang="zh-CN" sz="3200" dirty="0">
              <a:ln/>
              <a:latin typeface="黑体" panose="02010609060101010101" pitchFamily="49" charset="-122"/>
              <a:ea typeface="黑体" panose="02010609060101010101" pitchFamily="49" charset="-122"/>
            </a:endParaRPr>
          </a:p>
          <a:p>
            <a:pPr algn="ctr">
              <a:spcAft>
                <a:spcPts val="600"/>
              </a:spcAft>
            </a:pPr>
            <a:r>
              <a:rPr lang="zh-CN" altLang="en-US" sz="3200" dirty="0">
                <a:ln/>
                <a:latin typeface="黑体" panose="02010609060101010101" pitchFamily="49" charset="-122"/>
                <a:ea typeface="黑体" panose="02010609060101010101" pitchFamily="49" charset="-122"/>
              </a:rPr>
              <a:t>北京大学物理学院</a:t>
            </a:r>
            <a:endParaRPr lang="zh-CN" altLang="en-US" sz="3200" cap="none" spc="0" dirty="0">
              <a:ln/>
              <a:effectLst/>
              <a:latin typeface="黑体" panose="02010609060101010101" pitchFamily="49" charset="-122"/>
              <a:ea typeface="黑体" panose="02010609060101010101" pitchFamily="49" charset="-122"/>
            </a:endParaRPr>
          </a:p>
        </p:txBody>
      </p:sp>
      <p:sp>
        <p:nvSpPr>
          <p:cNvPr id="2" name="灯片编号占位符 1">
            <a:extLst>
              <a:ext uri="{FF2B5EF4-FFF2-40B4-BE49-F238E27FC236}">
                <a16:creationId xmlns:a16="http://schemas.microsoft.com/office/drawing/2014/main" id="{B7CD949F-A255-4794-8A16-D750B2CD1644}"/>
              </a:ext>
            </a:extLst>
          </p:cNvPr>
          <p:cNvSpPr>
            <a:spLocks noGrp="1"/>
          </p:cNvSpPr>
          <p:nvPr>
            <p:ph type="sldNum" sz="quarter" idx="12"/>
          </p:nvPr>
        </p:nvSpPr>
        <p:spPr/>
        <p:txBody>
          <a:bodyPr/>
          <a:lstStyle/>
          <a:p>
            <a:fld id="{4C3D3B58-3EE1-4F96-9FD8-5B8AB691F231}" type="slidenum">
              <a:rPr lang="zh-CN" altLang="en-US" smtClean="0"/>
              <a:t>1</a:t>
            </a:fld>
            <a:endParaRPr lang="zh-CN" altLang="en-US"/>
          </a:p>
        </p:txBody>
      </p:sp>
    </p:spTree>
    <p:extLst>
      <p:ext uri="{BB962C8B-B14F-4D97-AF65-F5344CB8AC3E}">
        <p14:creationId xmlns:p14="http://schemas.microsoft.com/office/powerpoint/2010/main" val="399872212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矩形 2"/>
          <p:cNvSpPr/>
          <p:nvPr/>
        </p:nvSpPr>
        <p:spPr>
          <a:xfrm>
            <a:off x="480059" y="2053641"/>
            <a:ext cx="2751871" cy="2760098"/>
          </a:xfrm>
          <a:prstGeom prst="rect">
            <a:avLst/>
          </a:prstGeom>
        </p:spPr>
        <p:txBody>
          <a:bodyPr vert="horz" lIns="91440" tIns="45720" rIns="91440" bIns="45720" rtlCol="0" anchor="ctr">
            <a:normAutofit/>
          </a:bodyPr>
          <a:lstStyle/>
          <a:p>
            <a:pPr marL="0" marR="0" lvl="0" indent="0" fontAlgn="auto">
              <a:lnSpc>
                <a:spcPct val="90000"/>
              </a:lnSpc>
              <a:spcBef>
                <a:spcPct val="0"/>
              </a:spcBef>
              <a:spcAft>
                <a:spcPts val="600"/>
              </a:spcAft>
              <a:buClrTx/>
              <a:buSzTx/>
              <a:tabLst/>
              <a:defRPr/>
            </a:pPr>
            <a:r>
              <a:rPr kumimoji="0" lang="zh-CN" altLang="en-US" sz="4400" i="0" u="none" strike="noStrike" kern="1200" cap="none" spc="0" normalizeH="0" baseline="0" noProof="0">
                <a:ln w="12700">
                  <a:solidFill>
                    <a:srgbClr val="5FCBEF"/>
                  </a:solidFill>
                  <a:prstDash val="solid"/>
                </a:ln>
                <a:solidFill>
                  <a:srgbClr val="FFFFFF"/>
                </a:solidFill>
                <a:uLnTx/>
                <a:uFillTx/>
                <a:latin typeface="+mj-lt"/>
                <a:ea typeface="+mj-ea"/>
                <a:cs typeface="+mj-cs"/>
              </a:rPr>
              <a:t>运动学</a:t>
            </a:r>
          </a:p>
        </p:txBody>
      </p:sp>
      <p:sp>
        <p:nvSpPr>
          <p:cNvPr id="4" name="文本框 3"/>
          <p:cNvSpPr txBox="1"/>
          <p:nvPr/>
        </p:nvSpPr>
        <p:spPr>
          <a:xfrm>
            <a:off x="4135902" y="801866"/>
            <a:ext cx="4684541" cy="5230634"/>
          </a:xfrm>
          <a:prstGeom prst="rect">
            <a:avLst/>
          </a:prstGeom>
        </p:spPr>
        <p:txBody>
          <a:bodyPr vert="horz" lIns="91440" tIns="45720" rIns="91440" bIns="45720" rtlCol="0" anchor="ctr">
            <a:normAutofit/>
          </a:bodyPr>
          <a:lstStyle/>
          <a:p>
            <a:pPr marR="0" lvl="0" fontAlgn="auto">
              <a:lnSpc>
                <a:spcPct val="90000"/>
              </a:lnSpc>
              <a:spcBef>
                <a:spcPts val="0"/>
              </a:spcBef>
              <a:spcAft>
                <a:spcPts val="600"/>
              </a:spcAft>
              <a:buClrTx/>
              <a:buSzTx/>
              <a:tabLst/>
              <a:defRPr/>
            </a:pPr>
            <a:r>
              <a:rPr kumimoji="0" lang="en-US" altLang="zh-CN" sz="2400" b="0" i="0" u="none" strike="noStrike"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7.</a:t>
            </a:r>
            <a:r>
              <a:rPr kumimoji="0" lang="zh-CN" altLang="en-US" sz="2400" b="0" i="0" u="none" strike="noStrike"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刚体的平面平行运动</a:t>
            </a:r>
            <a:endParaRPr kumimoji="0" lang="en-US" altLang="zh-CN" sz="2400" b="0" i="0" u="none" strike="noStrike"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endParaRPr>
          </a:p>
          <a:p>
            <a:pPr marL="0" marR="0" lvl="0" indent="-228600" fontAlgn="auto">
              <a:lnSpc>
                <a:spcPct val="90000"/>
              </a:lnSpc>
              <a:spcBef>
                <a:spcPts val="0"/>
              </a:spcBef>
              <a:spcAft>
                <a:spcPts val="600"/>
              </a:spcAft>
              <a:buClrTx/>
              <a:buSzTx/>
              <a:buFont typeface="Arial" panose="020B0604020202020204" pitchFamily="34" charset="0"/>
              <a:buChar char="•"/>
              <a:tabLst/>
              <a:defRPr/>
            </a:pPr>
            <a:r>
              <a:rPr lang="zh-CN" altLang="en-US" sz="2400" noProof="0" dirty="0">
                <a:solidFill>
                  <a:srgbClr val="000000"/>
                </a:solidFill>
                <a:latin typeface="黑体" panose="02010609060101010101" pitchFamily="49" charset="-122"/>
                <a:ea typeface="黑体" panose="02010609060101010101" pitchFamily="49" charset="-122"/>
              </a:rPr>
              <a:t>运动的分解（平动</a:t>
            </a:r>
            <a:r>
              <a:rPr lang="en-US" altLang="zh-CN" sz="2400" noProof="0" dirty="0">
                <a:solidFill>
                  <a:srgbClr val="000000"/>
                </a:solidFill>
                <a:latin typeface="黑体" panose="02010609060101010101" pitchFamily="49" charset="-122"/>
                <a:ea typeface="黑体" panose="02010609060101010101" pitchFamily="49" charset="-122"/>
              </a:rPr>
              <a:t>+</a:t>
            </a:r>
            <a:r>
              <a:rPr lang="zh-CN" altLang="en-US" sz="2400" noProof="0" dirty="0">
                <a:solidFill>
                  <a:srgbClr val="000000"/>
                </a:solidFill>
                <a:latin typeface="黑体" panose="02010609060101010101" pitchFamily="49" charset="-122"/>
                <a:ea typeface="黑体" panose="02010609060101010101" pitchFamily="49" charset="-122"/>
              </a:rPr>
              <a:t>转动）</a:t>
            </a:r>
            <a:endParaRPr lang="en-US" altLang="zh-CN" sz="2400" noProof="0" dirty="0">
              <a:solidFill>
                <a:srgbClr val="000000"/>
              </a:solidFill>
              <a:latin typeface="黑体" panose="02010609060101010101" pitchFamily="49" charset="-122"/>
              <a:ea typeface="黑体" panose="02010609060101010101" pitchFamily="49" charset="-122"/>
            </a:endParaRPr>
          </a:p>
          <a:p>
            <a:pPr marL="0" marR="0" lvl="0" indent="-228600" fontAlgn="auto">
              <a:lnSpc>
                <a:spcPct val="90000"/>
              </a:lnSpc>
              <a:spcBef>
                <a:spcPts val="0"/>
              </a:spcBef>
              <a:spcAft>
                <a:spcPts val="600"/>
              </a:spcAft>
              <a:buClrTx/>
              <a:buSzTx/>
              <a:buFont typeface="Arial" panose="020B0604020202020204" pitchFamily="34" charset="0"/>
              <a:buChar char="•"/>
              <a:tabLst/>
              <a:defRPr/>
            </a:pPr>
            <a:r>
              <a:rPr lang="zh-CN" altLang="en-US" sz="2400" dirty="0">
                <a:solidFill>
                  <a:srgbClr val="000000"/>
                </a:solidFill>
                <a:latin typeface="黑体" panose="02010609060101010101" pitchFamily="49" charset="-122"/>
                <a:ea typeface="黑体" panose="02010609060101010101" pitchFamily="49" charset="-122"/>
              </a:rPr>
              <a:t>物系相关速度</a:t>
            </a:r>
            <a:endParaRPr lang="en-US" altLang="zh-CN" sz="2400" dirty="0">
              <a:solidFill>
                <a:srgbClr val="000000"/>
              </a:solidFill>
              <a:latin typeface="黑体" panose="02010609060101010101" pitchFamily="49" charset="-122"/>
              <a:ea typeface="黑体" panose="02010609060101010101" pitchFamily="49" charset="-122"/>
            </a:endParaRPr>
          </a:p>
          <a:p>
            <a:pPr marR="0" lvl="0" fontAlgn="auto">
              <a:lnSpc>
                <a:spcPct val="90000"/>
              </a:lnSpc>
              <a:spcBef>
                <a:spcPts val="0"/>
              </a:spcBef>
              <a:spcAft>
                <a:spcPts val="600"/>
              </a:spcAft>
              <a:buClrTx/>
              <a:buSzTx/>
              <a:tabLst/>
              <a:defRPr/>
            </a:pPr>
            <a:r>
              <a:rPr kumimoji="0" lang="en-US" altLang="zh-CN" sz="2400" b="0" i="0" u="none" strike="noStrike"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	*</a:t>
            </a:r>
            <a:r>
              <a:rPr kumimoji="0" lang="zh-CN" altLang="en-US" sz="2400" b="0" i="0" u="none" strike="noStrike"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杆、绳关联</a:t>
            </a:r>
            <a:endParaRPr kumimoji="0" lang="en-US" altLang="zh-CN" sz="2400" b="0" i="0" u="none" strike="noStrike"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endParaRPr>
          </a:p>
          <a:p>
            <a:pPr marR="0" lvl="0" fontAlgn="auto">
              <a:lnSpc>
                <a:spcPct val="90000"/>
              </a:lnSpc>
              <a:spcBef>
                <a:spcPts val="0"/>
              </a:spcBef>
              <a:spcAft>
                <a:spcPts val="600"/>
              </a:spcAft>
              <a:buClrTx/>
              <a:buSzTx/>
              <a:tabLst/>
              <a:defRPr/>
            </a:pPr>
            <a:r>
              <a:rPr lang="en-US" altLang="zh-CN" sz="2400" dirty="0">
                <a:solidFill>
                  <a:srgbClr val="000000"/>
                </a:solidFill>
                <a:latin typeface="黑体" panose="02010609060101010101" pitchFamily="49" charset="-122"/>
                <a:ea typeface="黑体" panose="02010609060101010101" pitchFamily="49" charset="-122"/>
              </a:rPr>
              <a:t>	*</a:t>
            </a:r>
            <a:r>
              <a:rPr lang="zh-CN" altLang="en-US" sz="2400" dirty="0">
                <a:solidFill>
                  <a:srgbClr val="000000"/>
                </a:solidFill>
                <a:latin typeface="黑体" panose="02010609060101010101" pitchFamily="49" charset="-122"/>
                <a:ea typeface="黑体" panose="02010609060101010101" pitchFamily="49" charset="-122"/>
              </a:rPr>
              <a:t>接触物系</a:t>
            </a:r>
            <a:endParaRPr lang="en-US" altLang="zh-CN" sz="2400" dirty="0">
              <a:solidFill>
                <a:srgbClr val="000000"/>
              </a:solidFill>
              <a:latin typeface="黑体" panose="02010609060101010101" pitchFamily="49" charset="-122"/>
              <a:ea typeface="黑体" panose="02010609060101010101" pitchFamily="49" charset="-122"/>
            </a:endParaRPr>
          </a:p>
          <a:p>
            <a:pPr marL="0" marR="0" lvl="0" indent="-228600" fontAlgn="auto">
              <a:lnSpc>
                <a:spcPct val="90000"/>
              </a:lnSpc>
              <a:spcBef>
                <a:spcPts val="0"/>
              </a:spcBef>
              <a:spcAft>
                <a:spcPts val="600"/>
              </a:spcAft>
              <a:buClrTx/>
              <a:buSzTx/>
              <a:buFont typeface="Arial" panose="020B0604020202020204" pitchFamily="34" charset="0"/>
              <a:buChar char="•"/>
              <a:tabLst/>
              <a:defRPr/>
            </a:pPr>
            <a:r>
              <a:rPr lang="zh-CN" altLang="en-US" sz="2400" dirty="0">
                <a:solidFill>
                  <a:srgbClr val="000000"/>
                </a:solidFill>
                <a:latin typeface="黑体" panose="02010609060101010101" pitchFamily="49" charset="-122"/>
                <a:ea typeface="黑体" panose="02010609060101010101" pitchFamily="49" charset="-122"/>
              </a:rPr>
              <a:t>特殊点速度的求法（几何约束）</a:t>
            </a:r>
            <a:endParaRPr kumimoji="0" lang="en-US" altLang="zh-CN" sz="2400" b="0" i="0" u="none" strike="noStrike"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endParaRPr>
          </a:p>
        </p:txBody>
      </p:sp>
      <p:sp>
        <p:nvSpPr>
          <p:cNvPr id="2" name="灯片编号占位符 1">
            <a:extLst>
              <a:ext uri="{FF2B5EF4-FFF2-40B4-BE49-F238E27FC236}">
                <a16:creationId xmlns:a16="http://schemas.microsoft.com/office/drawing/2014/main" id="{E08CD8F4-13AE-4687-BAE4-C5AA22A4D0DD}"/>
              </a:ext>
            </a:extLst>
          </p:cNvPr>
          <p:cNvSpPr>
            <a:spLocks noGrp="1"/>
          </p:cNvSpPr>
          <p:nvPr>
            <p:ph type="sldNum" sz="quarter" idx="12"/>
          </p:nvPr>
        </p:nvSpPr>
        <p:spPr/>
        <p:txBody>
          <a:bodyPr/>
          <a:lstStyle/>
          <a:p>
            <a:fld id="{4C3D3B58-3EE1-4F96-9FD8-5B8AB691F231}" type="slidenum">
              <a:rPr lang="zh-CN" altLang="en-US" smtClean="0"/>
              <a:t>10</a:t>
            </a:fld>
            <a:endParaRPr lang="zh-CN" altLang="en-US"/>
          </a:p>
        </p:txBody>
      </p:sp>
    </p:spTree>
    <p:extLst>
      <p:ext uri="{BB962C8B-B14F-4D97-AF65-F5344CB8AC3E}">
        <p14:creationId xmlns:p14="http://schemas.microsoft.com/office/powerpoint/2010/main" val="34629044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ADB85E0F-D023-46DB-80AB-E3CACE83EC14}"/>
              </a:ext>
            </a:extLst>
          </p:cNvPr>
          <p:cNvPicPr>
            <a:picLocks noChangeAspect="1"/>
          </p:cNvPicPr>
          <p:nvPr/>
        </p:nvPicPr>
        <p:blipFill rotWithShape="1">
          <a:blip r:embed="rId2"/>
          <a:srcRect r="1121"/>
          <a:stretch/>
        </p:blipFill>
        <p:spPr>
          <a:xfrm>
            <a:off x="1" y="562391"/>
            <a:ext cx="9143999" cy="1069461"/>
          </a:xfrm>
          <a:prstGeom prst="rect">
            <a:avLst/>
          </a:prstGeom>
        </p:spPr>
      </p:pic>
      <p:pic>
        <p:nvPicPr>
          <p:cNvPr id="3" name="图片 2">
            <a:extLst>
              <a:ext uri="{FF2B5EF4-FFF2-40B4-BE49-F238E27FC236}">
                <a16:creationId xmlns:a16="http://schemas.microsoft.com/office/drawing/2014/main" id="{C2872190-0B2C-4725-8E2A-5F1DD65AC61F}"/>
              </a:ext>
            </a:extLst>
          </p:cNvPr>
          <p:cNvPicPr>
            <a:picLocks noChangeAspect="1"/>
          </p:cNvPicPr>
          <p:nvPr/>
        </p:nvPicPr>
        <p:blipFill>
          <a:blip r:embed="rId3"/>
          <a:stretch>
            <a:fillRect/>
          </a:stretch>
        </p:blipFill>
        <p:spPr>
          <a:xfrm>
            <a:off x="6583679" y="970670"/>
            <a:ext cx="2560320" cy="2954216"/>
          </a:xfrm>
          <a:prstGeom prst="rect">
            <a:avLst/>
          </a:prstGeom>
        </p:spPr>
      </p:pic>
      <p:sp>
        <p:nvSpPr>
          <p:cNvPr id="4" name="文本框 3">
            <a:extLst>
              <a:ext uri="{FF2B5EF4-FFF2-40B4-BE49-F238E27FC236}">
                <a16:creationId xmlns:a16="http://schemas.microsoft.com/office/drawing/2014/main" id="{3D5D0208-4416-4241-A6E0-DFE3F7F5B207}"/>
              </a:ext>
            </a:extLst>
          </p:cNvPr>
          <p:cNvSpPr txBox="1"/>
          <p:nvPr/>
        </p:nvSpPr>
        <p:spPr>
          <a:xfrm>
            <a:off x="0" y="546524"/>
            <a:ext cx="886264" cy="400110"/>
          </a:xfrm>
          <a:prstGeom prst="rect">
            <a:avLst/>
          </a:prstGeom>
          <a:solidFill>
            <a:schemeClr val="bg1"/>
          </a:solidFill>
        </p:spPr>
        <p:txBody>
          <a:bodyPr wrap="square" rtlCol="0">
            <a:spAutoFit/>
          </a:bodyPr>
          <a:lstStyle/>
          <a:p>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例</a:t>
            </a:r>
            <a:r>
              <a:rPr lang="en-US" altLang="zh-CN" sz="2000" dirty="0">
                <a:latin typeface="黑体" panose="02010609060101010101" pitchFamily="49" charset="-122"/>
                <a:ea typeface="黑体" panose="02010609060101010101" pitchFamily="49" charset="-122"/>
              </a:rPr>
              <a:t>2】</a:t>
            </a:r>
            <a:endParaRPr lang="zh-CN" altLang="en-US" sz="2000" dirty="0">
              <a:latin typeface="黑体" panose="02010609060101010101" pitchFamily="49" charset="-122"/>
              <a:ea typeface="黑体" panose="02010609060101010101" pitchFamily="49" charset="-122"/>
            </a:endParaRPr>
          </a:p>
        </p:txBody>
      </p:sp>
      <p:sp>
        <p:nvSpPr>
          <p:cNvPr id="5" name="灯片编号占位符 4">
            <a:extLst>
              <a:ext uri="{FF2B5EF4-FFF2-40B4-BE49-F238E27FC236}">
                <a16:creationId xmlns:a16="http://schemas.microsoft.com/office/drawing/2014/main" id="{7A51A328-603F-4A8E-B49F-FD5826B0D45E}"/>
              </a:ext>
            </a:extLst>
          </p:cNvPr>
          <p:cNvSpPr>
            <a:spLocks noGrp="1"/>
          </p:cNvSpPr>
          <p:nvPr>
            <p:ph type="sldNum" sz="quarter" idx="12"/>
          </p:nvPr>
        </p:nvSpPr>
        <p:spPr/>
        <p:txBody>
          <a:bodyPr/>
          <a:lstStyle/>
          <a:p>
            <a:fld id="{4C3D3B58-3EE1-4F96-9FD8-5B8AB691F231}" type="slidenum">
              <a:rPr lang="zh-CN" altLang="en-US" smtClean="0"/>
              <a:t>11</a:t>
            </a:fld>
            <a:endParaRPr lang="zh-CN" altLang="en-US"/>
          </a:p>
        </p:txBody>
      </p:sp>
    </p:spTree>
    <p:extLst>
      <p:ext uri="{BB962C8B-B14F-4D97-AF65-F5344CB8AC3E}">
        <p14:creationId xmlns:p14="http://schemas.microsoft.com/office/powerpoint/2010/main" val="2967544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DDD2E4F3-B6C1-4D65-85E8-EDF1928A5BD7}"/>
              </a:ext>
            </a:extLst>
          </p:cNvPr>
          <p:cNvPicPr>
            <a:picLocks noChangeAspect="1"/>
          </p:cNvPicPr>
          <p:nvPr/>
        </p:nvPicPr>
        <p:blipFill rotWithShape="1">
          <a:blip r:embed="rId2"/>
          <a:srcRect l="1195" r="4567"/>
          <a:stretch/>
        </p:blipFill>
        <p:spPr>
          <a:xfrm>
            <a:off x="0" y="619689"/>
            <a:ext cx="9139372" cy="6069226"/>
          </a:xfrm>
          <a:prstGeom prst="rect">
            <a:avLst/>
          </a:prstGeom>
        </p:spPr>
      </p:pic>
      <p:sp>
        <p:nvSpPr>
          <p:cNvPr id="3" name="文本框 2">
            <a:extLst>
              <a:ext uri="{FF2B5EF4-FFF2-40B4-BE49-F238E27FC236}">
                <a16:creationId xmlns:a16="http://schemas.microsoft.com/office/drawing/2014/main" id="{2A6865B1-7AC9-4584-8F78-D5857C32F64B}"/>
              </a:ext>
            </a:extLst>
          </p:cNvPr>
          <p:cNvSpPr txBox="1"/>
          <p:nvPr/>
        </p:nvSpPr>
        <p:spPr>
          <a:xfrm>
            <a:off x="0" y="546524"/>
            <a:ext cx="886264" cy="400110"/>
          </a:xfrm>
          <a:prstGeom prst="rect">
            <a:avLst/>
          </a:prstGeom>
          <a:solidFill>
            <a:schemeClr val="bg1"/>
          </a:solidFill>
        </p:spPr>
        <p:txBody>
          <a:bodyPr wrap="square" rtlCol="0">
            <a:spAutoFit/>
          </a:bodyPr>
          <a:lstStyle/>
          <a:p>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例</a:t>
            </a:r>
            <a:r>
              <a:rPr lang="en-US" altLang="zh-CN" sz="2000" dirty="0">
                <a:latin typeface="黑体" panose="02010609060101010101" pitchFamily="49" charset="-122"/>
                <a:ea typeface="黑体" panose="02010609060101010101" pitchFamily="49" charset="-122"/>
              </a:rPr>
              <a:t>2】</a:t>
            </a:r>
            <a:endParaRPr lang="zh-CN" altLang="en-US" sz="2000" dirty="0">
              <a:latin typeface="黑体" panose="02010609060101010101" pitchFamily="49" charset="-122"/>
              <a:ea typeface="黑体" panose="02010609060101010101" pitchFamily="49" charset="-122"/>
            </a:endParaRPr>
          </a:p>
        </p:txBody>
      </p:sp>
      <p:sp>
        <p:nvSpPr>
          <p:cNvPr id="4" name="灯片编号占位符 3">
            <a:extLst>
              <a:ext uri="{FF2B5EF4-FFF2-40B4-BE49-F238E27FC236}">
                <a16:creationId xmlns:a16="http://schemas.microsoft.com/office/drawing/2014/main" id="{60C24531-089E-4DC3-8600-8441B7F30CC2}"/>
              </a:ext>
            </a:extLst>
          </p:cNvPr>
          <p:cNvSpPr>
            <a:spLocks noGrp="1"/>
          </p:cNvSpPr>
          <p:nvPr>
            <p:ph type="sldNum" sz="quarter" idx="12"/>
          </p:nvPr>
        </p:nvSpPr>
        <p:spPr/>
        <p:txBody>
          <a:bodyPr/>
          <a:lstStyle/>
          <a:p>
            <a:fld id="{4C3D3B58-3EE1-4F96-9FD8-5B8AB691F231}" type="slidenum">
              <a:rPr lang="zh-CN" altLang="en-US" smtClean="0"/>
              <a:t>12</a:t>
            </a:fld>
            <a:endParaRPr lang="zh-CN" altLang="en-US"/>
          </a:p>
        </p:txBody>
      </p:sp>
    </p:spTree>
    <p:extLst>
      <p:ext uri="{BB962C8B-B14F-4D97-AF65-F5344CB8AC3E}">
        <p14:creationId xmlns:p14="http://schemas.microsoft.com/office/powerpoint/2010/main" val="36646222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8EF165E-5A41-4ACA-9063-740DFEA84485}"/>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本题中，以圆盘中心</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为参考系，</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绕</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转动的角速度是</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ω</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，这里这个以</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为原点的参考系，是：</a:t>
            </a:r>
          </a:p>
        </p:txBody>
      </p:sp>
      <p:sp>
        <p:nvSpPr>
          <p:cNvPr id="5" name="文本框 4">
            <a:extLst>
              <a:ext uri="{FF2B5EF4-FFF2-40B4-BE49-F238E27FC236}">
                <a16:creationId xmlns:a16="http://schemas.microsoft.com/office/drawing/2014/main" id="{75F305A6-ADEC-4091-A6BF-803373E33685}"/>
              </a:ext>
            </a:extLst>
          </p:cNvPr>
          <p:cNvSpPr txBox="1"/>
          <p:nvPr>
            <p:custDataLst>
              <p:tags r:id="rId3"/>
            </p:custDataLst>
          </p:nvPr>
        </p:nvSpPr>
        <p:spPr>
          <a:xfrm>
            <a:off x="1828800" y="3064999"/>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平动参考系，牵连速度</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Vc</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a:extLst>
              <a:ext uri="{FF2B5EF4-FFF2-40B4-BE49-F238E27FC236}">
                <a16:creationId xmlns:a16="http://schemas.microsoft.com/office/drawing/2014/main" id="{5CD26954-7D3E-4FC8-B325-DB561771E381}"/>
              </a:ext>
            </a:extLst>
          </p:cNvPr>
          <p:cNvSpPr txBox="1"/>
          <p:nvPr>
            <p:custDataLst>
              <p:tags r:id="rId4"/>
            </p:custDataLst>
          </p:nvPr>
        </p:nvSpPr>
        <p:spPr>
          <a:xfrm>
            <a:off x="1828800" y="4318562"/>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转动参考系，牵连角速度</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Ω</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a:extLst>
              <a:ext uri="{FF2B5EF4-FFF2-40B4-BE49-F238E27FC236}">
                <a16:creationId xmlns:a16="http://schemas.microsoft.com/office/drawing/2014/main" id="{B1F12FD6-6B6F-4B68-B0AD-A8C26FE1C717}"/>
              </a:ext>
            </a:extLst>
          </p:cNvPr>
          <p:cNvSpPr>
            <a:spLocks noChangeAspect="1"/>
          </p:cNvSpPr>
          <p:nvPr>
            <p:custDataLst>
              <p:tags r:id="rId5"/>
            </p:custDataLst>
          </p:nvPr>
        </p:nvSpPr>
        <p:spPr>
          <a:xfrm>
            <a:off x="1114425" y="3129292"/>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8DB4DBC0-9026-4EF2-91A0-6459F2B06FC4}"/>
              </a:ext>
            </a:extLst>
          </p:cNvPr>
          <p:cNvSpPr>
            <a:spLocks noChangeAspect="1"/>
          </p:cNvSpPr>
          <p:nvPr>
            <p:custDataLst>
              <p:tags r:id="rId6"/>
            </p:custDataLst>
          </p:nvPr>
        </p:nvSpPr>
        <p:spPr>
          <a:xfrm>
            <a:off x="1114425" y="4382855"/>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45043893-87ED-48E4-98BB-16AD1992986D}"/>
              </a:ext>
            </a:extLst>
          </p:cNvPr>
          <p:cNvSpPr/>
          <p:nvPr>
            <p:custDataLst>
              <p:tags r:id="rId7"/>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0" name="灯片编号占位符 19">
            <a:extLst>
              <a:ext uri="{FF2B5EF4-FFF2-40B4-BE49-F238E27FC236}">
                <a16:creationId xmlns:a16="http://schemas.microsoft.com/office/drawing/2014/main" id="{4E03011A-7363-40EF-B060-E03C634E34FF}"/>
              </a:ext>
            </a:extLst>
          </p:cNvPr>
          <p:cNvSpPr>
            <a:spLocks noGrp="1"/>
          </p:cNvSpPr>
          <p:nvPr>
            <p:ph type="sldNum" sz="quarter" idx="12"/>
          </p:nvPr>
        </p:nvSpPr>
        <p:spPr/>
        <p:txBody>
          <a:bodyPr/>
          <a:lstStyle/>
          <a:p>
            <a:fld id="{4C3D3B58-3EE1-4F96-9FD8-5B8AB691F231}" type="slidenum">
              <a:rPr lang="zh-CN" altLang="en-US" smtClean="0"/>
              <a:t>13</a:t>
            </a:fld>
            <a:endParaRPr lang="zh-CN" altLang="en-US"/>
          </a:p>
        </p:txBody>
      </p:sp>
      <p:grpSp>
        <p:nvGrpSpPr>
          <p:cNvPr id="18" name="组合 17">
            <a:extLst>
              <a:ext uri="{FF2B5EF4-FFF2-40B4-BE49-F238E27FC236}">
                <a16:creationId xmlns:a16="http://schemas.microsoft.com/office/drawing/2014/main" id="{90F23CE9-7320-4565-8C8F-9CD7E2F13171}"/>
              </a:ext>
            </a:extLst>
          </p:cNvPr>
          <p:cNvGrpSpPr/>
          <p:nvPr>
            <p:custDataLst>
              <p:tags r:id="rId8"/>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3C34071C-79B2-46CE-8A4C-6DA331645D39}"/>
                </a:ext>
              </a:extLst>
            </p:cNvPr>
            <p:cNvSpPr/>
            <p:nvPr>
              <p:custDataLst>
                <p:tags r:id="rId10"/>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B0FA18AF-4074-49F9-8818-EB3CA9095501}"/>
                </a:ext>
              </a:extLst>
            </p:cNvPr>
            <p:cNvSpPr/>
            <p:nvPr>
              <p:custDataLst>
                <p:tags r:id="rId11"/>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7ACD2FD2-713B-4970-A020-A4D45557F58B}"/>
                </a:ext>
              </a:extLst>
            </p:cNvPr>
            <p:cNvSpPr txBox="1"/>
            <p:nvPr>
              <p:custDataLst>
                <p:tags r:id="rId12"/>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374F4B90-61BE-490E-B35B-8E2F1994C339}"/>
                </a:ext>
              </a:extLst>
            </p:cNvPr>
            <p:cNvSpPr txBox="1"/>
            <p:nvPr>
              <p:custDataLst>
                <p:tags r:id="rId13"/>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30F0CE27-31C1-44D0-9213-A24BA7466EA1}"/>
              </a:ext>
            </a:extLst>
          </p:cNvPr>
          <p:cNvPicPr>
            <a:picLocks/>
          </p:cNvPicPr>
          <p:nvPr>
            <p:custDataLst>
              <p:tags r:id="rId9"/>
            </p:custDataLst>
          </p:nvPr>
        </p:nvPicPr>
        <p:blipFill>
          <a:blip r:embed="rId15">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061079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0F54352C-26AE-4BF3-A4FB-E47DDB83989E}"/>
              </a:ext>
            </a:extLst>
          </p:cNvPr>
          <p:cNvPicPr>
            <a:picLocks noChangeAspect="1"/>
          </p:cNvPicPr>
          <p:nvPr/>
        </p:nvPicPr>
        <p:blipFill>
          <a:blip r:embed="rId2"/>
          <a:stretch>
            <a:fillRect/>
          </a:stretch>
        </p:blipFill>
        <p:spPr>
          <a:xfrm>
            <a:off x="182035" y="1037938"/>
            <a:ext cx="8779930" cy="4563647"/>
          </a:xfrm>
          <a:prstGeom prst="rect">
            <a:avLst/>
          </a:prstGeom>
        </p:spPr>
      </p:pic>
      <p:pic>
        <p:nvPicPr>
          <p:cNvPr id="3" name="图片 2">
            <a:extLst>
              <a:ext uri="{FF2B5EF4-FFF2-40B4-BE49-F238E27FC236}">
                <a16:creationId xmlns:a16="http://schemas.microsoft.com/office/drawing/2014/main" id="{10DDEF2C-54C6-4E5F-90E5-B00AE0E8E5A9}"/>
              </a:ext>
            </a:extLst>
          </p:cNvPr>
          <p:cNvPicPr>
            <a:picLocks noChangeAspect="1"/>
          </p:cNvPicPr>
          <p:nvPr/>
        </p:nvPicPr>
        <p:blipFill>
          <a:blip r:embed="rId3"/>
          <a:stretch>
            <a:fillRect/>
          </a:stretch>
        </p:blipFill>
        <p:spPr>
          <a:xfrm>
            <a:off x="6487640" y="1658473"/>
            <a:ext cx="2474325" cy="2857256"/>
          </a:xfrm>
          <a:prstGeom prst="rect">
            <a:avLst/>
          </a:prstGeom>
        </p:spPr>
      </p:pic>
      <p:sp>
        <p:nvSpPr>
          <p:cNvPr id="4" name="文本框 3">
            <a:extLst>
              <a:ext uri="{FF2B5EF4-FFF2-40B4-BE49-F238E27FC236}">
                <a16:creationId xmlns:a16="http://schemas.microsoft.com/office/drawing/2014/main" id="{E732D668-50A3-4F47-A7C5-6CE46C11AEAA}"/>
              </a:ext>
            </a:extLst>
          </p:cNvPr>
          <p:cNvSpPr txBox="1"/>
          <p:nvPr/>
        </p:nvSpPr>
        <p:spPr>
          <a:xfrm>
            <a:off x="0" y="546524"/>
            <a:ext cx="886264" cy="400110"/>
          </a:xfrm>
          <a:prstGeom prst="rect">
            <a:avLst/>
          </a:prstGeom>
          <a:solidFill>
            <a:schemeClr val="bg1"/>
          </a:solidFill>
        </p:spPr>
        <p:txBody>
          <a:bodyPr wrap="square" rtlCol="0">
            <a:spAutoFit/>
          </a:bodyPr>
          <a:lstStyle/>
          <a:p>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例</a:t>
            </a:r>
            <a:r>
              <a:rPr lang="en-US" altLang="zh-CN" sz="2000" dirty="0">
                <a:latin typeface="黑体" panose="02010609060101010101" pitchFamily="49" charset="-122"/>
                <a:ea typeface="黑体" panose="02010609060101010101" pitchFamily="49" charset="-122"/>
              </a:rPr>
              <a:t>2】</a:t>
            </a:r>
            <a:endParaRPr lang="zh-CN" altLang="en-US" sz="2000" dirty="0">
              <a:latin typeface="黑体" panose="02010609060101010101" pitchFamily="49" charset="-122"/>
              <a:ea typeface="黑体" panose="02010609060101010101" pitchFamily="49" charset="-122"/>
            </a:endParaRPr>
          </a:p>
        </p:txBody>
      </p:sp>
      <p:sp>
        <p:nvSpPr>
          <p:cNvPr id="5" name="灯片编号占位符 4">
            <a:extLst>
              <a:ext uri="{FF2B5EF4-FFF2-40B4-BE49-F238E27FC236}">
                <a16:creationId xmlns:a16="http://schemas.microsoft.com/office/drawing/2014/main" id="{D5896660-0FE9-43B9-9BDF-BA9460A8D28E}"/>
              </a:ext>
            </a:extLst>
          </p:cNvPr>
          <p:cNvSpPr>
            <a:spLocks noGrp="1"/>
          </p:cNvSpPr>
          <p:nvPr>
            <p:ph type="sldNum" sz="quarter" idx="12"/>
          </p:nvPr>
        </p:nvSpPr>
        <p:spPr/>
        <p:txBody>
          <a:bodyPr/>
          <a:lstStyle/>
          <a:p>
            <a:fld id="{4C3D3B58-3EE1-4F96-9FD8-5B8AB691F231}" type="slidenum">
              <a:rPr lang="zh-CN" altLang="en-US" smtClean="0"/>
              <a:t>14</a:t>
            </a:fld>
            <a:endParaRPr lang="zh-CN" altLang="en-US"/>
          </a:p>
        </p:txBody>
      </p:sp>
    </p:spTree>
    <p:extLst>
      <p:ext uri="{BB962C8B-B14F-4D97-AF65-F5344CB8AC3E}">
        <p14:creationId xmlns:p14="http://schemas.microsoft.com/office/powerpoint/2010/main" val="21636219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矩形 2"/>
          <p:cNvSpPr/>
          <p:nvPr/>
        </p:nvSpPr>
        <p:spPr>
          <a:xfrm>
            <a:off x="480059" y="2053641"/>
            <a:ext cx="2751871" cy="2760098"/>
          </a:xfrm>
          <a:prstGeom prst="rect">
            <a:avLst/>
          </a:prstGeom>
        </p:spPr>
        <p:txBody>
          <a:bodyPr vert="horz" lIns="91440" tIns="45720" rIns="91440" bIns="45720" rtlCol="0" anchor="ctr">
            <a:normAutofit/>
          </a:bodyPr>
          <a:lstStyle/>
          <a:p>
            <a:pPr marL="0" marR="0" lvl="0" indent="0" fontAlgn="auto">
              <a:lnSpc>
                <a:spcPct val="90000"/>
              </a:lnSpc>
              <a:spcBef>
                <a:spcPct val="0"/>
              </a:spcBef>
              <a:spcAft>
                <a:spcPts val="600"/>
              </a:spcAft>
              <a:buClrTx/>
              <a:buSzTx/>
              <a:tabLst/>
              <a:defRPr/>
            </a:pPr>
            <a:r>
              <a:rPr kumimoji="0" lang="zh-CN" altLang="en-US" sz="4400" i="0" u="none" strike="noStrike" kern="1200" cap="none" spc="0" normalizeH="0" baseline="0" noProof="0">
                <a:ln w="12700">
                  <a:solidFill>
                    <a:srgbClr val="5FCBEF"/>
                  </a:solidFill>
                  <a:prstDash val="solid"/>
                </a:ln>
                <a:solidFill>
                  <a:srgbClr val="FFFFFF"/>
                </a:solidFill>
                <a:uLnTx/>
                <a:uFillTx/>
                <a:latin typeface="+mj-lt"/>
                <a:ea typeface="+mj-ea"/>
                <a:cs typeface="+mj-cs"/>
              </a:rPr>
              <a:t>运动学</a:t>
            </a:r>
          </a:p>
        </p:txBody>
      </p:sp>
      <p:sp>
        <p:nvSpPr>
          <p:cNvPr id="4" name="文本框 3"/>
          <p:cNvSpPr txBox="1"/>
          <p:nvPr/>
        </p:nvSpPr>
        <p:spPr>
          <a:xfrm>
            <a:off x="4567930" y="801866"/>
            <a:ext cx="4421325" cy="5230634"/>
          </a:xfrm>
          <a:prstGeom prst="rect">
            <a:avLst/>
          </a:prstGeom>
        </p:spPr>
        <p:txBody>
          <a:bodyPr vert="horz" lIns="91440" tIns="45720" rIns="91440" bIns="45720" rtlCol="0" anchor="ctr">
            <a:normAutofit/>
          </a:bodyPr>
          <a:lstStyle/>
          <a:p>
            <a:pPr marR="0" lvl="0" fontAlgn="auto">
              <a:lnSpc>
                <a:spcPct val="90000"/>
              </a:lnSpc>
              <a:spcBef>
                <a:spcPts val="0"/>
              </a:spcBef>
              <a:spcAft>
                <a:spcPts val="600"/>
              </a:spcAft>
              <a:buClrTx/>
              <a:buSzTx/>
              <a:tabLst/>
              <a:defRPr/>
            </a:pPr>
            <a:r>
              <a:rPr kumimoji="0" lang="en-US" altLang="zh-CN" sz="2400" b="0" i="0" u="none" strike="noStrike"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8.</a:t>
            </a:r>
            <a:r>
              <a:rPr kumimoji="0" lang="zh-CN" altLang="en-US" sz="2400" b="0" i="0" u="none" strike="noStrike"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相对运动</a:t>
            </a:r>
            <a:endParaRPr kumimoji="0" lang="en-US" altLang="zh-CN" sz="2400" b="0" i="0" u="none" strike="noStrike"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endParaRPr>
          </a:p>
          <a:p>
            <a:pPr marL="0" marR="0" lvl="0" indent="-228600" fontAlgn="auto">
              <a:lnSpc>
                <a:spcPct val="90000"/>
              </a:lnSpc>
              <a:spcBef>
                <a:spcPts val="0"/>
              </a:spcBef>
              <a:spcAft>
                <a:spcPts val="600"/>
              </a:spcAft>
              <a:buClrTx/>
              <a:buSzTx/>
              <a:buFont typeface="Arial" panose="020B0604020202020204" pitchFamily="34" charset="0"/>
              <a:buChar char="•"/>
              <a:tabLst/>
              <a:defRPr/>
            </a:pPr>
            <a:r>
              <a:rPr lang="zh-CN" altLang="en-US" sz="2400" dirty="0">
                <a:solidFill>
                  <a:srgbClr val="000000"/>
                </a:solidFill>
                <a:latin typeface="黑体" panose="02010609060101010101" pitchFamily="49" charset="-122"/>
                <a:ea typeface="黑体" panose="02010609060101010101" pitchFamily="49" charset="-122"/>
              </a:rPr>
              <a:t>平动参考系的伽利略变换</a:t>
            </a:r>
            <a:endParaRPr lang="en-US" altLang="zh-CN" sz="2400" dirty="0">
              <a:solidFill>
                <a:srgbClr val="000000"/>
              </a:solidFill>
              <a:latin typeface="黑体" panose="02010609060101010101" pitchFamily="49" charset="-122"/>
              <a:ea typeface="黑体" panose="02010609060101010101" pitchFamily="49" charset="-122"/>
            </a:endParaRPr>
          </a:p>
          <a:p>
            <a:pPr marL="0" marR="0" lvl="0" indent="-228600" fontAlgn="auto">
              <a:lnSpc>
                <a:spcPct val="90000"/>
              </a:lnSpc>
              <a:spcBef>
                <a:spcPts val="0"/>
              </a:spcBef>
              <a:spcAft>
                <a:spcPts val="600"/>
              </a:spcAft>
              <a:buClrTx/>
              <a:buSzTx/>
              <a:buFont typeface="Arial" panose="020B0604020202020204" pitchFamily="34" charset="0"/>
              <a:buChar char="•"/>
              <a:tabLst/>
              <a:defRPr/>
            </a:pPr>
            <a:r>
              <a:rPr kumimoji="0" lang="zh-CN" altLang="en-US" sz="2400" b="0" i="0" u="none" strike="noStrike"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转动参考系中速度和加速度变换式</a:t>
            </a:r>
            <a:endParaRPr kumimoji="0" lang="en-US" altLang="zh-CN" sz="2400" b="0" i="0" u="none" strike="noStrike"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endParaRPr>
          </a:p>
          <a:p>
            <a:pPr marL="0" marR="0" lvl="0" indent="-228600" fontAlgn="auto">
              <a:lnSpc>
                <a:spcPct val="90000"/>
              </a:lnSpc>
              <a:spcBef>
                <a:spcPts val="0"/>
              </a:spcBef>
              <a:spcAft>
                <a:spcPts val="600"/>
              </a:spcAft>
              <a:buClrTx/>
              <a:buSzTx/>
              <a:buFont typeface="Arial" panose="020B0604020202020204" pitchFamily="34" charset="0"/>
              <a:buChar char="•"/>
              <a:tabLst/>
              <a:defRPr/>
            </a:pPr>
            <a:r>
              <a:rPr lang="zh-CN" altLang="en-US" sz="2400" dirty="0">
                <a:solidFill>
                  <a:srgbClr val="000000"/>
                </a:solidFill>
                <a:latin typeface="黑体" panose="02010609060101010101" pitchFamily="49" charset="-122"/>
                <a:ea typeface="黑体" panose="02010609060101010101" pitchFamily="49" charset="-122"/>
              </a:rPr>
              <a:t>科里奥利加速度</a:t>
            </a:r>
            <a:endParaRPr kumimoji="0" lang="en-US" altLang="zh-CN" sz="2400" b="0" i="0" u="none" strike="noStrike"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endParaRPr>
          </a:p>
        </p:txBody>
      </p:sp>
      <p:sp>
        <p:nvSpPr>
          <p:cNvPr id="2" name="灯片编号占位符 1">
            <a:extLst>
              <a:ext uri="{FF2B5EF4-FFF2-40B4-BE49-F238E27FC236}">
                <a16:creationId xmlns:a16="http://schemas.microsoft.com/office/drawing/2014/main" id="{AB5DB780-BF53-4601-9105-F17AE4136DFA}"/>
              </a:ext>
            </a:extLst>
          </p:cNvPr>
          <p:cNvSpPr>
            <a:spLocks noGrp="1"/>
          </p:cNvSpPr>
          <p:nvPr>
            <p:ph type="sldNum" sz="quarter" idx="12"/>
          </p:nvPr>
        </p:nvSpPr>
        <p:spPr/>
        <p:txBody>
          <a:bodyPr/>
          <a:lstStyle/>
          <a:p>
            <a:fld id="{4C3D3B58-3EE1-4F96-9FD8-5B8AB691F231}" type="slidenum">
              <a:rPr lang="zh-CN" altLang="en-US" smtClean="0"/>
              <a:t>15</a:t>
            </a:fld>
            <a:endParaRPr lang="zh-CN" altLang="en-US"/>
          </a:p>
        </p:txBody>
      </p:sp>
    </p:spTree>
    <p:extLst>
      <p:ext uri="{BB962C8B-B14F-4D97-AF65-F5344CB8AC3E}">
        <p14:creationId xmlns:p14="http://schemas.microsoft.com/office/powerpoint/2010/main" val="38375433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矩形 1"/>
          <p:cNvSpPr/>
          <p:nvPr/>
        </p:nvSpPr>
        <p:spPr>
          <a:xfrm>
            <a:off x="480059" y="2053641"/>
            <a:ext cx="275187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zh-CN" altLang="en-US" sz="4400" b="1" kern="1200" cap="none" spc="0">
                <a:ln w="13462">
                  <a:solidFill>
                    <a:schemeClr val="bg1"/>
                  </a:solidFill>
                  <a:prstDash val="solid"/>
                </a:ln>
                <a:solidFill>
                  <a:srgbClr val="FFFFFF"/>
                </a:solidFill>
                <a:effectLst>
                  <a:outerShdw dist="38100" dir="2700000" algn="bl" rotWithShape="0">
                    <a:schemeClr val="accent5"/>
                  </a:outerShdw>
                </a:effectLst>
                <a:latin typeface="+mj-lt"/>
                <a:ea typeface="+mj-ea"/>
                <a:cs typeface="+mj-cs"/>
              </a:rPr>
              <a:t>牛顿定律</a:t>
            </a:r>
          </a:p>
        </p:txBody>
      </p:sp>
      <p:sp>
        <p:nvSpPr>
          <p:cNvPr id="3" name="文本框 2"/>
          <p:cNvSpPr txBox="1"/>
          <p:nvPr/>
        </p:nvSpPr>
        <p:spPr>
          <a:xfrm>
            <a:off x="4567930" y="801866"/>
            <a:ext cx="3979563" cy="5230634"/>
          </a:xfrm>
          <a:prstGeom prst="rect">
            <a:avLst/>
          </a:prstGeom>
        </p:spPr>
        <p:txBody>
          <a:bodyPr vert="horz" lIns="91440" tIns="45720" rIns="91440" bIns="45720" rtlCol="0" anchor="ctr">
            <a:normAutofit/>
          </a:bodyPr>
          <a:lstStyle/>
          <a:p>
            <a:pPr>
              <a:lnSpc>
                <a:spcPct val="90000"/>
              </a:lnSpc>
              <a:spcAft>
                <a:spcPts val="600"/>
              </a:spcAft>
            </a:pPr>
            <a:r>
              <a:rPr lang="en-US" altLang="zh-CN" sz="2400" dirty="0">
                <a:solidFill>
                  <a:srgbClr val="000000"/>
                </a:solidFill>
                <a:latin typeface="黑体" panose="02010609060101010101" pitchFamily="49" charset="-122"/>
                <a:ea typeface="黑体" panose="02010609060101010101" pitchFamily="49" charset="-122"/>
              </a:rPr>
              <a:t>1.</a:t>
            </a:r>
            <a:r>
              <a:rPr lang="zh-CN" altLang="en-US" sz="2400" dirty="0">
                <a:solidFill>
                  <a:srgbClr val="000000"/>
                </a:solidFill>
                <a:latin typeface="黑体" panose="02010609060101010101" pitchFamily="49" charset="-122"/>
                <a:ea typeface="黑体" panose="02010609060101010101" pitchFamily="49" charset="-122"/>
              </a:rPr>
              <a:t>四种基本相互作用</a:t>
            </a:r>
            <a:endParaRPr lang="en-US" altLang="zh-CN" sz="2400" dirty="0">
              <a:solidFill>
                <a:srgbClr val="000000"/>
              </a:solidFill>
              <a:latin typeface="黑体" panose="02010609060101010101" pitchFamily="49" charset="-122"/>
              <a:ea typeface="黑体" panose="02010609060101010101" pitchFamily="49" charset="-122"/>
            </a:endParaRPr>
          </a:p>
          <a:p>
            <a:pPr indent="-228600">
              <a:lnSpc>
                <a:spcPct val="90000"/>
              </a:lnSpc>
              <a:spcAft>
                <a:spcPts val="600"/>
              </a:spcAft>
              <a:buFont typeface="Arial" panose="020B0604020202020204" pitchFamily="34" charset="0"/>
              <a:buChar char="•"/>
            </a:pPr>
            <a:r>
              <a:rPr lang="zh-CN" altLang="en-US" sz="2400" dirty="0">
                <a:solidFill>
                  <a:srgbClr val="000000"/>
                </a:solidFill>
                <a:latin typeface="黑体" panose="02010609060101010101" pitchFamily="49" charset="-122"/>
                <a:ea typeface="黑体" panose="02010609060101010101" pitchFamily="49" charset="-122"/>
              </a:rPr>
              <a:t>万有引力</a:t>
            </a:r>
            <a:endParaRPr lang="en-US" altLang="zh-CN" sz="2400" dirty="0">
              <a:solidFill>
                <a:srgbClr val="000000"/>
              </a:solidFill>
              <a:latin typeface="黑体" panose="02010609060101010101" pitchFamily="49" charset="-122"/>
              <a:ea typeface="黑体" panose="02010609060101010101" pitchFamily="49" charset="-122"/>
            </a:endParaRPr>
          </a:p>
          <a:p>
            <a:pPr indent="-228600">
              <a:lnSpc>
                <a:spcPct val="90000"/>
              </a:lnSpc>
              <a:spcAft>
                <a:spcPts val="600"/>
              </a:spcAft>
              <a:buFont typeface="Arial" panose="020B0604020202020204" pitchFamily="34" charset="0"/>
              <a:buChar char="•"/>
            </a:pPr>
            <a:r>
              <a:rPr lang="zh-CN" altLang="en-US" sz="2400" dirty="0">
                <a:solidFill>
                  <a:srgbClr val="000000"/>
                </a:solidFill>
                <a:latin typeface="黑体" panose="02010609060101010101" pitchFamily="49" charset="-122"/>
                <a:ea typeface="黑体" panose="02010609060101010101" pitchFamily="49" charset="-122"/>
              </a:rPr>
              <a:t>电磁相互作用</a:t>
            </a:r>
            <a:endParaRPr lang="en-US" altLang="zh-CN" sz="2400" dirty="0">
              <a:solidFill>
                <a:srgbClr val="000000"/>
              </a:solidFill>
              <a:latin typeface="黑体" panose="02010609060101010101" pitchFamily="49" charset="-122"/>
              <a:ea typeface="黑体" panose="02010609060101010101" pitchFamily="49" charset="-122"/>
            </a:endParaRPr>
          </a:p>
          <a:p>
            <a:pPr indent="-228600">
              <a:lnSpc>
                <a:spcPct val="90000"/>
              </a:lnSpc>
              <a:spcAft>
                <a:spcPts val="600"/>
              </a:spcAft>
              <a:buFont typeface="Arial" panose="020B0604020202020204" pitchFamily="34" charset="0"/>
              <a:buChar char="•"/>
            </a:pPr>
            <a:r>
              <a:rPr lang="zh-CN" altLang="en-US" sz="2400" dirty="0">
                <a:solidFill>
                  <a:srgbClr val="000000"/>
                </a:solidFill>
                <a:latin typeface="黑体" panose="02010609060101010101" pitchFamily="49" charset="-122"/>
                <a:ea typeface="黑体" panose="02010609060101010101" pitchFamily="49" charset="-122"/>
              </a:rPr>
              <a:t>强相互作用</a:t>
            </a:r>
            <a:endParaRPr lang="en-US" altLang="zh-CN" sz="2400" dirty="0">
              <a:solidFill>
                <a:srgbClr val="000000"/>
              </a:solidFill>
              <a:latin typeface="黑体" panose="02010609060101010101" pitchFamily="49" charset="-122"/>
              <a:ea typeface="黑体" panose="02010609060101010101" pitchFamily="49" charset="-122"/>
            </a:endParaRPr>
          </a:p>
          <a:p>
            <a:pPr indent="-228600">
              <a:lnSpc>
                <a:spcPct val="90000"/>
              </a:lnSpc>
              <a:spcAft>
                <a:spcPts val="600"/>
              </a:spcAft>
              <a:buFont typeface="Arial" panose="020B0604020202020204" pitchFamily="34" charset="0"/>
              <a:buChar char="•"/>
            </a:pPr>
            <a:r>
              <a:rPr lang="zh-CN" altLang="en-US" sz="2400" dirty="0">
                <a:solidFill>
                  <a:srgbClr val="000000"/>
                </a:solidFill>
                <a:latin typeface="黑体" panose="02010609060101010101" pitchFamily="49" charset="-122"/>
                <a:ea typeface="黑体" panose="02010609060101010101" pitchFamily="49" charset="-122"/>
              </a:rPr>
              <a:t>弱相互作用</a:t>
            </a:r>
            <a:endParaRPr lang="en-US" altLang="zh-CN" sz="2400" dirty="0">
              <a:solidFill>
                <a:srgbClr val="000000"/>
              </a:solidFill>
              <a:latin typeface="黑体" panose="02010609060101010101" pitchFamily="49" charset="-122"/>
              <a:ea typeface="黑体" panose="02010609060101010101" pitchFamily="49" charset="-122"/>
            </a:endParaRPr>
          </a:p>
          <a:p>
            <a:pPr>
              <a:lnSpc>
                <a:spcPct val="90000"/>
              </a:lnSpc>
              <a:spcAft>
                <a:spcPts val="600"/>
              </a:spcAft>
            </a:pPr>
            <a:r>
              <a:rPr lang="en-US" altLang="zh-CN" sz="2400" dirty="0">
                <a:solidFill>
                  <a:srgbClr val="000000"/>
                </a:solidFill>
                <a:latin typeface="黑体" panose="02010609060101010101" pitchFamily="49" charset="-122"/>
                <a:ea typeface="黑体" panose="02010609060101010101" pitchFamily="49" charset="-122"/>
              </a:rPr>
              <a:t>2.</a:t>
            </a:r>
            <a:r>
              <a:rPr lang="zh-CN" altLang="en-US" sz="2400" dirty="0">
                <a:solidFill>
                  <a:srgbClr val="000000"/>
                </a:solidFill>
                <a:latin typeface="黑体" panose="02010609060101010101" pitchFamily="49" charset="-122"/>
                <a:ea typeface="黑体" panose="02010609060101010101" pitchFamily="49" charset="-122"/>
              </a:rPr>
              <a:t>常见力</a:t>
            </a:r>
            <a:endParaRPr lang="en-US" altLang="zh-CN" sz="2400" dirty="0">
              <a:solidFill>
                <a:srgbClr val="000000"/>
              </a:solidFill>
              <a:latin typeface="黑体" panose="02010609060101010101" pitchFamily="49" charset="-122"/>
              <a:ea typeface="黑体" panose="02010609060101010101" pitchFamily="49" charset="-122"/>
            </a:endParaRPr>
          </a:p>
          <a:p>
            <a:pPr indent="-228600">
              <a:lnSpc>
                <a:spcPct val="90000"/>
              </a:lnSpc>
              <a:spcAft>
                <a:spcPts val="600"/>
              </a:spcAft>
              <a:buFont typeface="Arial" panose="020B0604020202020204" pitchFamily="34" charset="0"/>
              <a:buChar char="•"/>
            </a:pPr>
            <a:r>
              <a:rPr lang="zh-CN" altLang="en-US" sz="2400" dirty="0">
                <a:solidFill>
                  <a:srgbClr val="000000"/>
                </a:solidFill>
                <a:latin typeface="黑体" panose="02010609060101010101" pitchFamily="49" charset="-122"/>
                <a:ea typeface="黑体" panose="02010609060101010101" pitchFamily="49" charset="-122"/>
              </a:rPr>
              <a:t>重力</a:t>
            </a:r>
            <a:endParaRPr lang="en-US" altLang="zh-CN" sz="2400" dirty="0">
              <a:solidFill>
                <a:srgbClr val="000000"/>
              </a:solidFill>
              <a:latin typeface="黑体" panose="02010609060101010101" pitchFamily="49" charset="-122"/>
              <a:ea typeface="黑体" panose="02010609060101010101" pitchFamily="49" charset="-122"/>
            </a:endParaRPr>
          </a:p>
          <a:p>
            <a:pPr indent="-228600">
              <a:lnSpc>
                <a:spcPct val="90000"/>
              </a:lnSpc>
              <a:spcAft>
                <a:spcPts val="600"/>
              </a:spcAft>
              <a:buFont typeface="Arial" panose="020B0604020202020204" pitchFamily="34" charset="0"/>
              <a:buChar char="•"/>
            </a:pPr>
            <a:r>
              <a:rPr lang="zh-CN" altLang="en-US" sz="2400" dirty="0">
                <a:solidFill>
                  <a:srgbClr val="000000"/>
                </a:solidFill>
                <a:latin typeface="黑体" panose="02010609060101010101" pitchFamily="49" charset="-122"/>
                <a:ea typeface="黑体" panose="02010609060101010101" pitchFamily="49" charset="-122"/>
              </a:rPr>
              <a:t>弹力</a:t>
            </a:r>
            <a:endParaRPr lang="en-US" altLang="zh-CN" sz="2400" dirty="0">
              <a:solidFill>
                <a:srgbClr val="000000"/>
              </a:solidFill>
              <a:latin typeface="黑体" panose="02010609060101010101" pitchFamily="49" charset="-122"/>
              <a:ea typeface="黑体" panose="02010609060101010101" pitchFamily="49" charset="-122"/>
            </a:endParaRPr>
          </a:p>
          <a:p>
            <a:pPr indent="-228600">
              <a:lnSpc>
                <a:spcPct val="90000"/>
              </a:lnSpc>
              <a:spcAft>
                <a:spcPts val="600"/>
              </a:spcAft>
              <a:buFont typeface="Arial" panose="020B0604020202020204" pitchFamily="34" charset="0"/>
              <a:buChar char="•"/>
            </a:pPr>
            <a:r>
              <a:rPr lang="zh-CN" altLang="en-US" sz="2400" dirty="0">
                <a:solidFill>
                  <a:srgbClr val="000000"/>
                </a:solidFill>
                <a:latin typeface="黑体" panose="02010609060101010101" pitchFamily="49" charset="-122"/>
                <a:ea typeface="黑体" panose="02010609060101010101" pitchFamily="49" charset="-122"/>
              </a:rPr>
              <a:t>摩擦力</a:t>
            </a:r>
            <a:endParaRPr lang="en-US" altLang="zh-CN" sz="2400" dirty="0">
              <a:solidFill>
                <a:srgbClr val="000000"/>
              </a:solidFill>
              <a:latin typeface="黑体" panose="02010609060101010101" pitchFamily="49" charset="-122"/>
              <a:ea typeface="黑体" panose="02010609060101010101" pitchFamily="49" charset="-122"/>
            </a:endParaRPr>
          </a:p>
        </p:txBody>
      </p:sp>
      <p:sp>
        <p:nvSpPr>
          <p:cNvPr id="4" name="灯片编号占位符 3">
            <a:extLst>
              <a:ext uri="{FF2B5EF4-FFF2-40B4-BE49-F238E27FC236}">
                <a16:creationId xmlns:a16="http://schemas.microsoft.com/office/drawing/2014/main" id="{0862302F-740E-4F44-A84F-D7966EDA32D1}"/>
              </a:ext>
            </a:extLst>
          </p:cNvPr>
          <p:cNvSpPr>
            <a:spLocks noGrp="1"/>
          </p:cNvSpPr>
          <p:nvPr>
            <p:ph type="sldNum" sz="quarter" idx="12"/>
          </p:nvPr>
        </p:nvSpPr>
        <p:spPr/>
        <p:txBody>
          <a:bodyPr/>
          <a:lstStyle/>
          <a:p>
            <a:fld id="{4C3D3B58-3EE1-4F96-9FD8-5B8AB691F231}" type="slidenum">
              <a:rPr lang="zh-CN" altLang="en-US" smtClean="0"/>
              <a:t>16</a:t>
            </a:fld>
            <a:endParaRPr lang="zh-CN" altLang="en-US"/>
          </a:p>
        </p:txBody>
      </p:sp>
    </p:spTree>
    <p:extLst>
      <p:ext uri="{BB962C8B-B14F-4D97-AF65-F5344CB8AC3E}">
        <p14:creationId xmlns:p14="http://schemas.microsoft.com/office/powerpoint/2010/main" val="7538539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0" y="0"/>
            <a:ext cx="9144000" cy="3980952"/>
          </a:xfrm>
          <a:prstGeom prst="rect">
            <a:avLst/>
          </a:prstGeom>
        </p:spPr>
      </p:pic>
      <p:sp>
        <p:nvSpPr>
          <p:cNvPr id="6" name="文本框 5">
            <a:extLst>
              <a:ext uri="{FF2B5EF4-FFF2-40B4-BE49-F238E27FC236}">
                <a16:creationId xmlns:a16="http://schemas.microsoft.com/office/drawing/2014/main" id="{69962B57-57AB-454E-A45E-84C53BB7FEC7}"/>
              </a:ext>
            </a:extLst>
          </p:cNvPr>
          <p:cNvSpPr txBox="1"/>
          <p:nvPr/>
        </p:nvSpPr>
        <p:spPr>
          <a:xfrm>
            <a:off x="196948" y="180764"/>
            <a:ext cx="886264" cy="400110"/>
          </a:xfrm>
          <a:prstGeom prst="rect">
            <a:avLst/>
          </a:prstGeom>
          <a:solidFill>
            <a:schemeClr val="bg1"/>
          </a:solidFill>
        </p:spPr>
        <p:txBody>
          <a:bodyPr wrap="square" rtlCol="0">
            <a:spAutoFit/>
          </a:bodyPr>
          <a:lstStyle/>
          <a:p>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例</a:t>
            </a:r>
            <a:r>
              <a:rPr lang="en-US" altLang="zh-CN" sz="2000" dirty="0">
                <a:latin typeface="黑体" panose="02010609060101010101" pitchFamily="49" charset="-122"/>
                <a:ea typeface="黑体" panose="02010609060101010101" pitchFamily="49" charset="-122"/>
              </a:rPr>
              <a:t>3】</a:t>
            </a:r>
            <a:endParaRPr lang="zh-CN" altLang="en-US" sz="2000" dirty="0">
              <a:latin typeface="黑体" panose="02010609060101010101" pitchFamily="49" charset="-122"/>
              <a:ea typeface="黑体" panose="02010609060101010101" pitchFamily="49" charset="-122"/>
            </a:endParaRPr>
          </a:p>
        </p:txBody>
      </p:sp>
      <p:sp>
        <p:nvSpPr>
          <p:cNvPr id="3" name="灯片编号占位符 2">
            <a:extLst>
              <a:ext uri="{FF2B5EF4-FFF2-40B4-BE49-F238E27FC236}">
                <a16:creationId xmlns:a16="http://schemas.microsoft.com/office/drawing/2014/main" id="{A75E99D2-62C4-40FD-BED7-EB1CB5632477}"/>
              </a:ext>
            </a:extLst>
          </p:cNvPr>
          <p:cNvSpPr>
            <a:spLocks noGrp="1"/>
          </p:cNvSpPr>
          <p:nvPr>
            <p:ph type="sldNum" sz="quarter" idx="12"/>
          </p:nvPr>
        </p:nvSpPr>
        <p:spPr/>
        <p:txBody>
          <a:bodyPr/>
          <a:lstStyle/>
          <a:p>
            <a:fld id="{4C3D3B58-3EE1-4F96-9FD8-5B8AB691F231}" type="slidenum">
              <a:rPr lang="zh-CN" altLang="en-US" smtClean="0"/>
              <a:t>17</a:t>
            </a:fld>
            <a:endParaRPr lang="zh-CN" altLang="en-US"/>
          </a:p>
        </p:txBody>
      </p:sp>
    </p:spTree>
    <p:extLst>
      <p:ext uri="{BB962C8B-B14F-4D97-AF65-F5344CB8AC3E}">
        <p14:creationId xmlns:p14="http://schemas.microsoft.com/office/powerpoint/2010/main" val="11444008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0" y="0"/>
            <a:ext cx="9180952" cy="3980952"/>
          </a:xfrm>
          <a:prstGeom prst="rect">
            <a:avLst/>
          </a:prstGeom>
        </p:spPr>
      </p:pic>
      <p:pic>
        <p:nvPicPr>
          <p:cNvPr id="3" name="图片 2"/>
          <p:cNvPicPr>
            <a:picLocks noChangeAspect="1"/>
          </p:cNvPicPr>
          <p:nvPr/>
        </p:nvPicPr>
        <p:blipFill>
          <a:blip r:embed="rId3"/>
          <a:stretch>
            <a:fillRect/>
          </a:stretch>
        </p:blipFill>
        <p:spPr>
          <a:xfrm>
            <a:off x="0" y="1739361"/>
            <a:ext cx="9066667" cy="3885714"/>
          </a:xfrm>
          <a:prstGeom prst="rect">
            <a:avLst/>
          </a:prstGeom>
        </p:spPr>
      </p:pic>
      <p:sp>
        <p:nvSpPr>
          <p:cNvPr id="4" name="矩形 3"/>
          <p:cNvSpPr/>
          <p:nvPr/>
        </p:nvSpPr>
        <p:spPr>
          <a:xfrm>
            <a:off x="6668087" y="965638"/>
            <a:ext cx="1899138" cy="15474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C0D6DFDF-0AB3-4E32-BC72-B963B82A9C86}"/>
              </a:ext>
            </a:extLst>
          </p:cNvPr>
          <p:cNvSpPr txBox="1"/>
          <p:nvPr/>
        </p:nvSpPr>
        <p:spPr>
          <a:xfrm>
            <a:off x="182880" y="166696"/>
            <a:ext cx="886264" cy="400110"/>
          </a:xfrm>
          <a:prstGeom prst="rect">
            <a:avLst/>
          </a:prstGeom>
          <a:solidFill>
            <a:schemeClr val="bg1"/>
          </a:solidFill>
        </p:spPr>
        <p:txBody>
          <a:bodyPr wrap="square" rtlCol="0">
            <a:spAutoFit/>
          </a:bodyPr>
          <a:lstStyle/>
          <a:p>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例</a:t>
            </a:r>
            <a:r>
              <a:rPr lang="en-US" altLang="zh-CN" sz="2000" dirty="0">
                <a:latin typeface="黑体" panose="02010609060101010101" pitchFamily="49" charset="-122"/>
                <a:ea typeface="黑体" panose="02010609060101010101" pitchFamily="49" charset="-122"/>
              </a:rPr>
              <a:t>3】</a:t>
            </a:r>
            <a:endParaRPr lang="zh-CN" altLang="en-US" sz="2000" dirty="0">
              <a:latin typeface="黑体" panose="02010609060101010101" pitchFamily="49" charset="-122"/>
              <a:ea typeface="黑体" panose="02010609060101010101" pitchFamily="49" charset="-122"/>
            </a:endParaRPr>
          </a:p>
        </p:txBody>
      </p:sp>
      <p:sp>
        <p:nvSpPr>
          <p:cNvPr id="6" name="灯片编号占位符 5">
            <a:extLst>
              <a:ext uri="{FF2B5EF4-FFF2-40B4-BE49-F238E27FC236}">
                <a16:creationId xmlns:a16="http://schemas.microsoft.com/office/drawing/2014/main" id="{8AE38828-1544-4058-9984-22AEE860C5B4}"/>
              </a:ext>
            </a:extLst>
          </p:cNvPr>
          <p:cNvSpPr>
            <a:spLocks noGrp="1"/>
          </p:cNvSpPr>
          <p:nvPr>
            <p:ph type="sldNum" sz="quarter" idx="12"/>
          </p:nvPr>
        </p:nvSpPr>
        <p:spPr/>
        <p:txBody>
          <a:bodyPr/>
          <a:lstStyle/>
          <a:p>
            <a:fld id="{4C3D3B58-3EE1-4F96-9FD8-5B8AB691F231}" type="slidenum">
              <a:rPr lang="zh-CN" altLang="en-US" smtClean="0"/>
              <a:t>18</a:t>
            </a:fld>
            <a:endParaRPr lang="zh-CN" altLang="en-US"/>
          </a:p>
        </p:txBody>
      </p:sp>
    </p:spTree>
    <p:extLst>
      <p:ext uri="{BB962C8B-B14F-4D97-AF65-F5344CB8AC3E}">
        <p14:creationId xmlns:p14="http://schemas.microsoft.com/office/powerpoint/2010/main" val="13968027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0" y="0"/>
            <a:ext cx="9180952" cy="3980952"/>
          </a:xfrm>
          <a:prstGeom prst="rect">
            <a:avLst/>
          </a:prstGeom>
        </p:spPr>
      </p:pic>
      <p:sp>
        <p:nvSpPr>
          <p:cNvPr id="4" name="矩形 3"/>
          <p:cNvSpPr/>
          <p:nvPr/>
        </p:nvSpPr>
        <p:spPr>
          <a:xfrm>
            <a:off x="6668087" y="965638"/>
            <a:ext cx="1899138" cy="15474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rotWithShape="1">
          <a:blip r:embed="rId3"/>
          <a:srcRect l="-4899"/>
          <a:stretch/>
        </p:blipFill>
        <p:spPr>
          <a:xfrm>
            <a:off x="-270857" y="1990476"/>
            <a:ext cx="9414857" cy="3933333"/>
          </a:xfrm>
          <a:prstGeom prst="rect">
            <a:avLst/>
          </a:prstGeom>
        </p:spPr>
      </p:pic>
      <p:sp>
        <p:nvSpPr>
          <p:cNvPr id="6" name="文本框 5">
            <a:extLst>
              <a:ext uri="{FF2B5EF4-FFF2-40B4-BE49-F238E27FC236}">
                <a16:creationId xmlns:a16="http://schemas.microsoft.com/office/drawing/2014/main" id="{1C8C1EB0-FAF8-4E86-A7FE-85872B26BC22}"/>
              </a:ext>
            </a:extLst>
          </p:cNvPr>
          <p:cNvSpPr txBox="1"/>
          <p:nvPr/>
        </p:nvSpPr>
        <p:spPr>
          <a:xfrm>
            <a:off x="196948" y="194832"/>
            <a:ext cx="886264" cy="400110"/>
          </a:xfrm>
          <a:prstGeom prst="rect">
            <a:avLst/>
          </a:prstGeom>
          <a:solidFill>
            <a:schemeClr val="bg1"/>
          </a:solidFill>
        </p:spPr>
        <p:txBody>
          <a:bodyPr wrap="square" rtlCol="0">
            <a:spAutoFit/>
          </a:bodyPr>
          <a:lstStyle/>
          <a:p>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例</a:t>
            </a:r>
            <a:r>
              <a:rPr lang="en-US" altLang="zh-CN" sz="2000" dirty="0">
                <a:latin typeface="黑体" panose="02010609060101010101" pitchFamily="49" charset="-122"/>
                <a:ea typeface="黑体" panose="02010609060101010101" pitchFamily="49" charset="-122"/>
              </a:rPr>
              <a:t>3】</a:t>
            </a:r>
            <a:endParaRPr lang="zh-CN" altLang="en-US" sz="2000" dirty="0">
              <a:latin typeface="黑体" panose="02010609060101010101" pitchFamily="49" charset="-122"/>
              <a:ea typeface="黑体" panose="02010609060101010101" pitchFamily="49" charset="-122"/>
            </a:endParaRPr>
          </a:p>
        </p:txBody>
      </p:sp>
      <p:sp>
        <p:nvSpPr>
          <p:cNvPr id="7" name="灯片编号占位符 6">
            <a:extLst>
              <a:ext uri="{FF2B5EF4-FFF2-40B4-BE49-F238E27FC236}">
                <a16:creationId xmlns:a16="http://schemas.microsoft.com/office/drawing/2014/main" id="{47C832D5-1647-4C47-A020-661A9C6C4AC7}"/>
              </a:ext>
            </a:extLst>
          </p:cNvPr>
          <p:cNvSpPr>
            <a:spLocks noGrp="1"/>
          </p:cNvSpPr>
          <p:nvPr>
            <p:ph type="sldNum" sz="quarter" idx="12"/>
          </p:nvPr>
        </p:nvSpPr>
        <p:spPr/>
        <p:txBody>
          <a:bodyPr/>
          <a:lstStyle/>
          <a:p>
            <a:fld id="{4C3D3B58-3EE1-4F96-9FD8-5B8AB691F231}" type="slidenum">
              <a:rPr lang="zh-CN" altLang="en-US" smtClean="0"/>
              <a:t>19</a:t>
            </a:fld>
            <a:endParaRPr lang="zh-CN" altLang="en-US"/>
          </a:p>
        </p:txBody>
      </p:sp>
    </p:spTree>
    <p:extLst>
      <p:ext uri="{BB962C8B-B14F-4D97-AF65-F5344CB8AC3E}">
        <p14:creationId xmlns:p14="http://schemas.microsoft.com/office/powerpoint/2010/main" val="2658768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矩形 2"/>
          <p:cNvSpPr/>
          <p:nvPr/>
        </p:nvSpPr>
        <p:spPr>
          <a:xfrm>
            <a:off x="480059" y="2053641"/>
            <a:ext cx="275187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zh-CN" altLang="en-US" sz="4400" kern="1200" dirty="0">
                <a:ln w="12700">
                  <a:solidFill>
                    <a:schemeClr val="accent1"/>
                  </a:solidFill>
                  <a:prstDash val="solid"/>
                </a:ln>
                <a:solidFill>
                  <a:schemeClr val="bg1"/>
                </a:solidFill>
                <a:latin typeface="+mj-lt"/>
                <a:ea typeface="+mj-ea"/>
                <a:cs typeface="+mj-cs"/>
              </a:rPr>
              <a:t>运动学</a:t>
            </a:r>
          </a:p>
        </p:txBody>
      </p:sp>
      <p:sp>
        <p:nvSpPr>
          <p:cNvPr id="4" name="文本框 3"/>
          <p:cNvSpPr txBox="1"/>
          <p:nvPr/>
        </p:nvSpPr>
        <p:spPr>
          <a:xfrm>
            <a:off x="4567930" y="801866"/>
            <a:ext cx="3979563" cy="5230634"/>
          </a:xfrm>
          <a:prstGeom prst="rect">
            <a:avLst/>
          </a:prstGeom>
        </p:spPr>
        <p:txBody>
          <a:bodyPr vert="horz" lIns="91440" tIns="45720" rIns="91440" bIns="45720" rtlCol="0" anchor="ctr">
            <a:normAutofit/>
          </a:bodyPr>
          <a:lstStyle/>
          <a:p>
            <a:pPr>
              <a:lnSpc>
                <a:spcPct val="90000"/>
              </a:lnSpc>
              <a:spcAft>
                <a:spcPts val="600"/>
              </a:spcAft>
            </a:pPr>
            <a:r>
              <a:rPr lang="en-US" altLang="zh-CN" sz="2400" dirty="0">
                <a:solidFill>
                  <a:srgbClr val="000000"/>
                </a:solidFill>
                <a:latin typeface="黑体" panose="02010609060101010101" pitchFamily="49" charset="-122"/>
                <a:ea typeface="黑体" panose="02010609060101010101" pitchFamily="49" charset="-122"/>
              </a:rPr>
              <a:t>1.</a:t>
            </a:r>
            <a:r>
              <a:rPr lang="zh-CN" altLang="en-US" sz="2400" dirty="0">
                <a:solidFill>
                  <a:srgbClr val="000000"/>
                </a:solidFill>
                <a:latin typeface="黑体" panose="02010609060101010101" pitchFamily="49" charset="-122"/>
                <a:ea typeface="黑体" panose="02010609060101010101" pitchFamily="49" charset="-122"/>
              </a:rPr>
              <a:t>参考系和坐标系</a:t>
            </a:r>
            <a:endParaRPr lang="en-US" altLang="zh-CN" sz="2400" dirty="0">
              <a:solidFill>
                <a:srgbClr val="000000"/>
              </a:solidFill>
              <a:latin typeface="黑体" panose="02010609060101010101" pitchFamily="49" charset="-122"/>
              <a:ea typeface="黑体" panose="02010609060101010101" pitchFamily="49" charset="-122"/>
            </a:endParaRPr>
          </a:p>
          <a:p>
            <a:pPr>
              <a:lnSpc>
                <a:spcPct val="90000"/>
              </a:lnSpc>
              <a:spcAft>
                <a:spcPts val="600"/>
              </a:spcAft>
            </a:pPr>
            <a:r>
              <a:rPr lang="en-US" altLang="zh-CN" sz="2400" dirty="0">
                <a:solidFill>
                  <a:srgbClr val="000000"/>
                </a:solidFill>
                <a:latin typeface="黑体" panose="02010609060101010101" pitchFamily="49" charset="-122"/>
                <a:ea typeface="黑体" panose="02010609060101010101" pitchFamily="49" charset="-122"/>
              </a:rPr>
              <a:t>2.</a:t>
            </a:r>
            <a:r>
              <a:rPr lang="zh-CN" altLang="en-US" sz="2400" dirty="0">
                <a:solidFill>
                  <a:srgbClr val="000000"/>
                </a:solidFill>
                <a:latin typeface="黑体" panose="02010609060101010101" pitchFamily="49" charset="-122"/>
                <a:ea typeface="黑体" panose="02010609060101010101" pitchFamily="49" charset="-122"/>
              </a:rPr>
              <a:t>运动的矢量描述</a:t>
            </a:r>
            <a:endParaRPr lang="en-US" altLang="zh-CN" sz="2400" dirty="0">
              <a:solidFill>
                <a:srgbClr val="000000"/>
              </a:solidFill>
              <a:latin typeface="黑体" panose="02010609060101010101" pitchFamily="49" charset="-122"/>
              <a:ea typeface="黑体" panose="02010609060101010101" pitchFamily="49" charset="-122"/>
            </a:endParaRPr>
          </a:p>
          <a:p>
            <a:pPr indent="-228600">
              <a:lnSpc>
                <a:spcPct val="90000"/>
              </a:lnSpc>
              <a:spcAft>
                <a:spcPts val="600"/>
              </a:spcAft>
              <a:buFont typeface="Arial" panose="020B0604020202020204" pitchFamily="34" charset="0"/>
              <a:buChar char="•"/>
            </a:pPr>
            <a:r>
              <a:rPr lang="zh-CN" altLang="en-US" sz="2400" dirty="0">
                <a:solidFill>
                  <a:srgbClr val="000000"/>
                </a:solidFill>
                <a:latin typeface="黑体" panose="02010609060101010101" pitchFamily="49" charset="-122"/>
                <a:ea typeface="黑体" panose="02010609060101010101" pitchFamily="49" charset="-122"/>
              </a:rPr>
              <a:t>位矢</a:t>
            </a:r>
            <a:endParaRPr lang="en-US" altLang="zh-CN" sz="2400" dirty="0">
              <a:solidFill>
                <a:srgbClr val="000000"/>
              </a:solidFill>
              <a:latin typeface="黑体" panose="02010609060101010101" pitchFamily="49" charset="-122"/>
              <a:ea typeface="黑体" panose="02010609060101010101" pitchFamily="49" charset="-122"/>
            </a:endParaRPr>
          </a:p>
          <a:p>
            <a:pPr indent="-228600">
              <a:lnSpc>
                <a:spcPct val="90000"/>
              </a:lnSpc>
              <a:spcAft>
                <a:spcPts val="600"/>
              </a:spcAft>
              <a:buFont typeface="Arial" panose="020B0604020202020204" pitchFamily="34" charset="0"/>
              <a:buChar char="•"/>
            </a:pPr>
            <a:r>
              <a:rPr lang="zh-CN" altLang="en-US" sz="2400" dirty="0">
                <a:solidFill>
                  <a:srgbClr val="000000"/>
                </a:solidFill>
                <a:latin typeface="黑体" panose="02010609060101010101" pitchFamily="49" charset="-122"/>
                <a:ea typeface="黑体" panose="02010609060101010101" pitchFamily="49" charset="-122"/>
              </a:rPr>
              <a:t>位移</a:t>
            </a:r>
            <a:endParaRPr lang="en-US" altLang="zh-CN" sz="2400" dirty="0">
              <a:solidFill>
                <a:srgbClr val="000000"/>
              </a:solidFill>
              <a:latin typeface="黑体" panose="02010609060101010101" pitchFamily="49" charset="-122"/>
              <a:ea typeface="黑体" panose="02010609060101010101" pitchFamily="49" charset="-122"/>
            </a:endParaRPr>
          </a:p>
          <a:p>
            <a:pPr indent="-228600">
              <a:lnSpc>
                <a:spcPct val="90000"/>
              </a:lnSpc>
              <a:spcAft>
                <a:spcPts val="600"/>
              </a:spcAft>
              <a:buFont typeface="Arial" panose="020B0604020202020204" pitchFamily="34" charset="0"/>
              <a:buChar char="•"/>
            </a:pPr>
            <a:r>
              <a:rPr lang="zh-CN" altLang="en-US" sz="2400" dirty="0">
                <a:solidFill>
                  <a:srgbClr val="000000"/>
                </a:solidFill>
                <a:latin typeface="黑体" panose="02010609060101010101" pitchFamily="49" charset="-122"/>
                <a:ea typeface="黑体" panose="02010609060101010101" pitchFamily="49" charset="-122"/>
              </a:rPr>
              <a:t>路程</a:t>
            </a:r>
            <a:endParaRPr lang="en-US" altLang="zh-CN" sz="2400" dirty="0">
              <a:solidFill>
                <a:srgbClr val="000000"/>
              </a:solidFill>
              <a:latin typeface="黑体" panose="02010609060101010101" pitchFamily="49" charset="-122"/>
              <a:ea typeface="黑体" panose="02010609060101010101" pitchFamily="49" charset="-122"/>
            </a:endParaRPr>
          </a:p>
          <a:p>
            <a:pPr indent="-228600">
              <a:lnSpc>
                <a:spcPct val="90000"/>
              </a:lnSpc>
              <a:spcAft>
                <a:spcPts val="600"/>
              </a:spcAft>
              <a:buFont typeface="Arial" panose="020B0604020202020204" pitchFamily="34" charset="0"/>
              <a:buChar char="•"/>
            </a:pPr>
            <a:r>
              <a:rPr lang="zh-CN" altLang="en-US" sz="2400" dirty="0">
                <a:solidFill>
                  <a:srgbClr val="000000"/>
                </a:solidFill>
                <a:latin typeface="黑体" panose="02010609060101010101" pitchFamily="49" charset="-122"/>
                <a:ea typeface="黑体" panose="02010609060101010101" pitchFamily="49" charset="-122"/>
              </a:rPr>
              <a:t>速度</a:t>
            </a:r>
            <a:endParaRPr lang="en-US" altLang="zh-CN" sz="2400" dirty="0">
              <a:solidFill>
                <a:srgbClr val="000000"/>
              </a:solidFill>
              <a:latin typeface="黑体" panose="02010609060101010101" pitchFamily="49" charset="-122"/>
              <a:ea typeface="黑体" panose="02010609060101010101" pitchFamily="49" charset="-122"/>
            </a:endParaRPr>
          </a:p>
          <a:p>
            <a:pPr indent="-228600">
              <a:lnSpc>
                <a:spcPct val="90000"/>
              </a:lnSpc>
              <a:spcAft>
                <a:spcPts val="600"/>
              </a:spcAft>
              <a:buFont typeface="Arial" panose="020B0604020202020204" pitchFamily="34" charset="0"/>
              <a:buChar char="•"/>
            </a:pPr>
            <a:r>
              <a:rPr lang="zh-CN" altLang="en-US" sz="2400" dirty="0">
                <a:solidFill>
                  <a:srgbClr val="000000"/>
                </a:solidFill>
                <a:latin typeface="黑体" panose="02010609060101010101" pitchFamily="49" charset="-122"/>
                <a:ea typeface="黑体" panose="02010609060101010101" pitchFamily="49" charset="-122"/>
              </a:rPr>
              <a:t>速率</a:t>
            </a:r>
            <a:endParaRPr lang="en-US" altLang="zh-CN" sz="2400" dirty="0">
              <a:solidFill>
                <a:srgbClr val="000000"/>
              </a:solidFill>
              <a:latin typeface="黑体" panose="02010609060101010101" pitchFamily="49" charset="-122"/>
              <a:ea typeface="黑体" panose="02010609060101010101" pitchFamily="49" charset="-122"/>
            </a:endParaRPr>
          </a:p>
          <a:p>
            <a:pPr indent="-228600">
              <a:lnSpc>
                <a:spcPct val="90000"/>
              </a:lnSpc>
              <a:spcAft>
                <a:spcPts val="600"/>
              </a:spcAft>
              <a:buFont typeface="Arial" panose="020B0604020202020204" pitchFamily="34" charset="0"/>
              <a:buChar char="•"/>
            </a:pPr>
            <a:r>
              <a:rPr lang="zh-CN" altLang="en-US" sz="2400" dirty="0">
                <a:solidFill>
                  <a:srgbClr val="000000"/>
                </a:solidFill>
                <a:latin typeface="黑体" panose="02010609060101010101" pitchFamily="49" charset="-122"/>
                <a:ea typeface="黑体" panose="02010609060101010101" pitchFamily="49" charset="-122"/>
              </a:rPr>
              <a:t>加速度</a:t>
            </a:r>
            <a:endParaRPr lang="en-US" altLang="zh-CN" sz="2400" dirty="0">
              <a:solidFill>
                <a:srgbClr val="000000"/>
              </a:solidFill>
              <a:latin typeface="黑体" panose="02010609060101010101" pitchFamily="49" charset="-122"/>
              <a:ea typeface="黑体" panose="02010609060101010101" pitchFamily="49" charset="-122"/>
            </a:endParaRPr>
          </a:p>
          <a:p>
            <a:pPr indent="-228600">
              <a:lnSpc>
                <a:spcPct val="90000"/>
              </a:lnSpc>
              <a:spcAft>
                <a:spcPts val="600"/>
              </a:spcAft>
              <a:buFont typeface="Arial" panose="020B0604020202020204" pitchFamily="34" charset="0"/>
              <a:buChar char="•"/>
            </a:pPr>
            <a:r>
              <a:rPr lang="zh-CN" altLang="en-US" sz="2400" dirty="0">
                <a:solidFill>
                  <a:srgbClr val="000000"/>
                </a:solidFill>
                <a:latin typeface="黑体" panose="02010609060101010101" pitchFamily="49" charset="-122"/>
                <a:ea typeface="黑体" panose="02010609060101010101" pitchFamily="49" charset="-122"/>
              </a:rPr>
              <a:t>一般直线运动的解法（微分方程）</a:t>
            </a:r>
          </a:p>
        </p:txBody>
      </p:sp>
      <p:sp>
        <p:nvSpPr>
          <p:cNvPr id="2" name="灯片编号占位符 1">
            <a:extLst>
              <a:ext uri="{FF2B5EF4-FFF2-40B4-BE49-F238E27FC236}">
                <a16:creationId xmlns:a16="http://schemas.microsoft.com/office/drawing/2014/main" id="{C3BD12A0-EA96-4053-B110-53443A1DFD93}"/>
              </a:ext>
            </a:extLst>
          </p:cNvPr>
          <p:cNvSpPr>
            <a:spLocks noGrp="1"/>
          </p:cNvSpPr>
          <p:nvPr>
            <p:ph type="sldNum" sz="quarter" idx="12"/>
          </p:nvPr>
        </p:nvSpPr>
        <p:spPr/>
        <p:txBody>
          <a:bodyPr/>
          <a:lstStyle/>
          <a:p>
            <a:fld id="{4C3D3B58-3EE1-4F96-9FD8-5B8AB691F231}" type="slidenum">
              <a:rPr lang="zh-CN" altLang="en-US" smtClean="0"/>
              <a:t>2</a:t>
            </a:fld>
            <a:endParaRPr lang="zh-CN" altLang="en-US"/>
          </a:p>
        </p:txBody>
      </p:sp>
    </p:spTree>
    <p:extLst>
      <p:ext uri="{BB962C8B-B14F-4D97-AF65-F5344CB8AC3E}">
        <p14:creationId xmlns:p14="http://schemas.microsoft.com/office/powerpoint/2010/main" val="18981659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矩形 1"/>
          <p:cNvSpPr/>
          <p:nvPr/>
        </p:nvSpPr>
        <p:spPr>
          <a:xfrm>
            <a:off x="480059" y="2053641"/>
            <a:ext cx="2751871" cy="2760098"/>
          </a:xfrm>
          <a:prstGeom prst="rect">
            <a:avLst/>
          </a:prstGeom>
        </p:spPr>
        <p:txBody>
          <a:bodyPr vert="horz" lIns="91440" tIns="45720" rIns="91440" bIns="45720" rtlCol="0" anchor="ctr">
            <a:normAutofit/>
          </a:bodyPr>
          <a:lstStyle/>
          <a:p>
            <a:pPr marL="0" marR="0" lvl="0" indent="0" fontAlgn="auto">
              <a:lnSpc>
                <a:spcPct val="90000"/>
              </a:lnSpc>
              <a:spcBef>
                <a:spcPct val="0"/>
              </a:spcBef>
              <a:spcAft>
                <a:spcPts val="600"/>
              </a:spcAft>
              <a:buClrTx/>
              <a:buSzTx/>
              <a:tabLst/>
              <a:defRPr/>
            </a:pPr>
            <a:r>
              <a:rPr kumimoji="0" lang="zh-CN" altLang="en-US" sz="4400" b="1" i="0" u="none" strike="noStrike" kern="1200" cap="none" spc="0" normalizeH="0" baseline="0" noProof="0">
                <a:ln w="13462">
                  <a:solidFill>
                    <a:prstClr val="white"/>
                  </a:solidFill>
                  <a:prstDash val="solid"/>
                </a:ln>
                <a:solidFill>
                  <a:srgbClr val="FFFFFF"/>
                </a:solidFill>
                <a:effectLst>
                  <a:outerShdw dist="38100" dir="2700000" algn="bl" rotWithShape="0">
                    <a:srgbClr val="42B051"/>
                  </a:outerShdw>
                </a:effectLst>
                <a:uLnTx/>
                <a:uFillTx/>
                <a:latin typeface="+mj-lt"/>
                <a:ea typeface="+mj-ea"/>
                <a:cs typeface="+mj-cs"/>
              </a:rPr>
              <a:t>牛顿定律</a:t>
            </a:r>
          </a:p>
        </p:txBody>
      </p:sp>
      <p:sp>
        <p:nvSpPr>
          <p:cNvPr id="3" name="文本框 2"/>
          <p:cNvSpPr txBox="1"/>
          <p:nvPr/>
        </p:nvSpPr>
        <p:spPr>
          <a:xfrm>
            <a:off x="4567930" y="801866"/>
            <a:ext cx="3979563" cy="5230634"/>
          </a:xfrm>
          <a:prstGeom prst="rect">
            <a:avLst/>
          </a:prstGeom>
        </p:spPr>
        <p:txBody>
          <a:bodyPr vert="horz" lIns="91440" tIns="45720" rIns="91440" bIns="45720" rtlCol="0" anchor="ctr">
            <a:normAutofit/>
          </a:bodyPr>
          <a:lstStyle/>
          <a:p>
            <a:pPr marR="0" lvl="0" fontAlgn="auto">
              <a:lnSpc>
                <a:spcPct val="90000"/>
              </a:lnSpc>
              <a:spcBef>
                <a:spcPts val="0"/>
              </a:spcBef>
              <a:spcAft>
                <a:spcPts val="600"/>
              </a:spcAft>
              <a:buClrTx/>
              <a:buSzTx/>
              <a:tabLst/>
              <a:defRPr/>
            </a:pPr>
            <a:r>
              <a:rPr kumimoji="0" lang="en-US" altLang="zh-CN" sz="2400" b="0" i="0" u="none" strike="noStrike"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3.</a:t>
            </a:r>
            <a:r>
              <a:rPr kumimoji="0" lang="zh-CN" altLang="en-US" sz="2400" b="0" i="0" u="none" strike="noStrike"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牛顿运动定律</a:t>
            </a:r>
            <a:endParaRPr kumimoji="0" lang="en-US" altLang="zh-CN" sz="2400" b="0" i="0" u="none" strike="noStrike"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endParaRPr>
          </a:p>
          <a:p>
            <a:pPr marL="0" marR="0" lvl="0" indent="-228600" fontAlgn="auto">
              <a:lnSpc>
                <a:spcPct val="90000"/>
              </a:lnSpc>
              <a:spcBef>
                <a:spcPts val="0"/>
              </a:spcBef>
              <a:spcAft>
                <a:spcPts val="600"/>
              </a:spcAft>
              <a:buClrTx/>
              <a:buSzTx/>
              <a:buFont typeface="Arial" panose="020B0604020202020204" pitchFamily="34" charset="0"/>
              <a:buChar char="•"/>
              <a:tabLst/>
              <a:defRPr/>
            </a:pPr>
            <a:r>
              <a:rPr lang="zh-CN" altLang="en-US" sz="2400" dirty="0">
                <a:solidFill>
                  <a:srgbClr val="000000"/>
                </a:solidFill>
                <a:latin typeface="黑体" panose="02010609060101010101" pitchFamily="49" charset="-122"/>
                <a:ea typeface="黑体" panose="02010609060101010101" pitchFamily="49" charset="-122"/>
              </a:rPr>
              <a:t>牛顿第一定律</a:t>
            </a:r>
            <a:endParaRPr lang="en-US" altLang="zh-CN" sz="2400" dirty="0">
              <a:solidFill>
                <a:srgbClr val="000000"/>
              </a:solidFill>
              <a:latin typeface="黑体" panose="02010609060101010101" pitchFamily="49" charset="-122"/>
              <a:ea typeface="黑体" panose="02010609060101010101" pitchFamily="49" charset="-122"/>
            </a:endParaRPr>
          </a:p>
          <a:p>
            <a:pPr marL="0" marR="0" lvl="0" indent="-228600" fontAlgn="auto">
              <a:lnSpc>
                <a:spcPct val="90000"/>
              </a:lnSpc>
              <a:spcBef>
                <a:spcPts val="0"/>
              </a:spcBef>
              <a:spcAft>
                <a:spcPts val="600"/>
              </a:spcAft>
              <a:buClrTx/>
              <a:buSzTx/>
              <a:buFont typeface="Arial" panose="020B0604020202020204" pitchFamily="34" charset="0"/>
              <a:buChar char="•"/>
              <a:tabLst/>
              <a:defRPr/>
            </a:pPr>
            <a:r>
              <a:rPr kumimoji="0" lang="zh-CN" altLang="en-US" sz="2400" b="0" i="0" u="none" strike="noStrike"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牛顿第二定律</a:t>
            </a:r>
            <a:endParaRPr kumimoji="0" lang="en-US" altLang="zh-CN" sz="2400" b="0" i="0" u="none" strike="noStrike"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endParaRPr>
          </a:p>
          <a:p>
            <a:pPr marR="0" lvl="0" fontAlgn="auto">
              <a:lnSpc>
                <a:spcPct val="90000"/>
              </a:lnSpc>
              <a:spcBef>
                <a:spcPts val="0"/>
              </a:spcBef>
              <a:spcAft>
                <a:spcPts val="600"/>
              </a:spcAft>
              <a:buClrTx/>
              <a:buSzTx/>
              <a:tabLst/>
              <a:defRPr/>
            </a:pPr>
            <a:r>
              <a:rPr lang="zh-CN" altLang="en-US" sz="2400" noProof="0" dirty="0">
                <a:solidFill>
                  <a:srgbClr val="000000"/>
                </a:solidFill>
                <a:latin typeface="黑体" panose="02010609060101010101" pitchFamily="49" charset="-122"/>
                <a:ea typeface="黑体" panose="02010609060101010101" pitchFamily="49" charset="-122"/>
              </a:rPr>
              <a:t>    *系统牛顿第二定律</a:t>
            </a:r>
            <a:endParaRPr lang="en-US" altLang="zh-CN" sz="2400" noProof="0" dirty="0">
              <a:solidFill>
                <a:srgbClr val="000000"/>
              </a:solidFill>
              <a:latin typeface="黑体" panose="02010609060101010101" pitchFamily="49" charset="-122"/>
              <a:ea typeface="黑体" panose="02010609060101010101" pitchFamily="49" charset="-122"/>
            </a:endParaRPr>
          </a:p>
          <a:p>
            <a:pPr marL="0" marR="0" lvl="0" indent="-228600" fontAlgn="auto">
              <a:lnSpc>
                <a:spcPct val="90000"/>
              </a:lnSpc>
              <a:spcBef>
                <a:spcPts val="0"/>
              </a:spcBef>
              <a:spcAft>
                <a:spcPts val="600"/>
              </a:spcAft>
              <a:buClrTx/>
              <a:buSzTx/>
              <a:buFont typeface="Arial" panose="020B0604020202020204" pitchFamily="34" charset="0"/>
              <a:buChar char="•"/>
              <a:tabLst/>
              <a:defRPr/>
            </a:pPr>
            <a:r>
              <a:rPr lang="zh-CN" altLang="en-US" sz="2400" dirty="0">
                <a:solidFill>
                  <a:srgbClr val="000000"/>
                </a:solidFill>
                <a:latin typeface="黑体" panose="02010609060101010101" pitchFamily="49" charset="-122"/>
                <a:ea typeface="黑体" panose="02010609060101010101" pitchFamily="49" charset="-122"/>
              </a:rPr>
              <a:t>牛顿第三定律</a:t>
            </a:r>
            <a:endParaRPr lang="en-US" altLang="zh-CN" sz="2400" dirty="0">
              <a:solidFill>
                <a:srgbClr val="000000"/>
              </a:solidFill>
              <a:latin typeface="黑体" panose="02010609060101010101" pitchFamily="49" charset="-122"/>
              <a:ea typeface="黑体" panose="02010609060101010101" pitchFamily="49" charset="-122"/>
            </a:endParaRPr>
          </a:p>
          <a:p>
            <a:pPr marR="0" lvl="0" fontAlgn="auto">
              <a:lnSpc>
                <a:spcPct val="90000"/>
              </a:lnSpc>
              <a:spcBef>
                <a:spcPts val="0"/>
              </a:spcBef>
              <a:spcAft>
                <a:spcPts val="600"/>
              </a:spcAft>
              <a:buClrTx/>
              <a:buSzTx/>
              <a:tabLst/>
              <a:defRPr/>
            </a:pPr>
            <a:r>
              <a:rPr kumimoji="0" lang="en-US" altLang="zh-CN" sz="2400" b="0" i="0" u="none" strike="noStrike"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4.</a:t>
            </a:r>
            <a:r>
              <a:rPr kumimoji="0" lang="zh-CN" altLang="en-US" sz="2400" b="0" i="0" u="none" strike="noStrike"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万有引力定律 天体运动</a:t>
            </a:r>
            <a:endParaRPr kumimoji="0" lang="en-US" altLang="zh-CN" sz="2400" b="0" i="0" u="none" strike="noStrike"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endParaRPr>
          </a:p>
          <a:p>
            <a:pPr marL="0" marR="0" lvl="0" indent="-228600" fontAlgn="auto">
              <a:lnSpc>
                <a:spcPct val="90000"/>
              </a:lnSpc>
              <a:spcBef>
                <a:spcPts val="0"/>
              </a:spcBef>
              <a:spcAft>
                <a:spcPts val="600"/>
              </a:spcAft>
              <a:buClrTx/>
              <a:buSzTx/>
              <a:buFont typeface="Arial" panose="020B0604020202020204" pitchFamily="34" charset="0"/>
              <a:buChar char="•"/>
              <a:tabLst/>
              <a:defRPr/>
            </a:pPr>
            <a:r>
              <a:rPr lang="zh-CN" altLang="en-US" sz="2400" dirty="0">
                <a:solidFill>
                  <a:srgbClr val="000000"/>
                </a:solidFill>
                <a:latin typeface="黑体" panose="02010609060101010101" pitchFamily="49" charset="-122"/>
                <a:ea typeface="黑体" panose="02010609060101010101" pitchFamily="49" charset="-122"/>
              </a:rPr>
              <a:t>开普勒三定律</a:t>
            </a:r>
            <a:endParaRPr lang="en-US" altLang="zh-CN" sz="2400" dirty="0">
              <a:solidFill>
                <a:srgbClr val="000000"/>
              </a:solidFill>
              <a:latin typeface="黑体" panose="02010609060101010101" pitchFamily="49" charset="-122"/>
              <a:ea typeface="黑体" panose="02010609060101010101" pitchFamily="49" charset="-122"/>
            </a:endParaRPr>
          </a:p>
          <a:p>
            <a:pPr marL="0" marR="0" lvl="0" indent="-228600" fontAlgn="auto">
              <a:lnSpc>
                <a:spcPct val="90000"/>
              </a:lnSpc>
              <a:spcBef>
                <a:spcPts val="0"/>
              </a:spcBef>
              <a:spcAft>
                <a:spcPts val="600"/>
              </a:spcAft>
              <a:buClrTx/>
              <a:buSzTx/>
              <a:buFont typeface="Arial" panose="020B0604020202020204" pitchFamily="34" charset="0"/>
              <a:buChar char="•"/>
              <a:tabLst/>
              <a:defRPr/>
            </a:pPr>
            <a:r>
              <a:rPr kumimoji="0" lang="zh-CN" altLang="en-US" sz="2400" b="0" i="0" u="none" strike="noStrike"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万有引力的计算</a:t>
            </a:r>
            <a:endParaRPr kumimoji="0" lang="en-US" altLang="zh-CN" sz="2400" b="0" i="0" u="none" strike="noStrike"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endParaRPr>
          </a:p>
          <a:p>
            <a:pPr marL="0" marR="0" lvl="0" indent="-228600" fontAlgn="auto">
              <a:lnSpc>
                <a:spcPct val="90000"/>
              </a:lnSpc>
              <a:spcBef>
                <a:spcPts val="0"/>
              </a:spcBef>
              <a:spcAft>
                <a:spcPts val="600"/>
              </a:spcAft>
              <a:buClrTx/>
              <a:buSzTx/>
              <a:buFont typeface="Arial" panose="020B0604020202020204" pitchFamily="34" charset="0"/>
              <a:buChar char="•"/>
              <a:tabLst/>
              <a:defRPr/>
            </a:pPr>
            <a:r>
              <a:rPr lang="zh-CN" altLang="en-US" sz="2400" noProof="0" dirty="0">
                <a:solidFill>
                  <a:srgbClr val="000000"/>
                </a:solidFill>
                <a:latin typeface="黑体" panose="02010609060101010101" pitchFamily="49" charset="-122"/>
                <a:ea typeface="黑体" panose="02010609060101010101" pitchFamily="49" charset="-122"/>
              </a:rPr>
              <a:t>潮汐</a:t>
            </a:r>
            <a:endParaRPr kumimoji="0" lang="en-US" altLang="zh-CN" sz="2400" b="0" i="0" u="none" strike="noStrike"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endParaRPr>
          </a:p>
        </p:txBody>
      </p:sp>
      <p:sp>
        <p:nvSpPr>
          <p:cNvPr id="4" name="灯片编号占位符 3">
            <a:extLst>
              <a:ext uri="{FF2B5EF4-FFF2-40B4-BE49-F238E27FC236}">
                <a16:creationId xmlns:a16="http://schemas.microsoft.com/office/drawing/2014/main" id="{9F38323D-95A3-45E1-B4F1-D7C1483F91A7}"/>
              </a:ext>
            </a:extLst>
          </p:cNvPr>
          <p:cNvSpPr>
            <a:spLocks noGrp="1"/>
          </p:cNvSpPr>
          <p:nvPr>
            <p:ph type="sldNum" sz="quarter" idx="12"/>
          </p:nvPr>
        </p:nvSpPr>
        <p:spPr/>
        <p:txBody>
          <a:bodyPr/>
          <a:lstStyle/>
          <a:p>
            <a:fld id="{4C3D3B58-3EE1-4F96-9FD8-5B8AB691F231}" type="slidenum">
              <a:rPr lang="zh-CN" altLang="en-US" smtClean="0"/>
              <a:t>20</a:t>
            </a:fld>
            <a:endParaRPr lang="zh-CN" altLang="en-US"/>
          </a:p>
        </p:txBody>
      </p:sp>
    </p:spTree>
    <p:extLst>
      <p:ext uri="{BB962C8B-B14F-4D97-AF65-F5344CB8AC3E}">
        <p14:creationId xmlns:p14="http://schemas.microsoft.com/office/powerpoint/2010/main" val="23481760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B7C3715-DAC2-4C9B-A18B-18BA4401893C}"/>
              </a:ext>
            </a:extLst>
          </p:cNvPr>
          <p:cNvSpPr txBox="1"/>
          <p:nvPr>
            <p:custDataLst>
              <p:tags r:id="rId2"/>
            </p:custDataLst>
          </p:nvPr>
        </p:nvSpPr>
        <p:spPr>
          <a:xfrm>
            <a:off x="520505" y="61722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如图所示，假设物体沿着竖直面上圆弧形轨道下滑，轨道是光滑的，在从</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至</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的下滑过程中，下面哪个说法是正确的？</a:t>
            </a:r>
          </a:p>
        </p:txBody>
      </p:sp>
      <p:sp>
        <p:nvSpPr>
          <p:cNvPr id="5" name="文本框 4">
            <a:extLst>
              <a:ext uri="{FF2B5EF4-FFF2-40B4-BE49-F238E27FC236}">
                <a16:creationId xmlns:a16="http://schemas.microsoft.com/office/drawing/2014/main" id="{92A07930-81B1-4316-A631-BFECC293912A}"/>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它的速率均匀增加</a:t>
            </a:r>
          </a:p>
        </p:txBody>
      </p:sp>
      <p:sp>
        <p:nvSpPr>
          <p:cNvPr id="6" name="文本框 5">
            <a:extLst>
              <a:ext uri="{FF2B5EF4-FFF2-40B4-BE49-F238E27FC236}">
                <a16:creationId xmlns:a16="http://schemas.microsoft.com/office/drawing/2014/main" id="{F2AA6F60-1F28-403E-A31C-5E99C21C7051}"/>
              </a:ext>
            </a:extLst>
          </p:cNvPr>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它的合外力大小不变</a:t>
            </a:r>
          </a:p>
        </p:txBody>
      </p:sp>
      <p:sp>
        <p:nvSpPr>
          <p:cNvPr id="7" name="文本框 6">
            <a:extLst>
              <a:ext uri="{FF2B5EF4-FFF2-40B4-BE49-F238E27FC236}">
                <a16:creationId xmlns:a16="http://schemas.microsoft.com/office/drawing/2014/main" id="{BEC9114E-66D2-48A8-9275-6455CC5DE09F}"/>
              </a:ext>
            </a:extLst>
          </p:cNvPr>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轨道支持力的大小不断增加</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356930C2-04F4-4061-B31D-993B1936BB03}"/>
              </a:ext>
            </a:extLst>
          </p:cNvPr>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它的加速度方向永远指向圆心</a:t>
            </a:r>
          </a:p>
        </p:txBody>
      </p:sp>
      <p:sp>
        <p:nvSpPr>
          <p:cNvPr id="9" name="椭圆 8">
            <a:extLst>
              <a:ext uri="{FF2B5EF4-FFF2-40B4-BE49-F238E27FC236}">
                <a16:creationId xmlns:a16="http://schemas.microsoft.com/office/drawing/2014/main" id="{8D6FCB29-F066-4ECA-AFAF-416419BB82EA}"/>
              </a:ext>
            </a:extLst>
          </p:cNvPr>
          <p:cNvSpPr>
            <a:spLocks noChangeAspect="1"/>
          </p:cNvSpPr>
          <p:nvPr>
            <p:custDataLst>
              <p:tags r:id="rId7"/>
            </p:custDataLst>
          </p:nvPr>
        </p:nvSpPr>
        <p:spPr>
          <a:xfrm>
            <a:off x="1114425" y="28503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B87F7B06-F0B5-4A90-BE3A-4561B7150733}"/>
              </a:ext>
            </a:extLst>
          </p:cNvPr>
          <p:cNvSpPr>
            <a:spLocks noChangeAspect="1"/>
          </p:cNvSpPr>
          <p:nvPr>
            <p:custDataLst>
              <p:tags r:id="rId8"/>
            </p:custDataLst>
          </p:nvPr>
        </p:nvSpPr>
        <p:spPr>
          <a:xfrm>
            <a:off x="1114425" y="37076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B0E7396D-7072-49E0-911A-CF169D57198D}"/>
              </a:ext>
            </a:extLst>
          </p:cNvPr>
          <p:cNvSpPr>
            <a:spLocks noChangeAspect="1"/>
          </p:cNvSpPr>
          <p:nvPr>
            <p:custDataLst>
              <p:tags r:id="rId9"/>
            </p:custDataLst>
          </p:nvPr>
        </p:nvSpPr>
        <p:spPr>
          <a:xfrm>
            <a:off x="1114425" y="456485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603AB9B4-4FEA-4893-AD22-5C6380860F8E}"/>
              </a:ext>
            </a:extLst>
          </p:cNvPr>
          <p:cNvSpPr>
            <a:spLocks noChangeAspect="1"/>
          </p:cNvSpPr>
          <p:nvPr>
            <p:custDataLst>
              <p:tags r:id="rId10"/>
            </p:custDataLst>
          </p:nvPr>
        </p:nvSpPr>
        <p:spPr>
          <a:xfrm>
            <a:off x="1114425" y="54221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2087BDC0-43A1-401B-AE36-C607F0CC7D4E}"/>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pic>
        <p:nvPicPr>
          <p:cNvPr id="21" name="图片 20">
            <a:extLst>
              <a:ext uri="{FF2B5EF4-FFF2-40B4-BE49-F238E27FC236}">
                <a16:creationId xmlns:a16="http://schemas.microsoft.com/office/drawing/2014/main" id="{F34E08D9-596A-4A29-9725-CBD0E5979A88}"/>
              </a:ext>
            </a:extLst>
          </p:cNvPr>
          <p:cNvPicPr>
            <a:picLocks noChangeAspect="1"/>
          </p:cNvPicPr>
          <p:nvPr/>
        </p:nvPicPr>
        <p:blipFill>
          <a:blip r:embed="rId19"/>
          <a:stretch>
            <a:fillRect/>
          </a:stretch>
        </p:blipFill>
        <p:spPr>
          <a:xfrm>
            <a:off x="5467121" y="1872270"/>
            <a:ext cx="3549879" cy="2259015"/>
          </a:xfrm>
          <a:prstGeom prst="rect">
            <a:avLst/>
          </a:prstGeom>
        </p:spPr>
      </p:pic>
      <p:sp>
        <p:nvSpPr>
          <p:cNvPr id="22" name="灯片编号占位符 21">
            <a:extLst>
              <a:ext uri="{FF2B5EF4-FFF2-40B4-BE49-F238E27FC236}">
                <a16:creationId xmlns:a16="http://schemas.microsoft.com/office/drawing/2014/main" id="{DD114BCD-A4BC-4158-B9B4-CB1250CCC446}"/>
              </a:ext>
            </a:extLst>
          </p:cNvPr>
          <p:cNvSpPr>
            <a:spLocks noGrp="1"/>
          </p:cNvSpPr>
          <p:nvPr>
            <p:ph type="sldNum" sz="quarter" idx="12"/>
          </p:nvPr>
        </p:nvSpPr>
        <p:spPr/>
        <p:txBody>
          <a:bodyPr/>
          <a:lstStyle/>
          <a:p>
            <a:fld id="{4C3D3B58-3EE1-4F96-9FD8-5B8AB691F231}" type="slidenum">
              <a:rPr lang="zh-CN" altLang="en-US" smtClean="0"/>
              <a:t>21</a:t>
            </a:fld>
            <a:endParaRPr lang="zh-CN" altLang="en-US"/>
          </a:p>
        </p:txBody>
      </p:sp>
      <p:grpSp>
        <p:nvGrpSpPr>
          <p:cNvPr id="18" name="组合 17">
            <a:extLst>
              <a:ext uri="{FF2B5EF4-FFF2-40B4-BE49-F238E27FC236}">
                <a16:creationId xmlns:a16="http://schemas.microsoft.com/office/drawing/2014/main" id="{83D0851E-7B0D-4728-8EB8-70A91FFD1DA3}"/>
              </a:ext>
            </a:extLst>
          </p:cNvPr>
          <p:cNvGrpSpPr/>
          <p:nvPr>
            <p:custDataLst>
              <p:tags r:id="rId12"/>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397A2F8F-1B89-454C-95B2-B219DA7A8389}"/>
                </a:ext>
              </a:extLst>
            </p:cNvPr>
            <p:cNvSpPr/>
            <p:nvPr>
              <p:custDataLst>
                <p:tags r:id="rId14"/>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AAA94DAA-6B92-4028-993D-41139A96842E}"/>
                </a:ext>
              </a:extLst>
            </p:cNvPr>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C56603DE-990C-4651-BCC7-D2ECB48F927C}"/>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D3CFB40A-AADA-4DD6-88CA-60ED4CE16610}"/>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547659A5-2379-47A8-B445-9BDA7E73ACCF}"/>
              </a:ext>
            </a:extLst>
          </p:cNvPr>
          <p:cNvPicPr>
            <a:picLocks/>
          </p:cNvPicPr>
          <p:nvPr>
            <p:custDataLst>
              <p:tags r:id="rId13"/>
            </p:custDataLst>
          </p:nvPr>
        </p:nvPicPr>
        <p:blipFill>
          <a:blip r:embed="rId20">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0722645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5619C5D8-7193-4F7C-9295-1829733B8D18}"/>
              </a:ext>
            </a:extLst>
          </p:cNvPr>
          <p:cNvPicPr>
            <a:picLocks noChangeAspect="1"/>
          </p:cNvPicPr>
          <p:nvPr/>
        </p:nvPicPr>
        <p:blipFill>
          <a:blip r:embed="rId2"/>
          <a:stretch>
            <a:fillRect/>
          </a:stretch>
        </p:blipFill>
        <p:spPr>
          <a:xfrm>
            <a:off x="120594" y="510699"/>
            <a:ext cx="8703662" cy="263023"/>
          </a:xfrm>
          <a:prstGeom prst="rect">
            <a:avLst/>
          </a:prstGeom>
        </p:spPr>
      </p:pic>
      <p:pic>
        <p:nvPicPr>
          <p:cNvPr id="3" name="图片 2">
            <a:extLst>
              <a:ext uri="{FF2B5EF4-FFF2-40B4-BE49-F238E27FC236}">
                <a16:creationId xmlns:a16="http://schemas.microsoft.com/office/drawing/2014/main" id="{1472EE1D-0D1A-4CA3-9D93-21D807881A9D}"/>
              </a:ext>
            </a:extLst>
          </p:cNvPr>
          <p:cNvPicPr>
            <a:picLocks noChangeAspect="1"/>
          </p:cNvPicPr>
          <p:nvPr/>
        </p:nvPicPr>
        <p:blipFill>
          <a:blip r:embed="rId3"/>
          <a:stretch>
            <a:fillRect/>
          </a:stretch>
        </p:blipFill>
        <p:spPr>
          <a:xfrm>
            <a:off x="210281" y="763917"/>
            <a:ext cx="8723437" cy="689318"/>
          </a:xfrm>
          <a:prstGeom prst="rect">
            <a:avLst/>
          </a:prstGeom>
        </p:spPr>
      </p:pic>
      <p:pic>
        <p:nvPicPr>
          <p:cNvPr id="4" name="图片 3">
            <a:extLst>
              <a:ext uri="{FF2B5EF4-FFF2-40B4-BE49-F238E27FC236}">
                <a16:creationId xmlns:a16="http://schemas.microsoft.com/office/drawing/2014/main" id="{FB1BE611-E4F5-4D38-B1D4-CA6E367563EB}"/>
              </a:ext>
            </a:extLst>
          </p:cNvPr>
          <p:cNvPicPr>
            <a:picLocks noChangeAspect="1"/>
          </p:cNvPicPr>
          <p:nvPr/>
        </p:nvPicPr>
        <p:blipFill>
          <a:blip r:embed="rId4"/>
          <a:stretch>
            <a:fillRect/>
          </a:stretch>
        </p:blipFill>
        <p:spPr>
          <a:xfrm>
            <a:off x="5883436" y="1108576"/>
            <a:ext cx="3050282" cy="2053361"/>
          </a:xfrm>
          <a:prstGeom prst="rect">
            <a:avLst/>
          </a:prstGeom>
        </p:spPr>
      </p:pic>
      <p:sp>
        <p:nvSpPr>
          <p:cNvPr id="5" name="文本框 4">
            <a:extLst>
              <a:ext uri="{FF2B5EF4-FFF2-40B4-BE49-F238E27FC236}">
                <a16:creationId xmlns:a16="http://schemas.microsoft.com/office/drawing/2014/main" id="{B856B159-048A-4470-81EA-085A29B723F7}"/>
              </a:ext>
            </a:extLst>
          </p:cNvPr>
          <p:cNvSpPr txBox="1"/>
          <p:nvPr/>
        </p:nvSpPr>
        <p:spPr>
          <a:xfrm>
            <a:off x="84404" y="405850"/>
            <a:ext cx="886264" cy="400110"/>
          </a:xfrm>
          <a:prstGeom prst="rect">
            <a:avLst/>
          </a:prstGeom>
          <a:solidFill>
            <a:schemeClr val="bg1"/>
          </a:solidFill>
        </p:spPr>
        <p:txBody>
          <a:bodyPr wrap="square" rtlCol="0">
            <a:spAutoFit/>
          </a:bodyPr>
          <a:lstStyle/>
          <a:p>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例</a:t>
            </a:r>
            <a:r>
              <a:rPr lang="en-US" altLang="zh-CN" sz="2000" dirty="0">
                <a:latin typeface="黑体" panose="02010609060101010101" pitchFamily="49" charset="-122"/>
                <a:ea typeface="黑体" panose="02010609060101010101" pitchFamily="49" charset="-122"/>
              </a:rPr>
              <a:t>4】</a:t>
            </a:r>
            <a:endParaRPr lang="zh-CN" altLang="en-US" sz="2000" dirty="0">
              <a:latin typeface="黑体" panose="02010609060101010101" pitchFamily="49" charset="-122"/>
              <a:ea typeface="黑体" panose="02010609060101010101" pitchFamily="49" charset="-122"/>
            </a:endParaRPr>
          </a:p>
        </p:txBody>
      </p:sp>
      <p:sp>
        <p:nvSpPr>
          <p:cNvPr id="6" name="灯片编号占位符 5">
            <a:extLst>
              <a:ext uri="{FF2B5EF4-FFF2-40B4-BE49-F238E27FC236}">
                <a16:creationId xmlns:a16="http://schemas.microsoft.com/office/drawing/2014/main" id="{2005999F-BCCC-4B01-8271-572CEFB8B8FB}"/>
              </a:ext>
            </a:extLst>
          </p:cNvPr>
          <p:cNvSpPr>
            <a:spLocks noGrp="1"/>
          </p:cNvSpPr>
          <p:nvPr>
            <p:ph type="sldNum" sz="quarter" idx="12"/>
          </p:nvPr>
        </p:nvSpPr>
        <p:spPr/>
        <p:txBody>
          <a:bodyPr/>
          <a:lstStyle/>
          <a:p>
            <a:fld id="{4C3D3B58-3EE1-4F96-9FD8-5B8AB691F231}" type="slidenum">
              <a:rPr lang="zh-CN" altLang="en-US" smtClean="0"/>
              <a:t>22</a:t>
            </a:fld>
            <a:endParaRPr lang="zh-CN" altLang="en-US"/>
          </a:p>
        </p:txBody>
      </p:sp>
    </p:spTree>
    <p:extLst>
      <p:ext uri="{BB962C8B-B14F-4D97-AF65-F5344CB8AC3E}">
        <p14:creationId xmlns:p14="http://schemas.microsoft.com/office/powerpoint/2010/main" val="18374466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5619C5D8-7193-4F7C-9295-1829733B8D18}"/>
              </a:ext>
            </a:extLst>
          </p:cNvPr>
          <p:cNvPicPr>
            <a:picLocks noChangeAspect="1"/>
          </p:cNvPicPr>
          <p:nvPr/>
        </p:nvPicPr>
        <p:blipFill>
          <a:blip r:embed="rId2"/>
          <a:stretch>
            <a:fillRect/>
          </a:stretch>
        </p:blipFill>
        <p:spPr>
          <a:xfrm>
            <a:off x="120594" y="510699"/>
            <a:ext cx="8703662" cy="263023"/>
          </a:xfrm>
          <a:prstGeom prst="rect">
            <a:avLst/>
          </a:prstGeom>
        </p:spPr>
      </p:pic>
      <p:pic>
        <p:nvPicPr>
          <p:cNvPr id="3" name="图片 2">
            <a:extLst>
              <a:ext uri="{FF2B5EF4-FFF2-40B4-BE49-F238E27FC236}">
                <a16:creationId xmlns:a16="http://schemas.microsoft.com/office/drawing/2014/main" id="{1472EE1D-0D1A-4CA3-9D93-21D807881A9D}"/>
              </a:ext>
            </a:extLst>
          </p:cNvPr>
          <p:cNvPicPr>
            <a:picLocks noChangeAspect="1"/>
          </p:cNvPicPr>
          <p:nvPr/>
        </p:nvPicPr>
        <p:blipFill>
          <a:blip r:embed="rId3"/>
          <a:stretch>
            <a:fillRect/>
          </a:stretch>
        </p:blipFill>
        <p:spPr>
          <a:xfrm>
            <a:off x="210281" y="763917"/>
            <a:ext cx="8723437" cy="689318"/>
          </a:xfrm>
          <a:prstGeom prst="rect">
            <a:avLst/>
          </a:prstGeom>
        </p:spPr>
      </p:pic>
      <p:pic>
        <p:nvPicPr>
          <p:cNvPr id="5" name="图片 4">
            <a:extLst>
              <a:ext uri="{FF2B5EF4-FFF2-40B4-BE49-F238E27FC236}">
                <a16:creationId xmlns:a16="http://schemas.microsoft.com/office/drawing/2014/main" id="{4890B258-3BD2-41F1-B068-B41CF5201E18}"/>
              </a:ext>
            </a:extLst>
          </p:cNvPr>
          <p:cNvPicPr>
            <a:picLocks noChangeAspect="1"/>
          </p:cNvPicPr>
          <p:nvPr/>
        </p:nvPicPr>
        <p:blipFill rotWithShape="1">
          <a:blip r:embed="rId4"/>
          <a:srcRect r="36732"/>
          <a:stretch/>
        </p:blipFill>
        <p:spPr>
          <a:xfrm>
            <a:off x="1907081" y="1549578"/>
            <a:ext cx="5598400" cy="2510466"/>
          </a:xfrm>
          <a:prstGeom prst="rect">
            <a:avLst/>
          </a:prstGeom>
        </p:spPr>
      </p:pic>
      <p:sp>
        <p:nvSpPr>
          <p:cNvPr id="6" name="矩形 5">
            <a:extLst>
              <a:ext uri="{FF2B5EF4-FFF2-40B4-BE49-F238E27FC236}">
                <a16:creationId xmlns:a16="http://schemas.microsoft.com/office/drawing/2014/main" id="{34713305-E557-4BB8-8676-AA19DE893A79}"/>
              </a:ext>
            </a:extLst>
          </p:cNvPr>
          <p:cNvSpPr/>
          <p:nvPr/>
        </p:nvSpPr>
        <p:spPr>
          <a:xfrm>
            <a:off x="6738792" y="1055076"/>
            <a:ext cx="1533378" cy="5908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a:extLst>
              <a:ext uri="{FF2B5EF4-FFF2-40B4-BE49-F238E27FC236}">
                <a16:creationId xmlns:a16="http://schemas.microsoft.com/office/drawing/2014/main" id="{299A4648-2D4E-4C60-B8FA-271AAAD292DB}"/>
              </a:ext>
            </a:extLst>
          </p:cNvPr>
          <p:cNvPicPr>
            <a:picLocks noChangeAspect="1"/>
          </p:cNvPicPr>
          <p:nvPr/>
        </p:nvPicPr>
        <p:blipFill rotWithShape="1">
          <a:blip r:embed="rId5"/>
          <a:srcRect b="5796"/>
          <a:stretch/>
        </p:blipFill>
        <p:spPr>
          <a:xfrm>
            <a:off x="73089" y="3963702"/>
            <a:ext cx="8997819" cy="2383599"/>
          </a:xfrm>
          <a:prstGeom prst="rect">
            <a:avLst/>
          </a:prstGeom>
        </p:spPr>
      </p:pic>
      <p:sp>
        <p:nvSpPr>
          <p:cNvPr id="8" name="文本框 7">
            <a:extLst>
              <a:ext uri="{FF2B5EF4-FFF2-40B4-BE49-F238E27FC236}">
                <a16:creationId xmlns:a16="http://schemas.microsoft.com/office/drawing/2014/main" id="{00DC4CD6-19E0-4DFD-8159-94ACF23B448D}"/>
              </a:ext>
            </a:extLst>
          </p:cNvPr>
          <p:cNvSpPr txBox="1"/>
          <p:nvPr/>
        </p:nvSpPr>
        <p:spPr>
          <a:xfrm>
            <a:off x="70336" y="405850"/>
            <a:ext cx="886264" cy="400110"/>
          </a:xfrm>
          <a:prstGeom prst="rect">
            <a:avLst/>
          </a:prstGeom>
          <a:solidFill>
            <a:schemeClr val="bg1"/>
          </a:solidFill>
        </p:spPr>
        <p:txBody>
          <a:bodyPr wrap="square" rtlCol="0">
            <a:spAutoFit/>
          </a:bodyPr>
          <a:lstStyle/>
          <a:p>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例</a:t>
            </a:r>
            <a:r>
              <a:rPr lang="en-US" altLang="zh-CN" sz="2000" dirty="0">
                <a:latin typeface="黑体" panose="02010609060101010101" pitchFamily="49" charset="-122"/>
                <a:ea typeface="黑体" panose="02010609060101010101" pitchFamily="49" charset="-122"/>
              </a:rPr>
              <a:t>4】</a:t>
            </a:r>
            <a:endParaRPr lang="zh-CN" altLang="en-US" sz="2000" dirty="0">
              <a:latin typeface="黑体" panose="02010609060101010101" pitchFamily="49" charset="-122"/>
              <a:ea typeface="黑体" panose="02010609060101010101" pitchFamily="49" charset="-122"/>
            </a:endParaRPr>
          </a:p>
        </p:txBody>
      </p:sp>
      <p:sp>
        <p:nvSpPr>
          <p:cNvPr id="9" name="灯片编号占位符 8">
            <a:extLst>
              <a:ext uri="{FF2B5EF4-FFF2-40B4-BE49-F238E27FC236}">
                <a16:creationId xmlns:a16="http://schemas.microsoft.com/office/drawing/2014/main" id="{72B09AD1-4A91-4BA0-8341-666C909BD190}"/>
              </a:ext>
            </a:extLst>
          </p:cNvPr>
          <p:cNvSpPr>
            <a:spLocks noGrp="1"/>
          </p:cNvSpPr>
          <p:nvPr>
            <p:ph type="sldNum" sz="quarter" idx="12"/>
          </p:nvPr>
        </p:nvSpPr>
        <p:spPr/>
        <p:txBody>
          <a:bodyPr/>
          <a:lstStyle/>
          <a:p>
            <a:fld id="{4C3D3B58-3EE1-4F96-9FD8-5B8AB691F231}" type="slidenum">
              <a:rPr lang="zh-CN" altLang="en-US" smtClean="0"/>
              <a:t>23</a:t>
            </a:fld>
            <a:endParaRPr lang="zh-CN" altLang="en-US"/>
          </a:p>
        </p:txBody>
      </p:sp>
    </p:spTree>
    <p:extLst>
      <p:ext uri="{BB962C8B-B14F-4D97-AF65-F5344CB8AC3E}">
        <p14:creationId xmlns:p14="http://schemas.microsoft.com/office/powerpoint/2010/main" val="24770648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5619C5D8-7193-4F7C-9295-1829733B8D18}"/>
              </a:ext>
            </a:extLst>
          </p:cNvPr>
          <p:cNvPicPr>
            <a:picLocks noChangeAspect="1"/>
          </p:cNvPicPr>
          <p:nvPr/>
        </p:nvPicPr>
        <p:blipFill>
          <a:blip r:embed="rId2"/>
          <a:stretch>
            <a:fillRect/>
          </a:stretch>
        </p:blipFill>
        <p:spPr>
          <a:xfrm>
            <a:off x="120594" y="510699"/>
            <a:ext cx="8703662" cy="263023"/>
          </a:xfrm>
          <a:prstGeom prst="rect">
            <a:avLst/>
          </a:prstGeom>
        </p:spPr>
      </p:pic>
      <p:pic>
        <p:nvPicPr>
          <p:cNvPr id="3" name="图片 2">
            <a:extLst>
              <a:ext uri="{FF2B5EF4-FFF2-40B4-BE49-F238E27FC236}">
                <a16:creationId xmlns:a16="http://schemas.microsoft.com/office/drawing/2014/main" id="{1472EE1D-0D1A-4CA3-9D93-21D807881A9D}"/>
              </a:ext>
            </a:extLst>
          </p:cNvPr>
          <p:cNvPicPr>
            <a:picLocks noChangeAspect="1"/>
          </p:cNvPicPr>
          <p:nvPr/>
        </p:nvPicPr>
        <p:blipFill>
          <a:blip r:embed="rId3"/>
          <a:stretch>
            <a:fillRect/>
          </a:stretch>
        </p:blipFill>
        <p:spPr>
          <a:xfrm>
            <a:off x="210281" y="763917"/>
            <a:ext cx="8723437" cy="689318"/>
          </a:xfrm>
          <a:prstGeom prst="rect">
            <a:avLst/>
          </a:prstGeom>
        </p:spPr>
      </p:pic>
      <p:sp>
        <p:nvSpPr>
          <p:cNvPr id="6" name="矩形 5">
            <a:extLst>
              <a:ext uri="{FF2B5EF4-FFF2-40B4-BE49-F238E27FC236}">
                <a16:creationId xmlns:a16="http://schemas.microsoft.com/office/drawing/2014/main" id="{34713305-E557-4BB8-8676-AA19DE893A79}"/>
              </a:ext>
            </a:extLst>
          </p:cNvPr>
          <p:cNvSpPr/>
          <p:nvPr/>
        </p:nvSpPr>
        <p:spPr>
          <a:xfrm>
            <a:off x="6738792" y="1055076"/>
            <a:ext cx="1533378" cy="5908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5306D715-3AEE-4328-AE55-6A006A32FE65}"/>
              </a:ext>
            </a:extLst>
          </p:cNvPr>
          <p:cNvPicPr>
            <a:picLocks noChangeAspect="1"/>
          </p:cNvPicPr>
          <p:nvPr/>
        </p:nvPicPr>
        <p:blipFill>
          <a:blip r:embed="rId4"/>
          <a:stretch>
            <a:fillRect/>
          </a:stretch>
        </p:blipFill>
        <p:spPr>
          <a:xfrm>
            <a:off x="120594" y="1636754"/>
            <a:ext cx="8397455" cy="2510466"/>
          </a:xfrm>
          <a:prstGeom prst="rect">
            <a:avLst/>
          </a:prstGeom>
        </p:spPr>
      </p:pic>
      <p:pic>
        <p:nvPicPr>
          <p:cNvPr id="5" name="图片 4">
            <a:extLst>
              <a:ext uri="{FF2B5EF4-FFF2-40B4-BE49-F238E27FC236}">
                <a16:creationId xmlns:a16="http://schemas.microsoft.com/office/drawing/2014/main" id="{4890B258-3BD2-41F1-B068-B41CF5201E18}"/>
              </a:ext>
            </a:extLst>
          </p:cNvPr>
          <p:cNvPicPr>
            <a:picLocks noChangeAspect="1"/>
          </p:cNvPicPr>
          <p:nvPr/>
        </p:nvPicPr>
        <p:blipFill rotWithShape="1">
          <a:blip r:embed="rId5"/>
          <a:srcRect l="63904" t="22682" r="4392"/>
          <a:stretch/>
        </p:blipFill>
        <p:spPr>
          <a:xfrm>
            <a:off x="6217920" y="2316267"/>
            <a:ext cx="2805486" cy="1941033"/>
          </a:xfrm>
          <a:prstGeom prst="rect">
            <a:avLst/>
          </a:prstGeom>
        </p:spPr>
      </p:pic>
      <p:pic>
        <p:nvPicPr>
          <p:cNvPr id="8" name="图片 7">
            <a:extLst>
              <a:ext uri="{FF2B5EF4-FFF2-40B4-BE49-F238E27FC236}">
                <a16:creationId xmlns:a16="http://schemas.microsoft.com/office/drawing/2014/main" id="{2D6DEA23-972E-4489-B0A5-984D8628A253}"/>
              </a:ext>
            </a:extLst>
          </p:cNvPr>
          <p:cNvPicPr>
            <a:picLocks noChangeAspect="1"/>
          </p:cNvPicPr>
          <p:nvPr/>
        </p:nvPicPr>
        <p:blipFill>
          <a:blip r:embed="rId6"/>
          <a:stretch>
            <a:fillRect/>
          </a:stretch>
        </p:blipFill>
        <p:spPr>
          <a:xfrm>
            <a:off x="210281" y="4270951"/>
            <a:ext cx="8737922" cy="1531973"/>
          </a:xfrm>
          <a:prstGeom prst="rect">
            <a:avLst/>
          </a:prstGeom>
        </p:spPr>
      </p:pic>
      <p:sp>
        <p:nvSpPr>
          <p:cNvPr id="9" name="文本框 8">
            <a:extLst>
              <a:ext uri="{FF2B5EF4-FFF2-40B4-BE49-F238E27FC236}">
                <a16:creationId xmlns:a16="http://schemas.microsoft.com/office/drawing/2014/main" id="{2DE660D7-980C-4212-A3FA-32C7D5DEE553}"/>
              </a:ext>
            </a:extLst>
          </p:cNvPr>
          <p:cNvSpPr txBox="1"/>
          <p:nvPr/>
        </p:nvSpPr>
        <p:spPr>
          <a:xfrm>
            <a:off x="84404" y="405850"/>
            <a:ext cx="886264" cy="400110"/>
          </a:xfrm>
          <a:prstGeom prst="rect">
            <a:avLst/>
          </a:prstGeom>
          <a:solidFill>
            <a:schemeClr val="bg1"/>
          </a:solidFill>
        </p:spPr>
        <p:txBody>
          <a:bodyPr wrap="square" rtlCol="0">
            <a:spAutoFit/>
          </a:bodyPr>
          <a:lstStyle/>
          <a:p>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例</a:t>
            </a:r>
            <a:r>
              <a:rPr lang="en-US" altLang="zh-CN" sz="2000" dirty="0">
                <a:latin typeface="黑体" panose="02010609060101010101" pitchFamily="49" charset="-122"/>
                <a:ea typeface="黑体" panose="02010609060101010101" pitchFamily="49" charset="-122"/>
              </a:rPr>
              <a:t>4】</a:t>
            </a:r>
            <a:endParaRPr lang="zh-CN" altLang="en-US" sz="2000" dirty="0">
              <a:latin typeface="黑体" panose="02010609060101010101" pitchFamily="49" charset="-122"/>
              <a:ea typeface="黑体" panose="02010609060101010101" pitchFamily="49" charset="-122"/>
            </a:endParaRPr>
          </a:p>
        </p:txBody>
      </p:sp>
      <p:sp>
        <p:nvSpPr>
          <p:cNvPr id="10" name="灯片编号占位符 9">
            <a:extLst>
              <a:ext uri="{FF2B5EF4-FFF2-40B4-BE49-F238E27FC236}">
                <a16:creationId xmlns:a16="http://schemas.microsoft.com/office/drawing/2014/main" id="{3DAE002A-92BA-4BD5-9665-C242B27B8713}"/>
              </a:ext>
            </a:extLst>
          </p:cNvPr>
          <p:cNvSpPr>
            <a:spLocks noGrp="1"/>
          </p:cNvSpPr>
          <p:nvPr>
            <p:ph type="sldNum" sz="quarter" idx="12"/>
          </p:nvPr>
        </p:nvSpPr>
        <p:spPr/>
        <p:txBody>
          <a:bodyPr/>
          <a:lstStyle/>
          <a:p>
            <a:fld id="{4C3D3B58-3EE1-4F96-9FD8-5B8AB691F231}" type="slidenum">
              <a:rPr lang="zh-CN" altLang="en-US" smtClean="0"/>
              <a:t>24</a:t>
            </a:fld>
            <a:endParaRPr lang="zh-CN" altLang="en-US"/>
          </a:p>
        </p:txBody>
      </p:sp>
    </p:spTree>
    <p:extLst>
      <p:ext uri="{BB962C8B-B14F-4D97-AF65-F5344CB8AC3E}">
        <p14:creationId xmlns:p14="http://schemas.microsoft.com/office/powerpoint/2010/main" val="17806874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5619C5D8-7193-4F7C-9295-1829733B8D18}"/>
              </a:ext>
            </a:extLst>
          </p:cNvPr>
          <p:cNvPicPr>
            <a:picLocks noChangeAspect="1"/>
          </p:cNvPicPr>
          <p:nvPr/>
        </p:nvPicPr>
        <p:blipFill>
          <a:blip r:embed="rId2"/>
          <a:stretch>
            <a:fillRect/>
          </a:stretch>
        </p:blipFill>
        <p:spPr>
          <a:xfrm>
            <a:off x="120594" y="510699"/>
            <a:ext cx="8703662" cy="263023"/>
          </a:xfrm>
          <a:prstGeom prst="rect">
            <a:avLst/>
          </a:prstGeom>
        </p:spPr>
      </p:pic>
      <p:pic>
        <p:nvPicPr>
          <p:cNvPr id="3" name="图片 2">
            <a:extLst>
              <a:ext uri="{FF2B5EF4-FFF2-40B4-BE49-F238E27FC236}">
                <a16:creationId xmlns:a16="http://schemas.microsoft.com/office/drawing/2014/main" id="{1472EE1D-0D1A-4CA3-9D93-21D807881A9D}"/>
              </a:ext>
            </a:extLst>
          </p:cNvPr>
          <p:cNvPicPr>
            <a:picLocks noChangeAspect="1"/>
          </p:cNvPicPr>
          <p:nvPr/>
        </p:nvPicPr>
        <p:blipFill>
          <a:blip r:embed="rId3"/>
          <a:stretch>
            <a:fillRect/>
          </a:stretch>
        </p:blipFill>
        <p:spPr>
          <a:xfrm>
            <a:off x="210281" y="763917"/>
            <a:ext cx="8723437" cy="689318"/>
          </a:xfrm>
          <a:prstGeom prst="rect">
            <a:avLst/>
          </a:prstGeom>
        </p:spPr>
      </p:pic>
      <p:pic>
        <p:nvPicPr>
          <p:cNvPr id="5" name="图片 4">
            <a:extLst>
              <a:ext uri="{FF2B5EF4-FFF2-40B4-BE49-F238E27FC236}">
                <a16:creationId xmlns:a16="http://schemas.microsoft.com/office/drawing/2014/main" id="{4890B258-3BD2-41F1-B068-B41CF5201E18}"/>
              </a:ext>
            </a:extLst>
          </p:cNvPr>
          <p:cNvPicPr>
            <a:picLocks noChangeAspect="1"/>
          </p:cNvPicPr>
          <p:nvPr/>
        </p:nvPicPr>
        <p:blipFill rotWithShape="1">
          <a:blip r:embed="rId4"/>
          <a:srcRect l="1589" t="3838" r="-174" b="-3838"/>
          <a:stretch/>
        </p:blipFill>
        <p:spPr>
          <a:xfrm>
            <a:off x="724118" y="1578560"/>
            <a:ext cx="7695762" cy="2214718"/>
          </a:xfrm>
          <a:prstGeom prst="rect">
            <a:avLst/>
          </a:prstGeom>
        </p:spPr>
      </p:pic>
      <p:sp>
        <p:nvSpPr>
          <p:cNvPr id="6" name="矩形 5">
            <a:extLst>
              <a:ext uri="{FF2B5EF4-FFF2-40B4-BE49-F238E27FC236}">
                <a16:creationId xmlns:a16="http://schemas.microsoft.com/office/drawing/2014/main" id="{34713305-E557-4BB8-8676-AA19DE893A79}"/>
              </a:ext>
            </a:extLst>
          </p:cNvPr>
          <p:cNvSpPr/>
          <p:nvPr/>
        </p:nvSpPr>
        <p:spPr>
          <a:xfrm>
            <a:off x="6738792" y="1055076"/>
            <a:ext cx="1533378" cy="5908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4654DB57-312D-48A2-9144-71695A98DA54}"/>
              </a:ext>
            </a:extLst>
          </p:cNvPr>
          <p:cNvPicPr>
            <a:picLocks noChangeAspect="1"/>
          </p:cNvPicPr>
          <p:nvPr/>
        </p:nvPicPr>
        <p:blipFill>
          <a:blip r:embed="rId5"/>
          <a:stretch>
            <a:fillRect/>
          </a:stretch>
        </p:blipFill>
        <p:spPr>
          <a:xfrm>
            <a:off x="266919" y="3623182"/>
            <a:ext cx="8521107" cy="3115243"/>
          </a:xfrm>
          <a:prstGeom prst="rect">
            <a:avLst/>
          </a:prstGeom>
        </p:spPr>
      </p:pic>
      <p:sp>
        <p:nvSpPr>
          <p:cNvPr id="8" name="文本框 7">
            <a:extLst>
              <a:ext uri="{FF2B5EF4-FFF2-40B4-BE49-F238E27FC236}">
                <a16:creationId xmlns:a16="http://schemas.microsoft.com/office/drawing/2014/main" id="{33EE2205-327A-4A0D-9236-F504238CA847}"/>
              </a:ext>
            </a:extLst>
          </p:cNvPr>
          <p:cNvSpPr txBox="1"/>
          <p:nvPr/>
        </p:nvSpPr>
        <p:spPr>
          <a:xfrm>
            <a:off x="84404" y="405850"/>
            <a:ext cx="886264" cy="400110"/>
          </a:xfrm>
          <a:prstGeom prst="rect">
            <a:avLst/>
          </a:prstGeom>
          <a:solidFill>
            <a:schemeClr val="bg1"/>
          </a:solidFill>
        </p:spPr>
        <p:txBody>
          <a:bodyPr wrap="square" rtlCol="0">
            <a:spAutoFit/>
          </a:bodyPr>
          <a:lstStyle/>
          <a:p>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例</a:t>
            </a:r>
            <a:r>
              <a:rPr lang="en-US" altLang="zh-CN" sz="2000" dirty="0">
                <a:latin typeface="黑体" panose="02010609060101010101" pitchFamily="49" charset="-122"/>
                <a:ea typeface="黑体" panose="02010609060101010101" pitchFamily="49" charset="-122"/>
              </a:rPr>
              <a:t>4】</a:t>
            </a:r>
            <a:endParaRPr lang="zh-CN" altLang="en-US" sz="2000" dirty="0">
              <a:latin typeface="黑体" panose="02010609060101010101" pitchFamily="49" charset="-122"/>
              <a:ea typeface="黑体" panose="02010609060101010101" pitchFamily="49" charset="-122"/>
            </a:endParaRPr>
          </a:p>
        </p:txBody>
      </p:sp>
      <p:sp>
        <p:nvSpPr>
          <p:cNvPr id="9" name="灯片编号占位符 8">
            <a:extLst>
              <a:ext uri="{FF2B5EF4-FFF2-40B4-BE49-F238E27FC236}">
                <a16:creationId xmlns:a16="http://schemas.microsoft.com/office/drawing/2014/main" id="{EBB5AA9B-A036-43D2-9826-9A4019C8F687}"/>
              </a:ext>
            </a:extLst>
          </p:cNvPr>
          <p:cNvSpPr>
            <a:spLocks noGrp="1"/>
          </p:cNvSpPr>
          <p:nvPr>
            <p:ph type="sldNum" sz="quarter" idx="12"/>
          </p:nvPr>
        </p:nvSpPr>
        <p:spPr/>
        <p:txBody>
          <a:bodyPr/>
          <a:lstStyle/>
          <a:p>
            <a:fld id="{4C3D3B58-3EE1-4F96-9FD8-5B8AB691F231}" type="slidenum">
              <a:rPr lang="zh-CN" altLang="en-US" smtClean="0"/>
              <a:t>25</a:t>
            </a:fld>
            <a:endParaRPr lang="zh-CN" altLang="en-US"/>
          </a:p>
        </p:txBody>
      </p:sp>
    </p:spTree>
    <p:extLst>
      <p:ext uri="{BB962C8B-B14F-4D97-AF65-F5344CB8AC3E}">
        <p14:creationId xmlns:p14="http://schemas.microsoft.com/office/powerpoint/2010/main" val="28722074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矩形 1"/>
          <p:cNvSpPr/>
          <p:nvPr/>
        </p:nvSpPr>
        <p:spPr>
          <a:xfrm>
            <a:off x="480059" y="2053641"/>
            <a:ext cx="2751871" cy="2760098"/>
          </a:xfrm>
          <a:prstGeom prst="rect">
            <a:avLst/>
          </a:prstGeom>
        </p:spPr>
        <p:txBody>
          <a:bodyPr vert="horz" lIns="91440" tIns="45720" rIns="91440" bIns="45720" rtlCol="0" anchor="ctr">
            <a:normAutofit/>
          </a:bodyPr>
          <a:lstStyle/>
          <a:p>
            <a:pPr marL="0" marR="0" lvl="0" indent="0" fontAlgn="auto">
              <a:lnSpc>
                <a:spcPct val="90000"/>
              </a:lnSpc>
              <a:spcBef>
                <a:spcPct val="0"/>
              </a:spcBef>
              <a:spcAft>
                <a:spcPts val="600"/>
              </a:spcAft>
              <a:buClrTx/>
              <a:buSzTx/>
              <a:tabLst/>
              <a:defRPr/>
            </a:pPr>
            <a:r>
              <a:rPr kumimoji="0" lang="zh-CN" altLang="en-US" sz="4400" b="1" i="0" u="none" strike="noStrike" kern="1200" cap="none" spc="0" normalizeH="0" baseline="0" noProof="0" dirty="0">
                <a:ln w="13462">
                  <a:solidFill>
                    <a:prstClr val="white"/>
                  </a:solidFill>
                  <a:prstDash val="solid"/>
                </a:ln>
                <a:solidFill>
                  <a:schemeClr val="bg1"/>
                </a:solidFill>
                <a:effectLst>
                  <a:outerShdw dist="38100" dir="2700000" algn="bl" rotWithShape="0">
                    <a:srgbClr val="42B051"/>
                  </a:outerShdw>
                </a:effectLst>
                <a:uLnTx/>
                <a:uFillTx/>
                <a:latin typeface="+mj-lt"/>
                <a:ea typeface="+mj-ea"/>
                <a:cs typeface="+mj-cs"/>
              </a:rPr>
              <a:t>牛顿定律</a:t>
            </a:r>
          </a:p>
        </p:txBody>
      </p:sp>
      <mc:AlternateContent xmlns:mc="http://schemas.openxmlformats.org/markup-compatibility/2006" xmlns:a14="http://schemas.microsoft.com/office/drawing/2010/main">
        <mc:Choice Requires="a14">
          <p:sp>
            <p:nvSpPr>
              <p:cNvPr id="3" name="文本框 2"/>
              <p:cNvSpPr txBox="1"/>
              <p:nvPr/>
            </p:nvSpPr>
            <p:spPr>
              <a:xfrm>
                <a:off x="4567930" y="801866"/>
                <a:ext cx="4576070" cy="5230634"/>
              </a:xfrm>
              <a:prstGeom prst="rect">
                <a:avLst/>
              </a:prstGeom>
            </p:spPr>
            <p:txBody>
              <a:bodyPr vert="horz" lIns="91440" tIns="45720" rIns="91440" bIns="45720" rtlCol="0" anchor="ctr">
                <a:normAutofit/>
              </a:bodyPr>
              <a:lstStyle/>
              <a:p>
                <a:pPr marR="0" lvl="0" fontAlgn="auto">
                  <a:lnSpc>
                    <a:spcPct val="90000"/>
                  </a:lnSpc>
                  <a:spcBef>
                    <a:spcPts val="0"/>
                  </a:spcBef>
                  <a:spcAft>
                    <a:spcPts val="600"/>
                  </a:spcAft>
                  <a:buClrTx/>
                  <a:buSzTx/>
                  <a:tabLst/>
                  <a:defRPr/>
                </a:pPr>
                <a:r>
                  <a:rPr kumimoji="0" lang="en-US" altLang="zh-CN" sz="2400" b="0" i="0" u="none" strike="noStrike"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5.</a:t>
                </a:r>
                <a:r>
                  <a:rPr lang="zh-CN" altLang="en-US" sz="2400" dirty="0">
                    <a:solidFill>
                      <a:srgbClr val="000000"/>
                    </a:solidFill>
                    <a:latin typeface="黑体" panose="02010609060101010101" pitchFamily="49" charset="-122"/>
                    <a:ea typeface="黑体" panose="02010609060101010101" pitchFamily="49" charset="-122"/>
                  </a:rPr>
                  <a:t>非</a:t>
                </a:r>
                <a:r>
                  <a:rPr kumimoji="0" lang="zh-CN" altLang="en-US" sz="2400" b="0" i="0" u="none" strike="noStrike"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惯性参考系  惯性力</a:t>
                </a:r>
                <a:endParaRPr kumimoji="0" lang="en-US" altLang="zh-CN" sz="2400" b="0" i="0" u="none" strike="noStrike"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endParaRPr>
              </a:p>
              <a:p>
                <a:pPr lvl="0" indent="-228600">
                  <a:lnSpc>
                    <a:spcPct val="90000"/>
                  </a:lnSpc>
                  <a:spcAft>
                    <a:spcPts val="600"/>
                  </a:spcAft>
                  <a:buFont typeface="Arial" panose="020B0604020202020204" pitchFamily="34" charset="0"/>
                  <a:buChar char="•"/>
                  <a:defRPr/>
                </a:pPr>
                <a:r>
                  <a:rPr lang="zh-CN" altLang="en-US" sz="2400" noProof="0" dirty="0">
                    <a:solidFill>
                      <a:srgbClr val="000000"/>
                    </a:solidFill>
                    <a:latin typeface="黑体" panose="02010609060101010101" pitchFamily="49" charset="-122"/>
                    <a:ea typeface="黑体" panose="02010609060101010101" pitchFamily="49" charset="-122"/>
                  </a:rPr>
                  <a:t>平移惯性力    </a:t>
                </a:r>
                <a14:m>
                  <m:oMath xmlns:m="http://schemas.openxmlformats.org/officeDocument/2006/math">
                    <m:acc>
                      <m:accPr>
                        <m:chr m:val="⃑"/>
                        <m:ctrlPr>
                          <a:rPr lang="en-US" altLang="zh-CN" sz="2400" b="1" i="1" noProof="0" dirty="0" smtClean="0">
                            <a:solidFill>
                              <a:srgbClr val="000000"/>
                            </a:solidFill>
                            <a:latin typeface="Cambria Math" panose="02040503050406030204" pitchFamily="18" charset="0"/>
                            <a:ea typeface="黑体" panose="02010609060101010101" pitchFamily="49" charset="-122"/>
                          </a:rPr>
                        </m:ctrlPr>
                      </m:accPr>
                      <m:e>
                        <m:r>
                          <a:rPr lang="zh-CN" altLang="en-US" sz="2400" b="1" i="1" dirty="0">
                            <a:solidFill>
                              <a:srgbClr val="000000"/>
                            </a:solidFill>
                            <a:latin typeface="Cambria Math" panose="02040503050406030204" pitchFamily="18" charset="0"/>
                            <a:ea typeface="黑体" panose="02010609060101010101" pitchFamily="49" charset="-122"/>
                          </a:rPr>
                          <m:t>𝑭</m:t>
                        </m:r>
                      </m:e>
                    </m:acc>
                    <m:r>
                      <a:rPr lang="en-US" altLang="zh-CN" sz="2400" i="1" noProof="0" dirty="0">
                        <a:solidFill>
                          <a:srgbClr val="000000"/>
                        </a:solidFill>
                        <a:latin typeface="Cambria Math" panose="02040503050406030204" pitchFamily="18" charset="0"/>
                        <a:ea typeface="黑体" panose="02010609060101010101" pitchFamily="49" charset="-122"/>
                      </a:rPr>
                      <m:t>=−</m:t>
                    </m:r>
                    <m:r>
                      <a:rPr lang="en-US" altLang="zh-CN" sz="2400" i="1" noProof="0" dirty="0">
                        <a:solidFill>
                          <a:srgbClr val="000000"/>
                        </a:solidFill>
                        <a:latin typeface="Cambria Math" panose="02040503050406030204" pitchFamily="18" charset="0"/>
                        <a:ea typeface="黑体" panose="02010609060101010101" pitchFamily="49" charset="-122"/>
                      </a:rPr>
                      <m:t>𝑚</m:t>
                    </m:r>
                    <m:acc>
                      <m:accPr>
                        <m:chr m:val="⃑"/>
                        <m:ctrlPr>
                          <a:rPr lang="en-US" altLang="zh-CN" sz="2400" b="1" i="1" noProof="0" dirty="0" smtClean="0">
                            <a:solidFill>
                              <a:srgbClr val="000000"/>
                            </a:solidFill>
                            <a:latin typeface="Cambria Math" panose="02040503050406030204" pitchFamily="18" charset="0"/>
                            <a:ea typeface="黑体" panose="02010609060101010101" pitchFamily="49" charset="-122"/>
                          </a:rPr>
                        </m:ctrlPr>
                      </m:accPr>
                      <m:e>
                        <m:r>
                          <a:rPr lang="en-US" altLang="zh-CN" sz="2400" b="1" i="1" dirty="0">
                            <a:solidFill>
                              <a:srgbClr val="000000"/>
                            </a:solidFill>
                            <a:latin typeface="Cambria Math" panose="02040503050406030204" pitchFamily="18" charset="0"/>
                            <a:ea typeface="黑体" panose="02010609060101010101" pitchFamily="49" charset="-122"/>
                          </a:rPr>
                          <m:t>𝒂</m:t>
                        </m:r>
                      </m:e>
                    </m:acc>
                  </m:oMath>
                </a14:m>
                <a:endParaRPr lang="en-US" altLang="zh-CN" sz="2400" b="1" noProof="0" dirty="0">
                  <a:solidFill>
                    <a:srgbClr val="000000"/>
                  </a:solidFill>
                  <a:latin typeface="黑体" panose="02010609060101010101" pitchFamily="49" charset="-122"/>
                  <a:ea typeface="黑体" panose="02010609060101010101" pitchFamily="49" charset="-122"/>
                </a:endParaRPr>
              </a:p>
              <a:p>
                <a:pPr lvl="0" indent="-228600">
                  <a:lnSpc>
                    <a:spcPct val="90000"/>
                  </a:lnSpc>
                  <a:spcAft>
                    <a:spcPts val="600"/>
                  </a:spcAft>
                  <a:buFont typeface="Arial" panose="020B0604020202020204" pitchFamily="34" charset="0"/>
                  <a:buChar char="•"/>
                </a:pPr>
                <a:r>
                  <a:rPr lang="zh-CN" altLang="en-US" sz="2400" dirty="0">
                    <a:solidFill>
                      <a:srgbClr val="000000"/>
                    </a:solidFill>
                    <a:latin typeface="黑体" panose="02010609060101010101" pitchFamily="49" charset="-122"/>
                    <a:ea typeface="黑体" panose="02010609060101010101" pitchFamily="49" charset="-122"/>
                  </a:rPr>
                  <a:t>惯性离心力    </a:t>
                </a:r>
                <a14:m>
                  <m:oMath xmlns:m="http://schemas.openxmlformats.org/officeDocument/2006/math">
                    <m:acc>
                      <m:accPr>
                        <m:chr m:val="⃑"/>
                        <m:ctrlPr>
                          <a:rPr lang="en-US" altLang="zh-CN" sz="2400" b="1" i="1" dirty="0" smtClean="0">
                            <a:solidFill>
                              <a:srgbClr val="000000"/>
                            </a:solidFill>
                            <a:latin typeface="Cambria Math" panose="02040503050406030204" pitchFamily="18" charset="0"/>
                            <a:ea typeface="黑体" panose="02010609060101010101" pitchFamily="49" charset="-122"/>
                          </a:rPr>
                        </m:ctrlPr>
                      </m:accPr>
                      <m:e>
                        <m:r>
                          <a:rPr lang="en-US" altLang="zh-CN" sz="2400" b="1" i="1" dirty="0">
                            <a:solidFill>
                              <a:srgbClr val="000000"/>
                            </a:solidFill>
                            <a:latin typeface="Cambria Math" panose="02040503050406030204" pitchFamily="18" charset="0"/>
                            <a:ea typeface="黑体" panose="02010609060101010101" pitchFamily="49" charset="-122"/>
                          </a:rPr>
                          <m:t>𝑭</m:t>
                        </m:r>
                      </m:e>
                    </m:acc>
                    <m:r>
                      <a:rPr lang="en-US" altLang="zh-CN" sz="2400" i="1" dirty="0">
                        <a:solidFill>
                          <a:srgbClr val="000000"/>
                        </a:solidFill>
                        <a:latin typeface="Cambria Math" panose="02040503050406030204" pitchFamily="18" charset="0"/>
                        <a:ea typeface="黑体" panose="02010609060101010101" pitchFamily="49" charset="-122"/>
                      </a:rPr>
                      <m:t>=</m:t>
                    </m:r>
                    <m:r>
                      <a:rPr lang="en-US" altLang="zh-CN" sz="2400" i="1" dirty="0">
                        <a:solidFill>
                          <a:srgbClr val="000000"/>
                        </a:solidFill>
                        <a:latin typeface="Cambria Math" panose="02040503050406030204" pitchFamily="18" charset="0"/>
                        <a:ea typeface="黑体" panose="02010609060101010101" pitchFamily="49" charset="-122"/>
                      </a:rPr>
                      <m:t>𝑚</m:t>
                    </m:r>
                    <m:sSup>
                      <m:sSupPr>
                        <m:ctrlPr>
                          <a:rPr lang="en-US" altLang="zh-CN" sz="2400" b="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𝜔</m:t>
                        </m:r>
                      </m:e>
                      <m:sup>
                        <m:r>
                          <a:rPr lang="en-US" altLang="zh-CN" sz="2400" b="0" i="1">
                            <a:solidFill>
                              <a:srgbClr val="000000"/>
                            </a:solidFill>
                            <a:latin typeface="Cambria Math" panose="02040503050406030204" pitchFamily="18" charset="0"/>
                          </a:rPr>
                          <m:t>2</m:t>
                        </m:r>
                      </m:sup>
                    </m:sSup>
                    <m:acc>
                      <m:accPr>
                        <m:chr m:val="⃑"/>
                        <m:ctrlPr>
                          <a:rPr lang="en-US" altLang="zh-CN" sz="2400" b="0" i="1" smtClean="0">
                            <a:solidFill>
                              <a:srgbClr val="000000"/>
                            </a:solidFill>
                            <a:latin typeface="Cambria Math" panose="02040503050406030204" pitchFamily="18" charset="0"/>
                            <a:ea typeface="黑体" panose="02010609060101010101" pitchFamily="49" charset="-122"/>
                          </a:rPr>
                        </m:ctrlPr>
                      </m:accPr>
                      <m:e>
                        <m:r>
                          <a:rPr lang="en-US" altLang="zh-CN" sz="2400" b="1" i="1" dirty="0">
                            <a:solidFill>
                              <a:srgbClr val="000000"/>
                            </a:solidFill>
                            <a:latin typeface="Cambria Math" panose="02040503050406030204" pitchFamily="18" charset="0"/>
                            <a:ea typeface="黑体" panose="02010609060101010101" pitchFamily="49" charset="-122"/>
                          </a:rPr>
                          <m:t>𝒓</m:t>
                        </m:r>
                      </m:e>
                    </m:acc>
                  </m:oMath>
                </a14:m>
                <a:endParaRPr lang="en-US" altLang="zh-CN" sz="2400" b="1" noProof="0" dirty="0">
                  <a:solidFill>
                    <a:srgbClr val="000000"/>
                  </a:solidFill>
                  <a:latin typeface="黑体" panose="02010609060101010101" pitchFamily="49" charset="-122"/>
                  <a:ea typeface="黑体" panose="02010609060101010101" pitchFamily="49" charset="-122"/>
                </a:endParaRPr>
              </a:p>
              <a:p>
                <a:pPr lvl="0" indent="-228600">
                  <a:lnSpc>
                    <a:spcPct val="90000"/>
                  </a:lnSpc>
                  <a:spcAft>
                    <a:spcPts val="600"/>
                  </a:spcAft>
                  <a:buFont typeface="Arial" panose="020B0604020202020204" pitchFamily="34" charset="0"/>
                  <a:buChar char="•"/>
                </a:pPr>
                <a:r>
                  <a:rPr lang="zh-CN" altLang="en-US" sz="2400" dirty="0">
                    <a:solidFill>
                      <a:srgbClr val="000000"/>
                    </a:solidFill>
                    <a:latin typeface="黑体" panose="02010609060101010101" pitchFamily="49" charset="-122"/>
                    <a:ea typeface="黑体" panose="02010609060101010101" pitchFamily="49" charset="-122"/>
                  </a:rPr>
                  <a:t>科里奥利力    </a:t>
                </a:r>
                <a14:m>
                  <m:oMath xmlns:m="http://schemas.openxmlformats.org/officeDocument/2006/math">
                    <m:acc>
                      <m:accPr>
                        <m:chr m:val="⃑"/>
                        <m:ctrlPr>
                          <a:rPr lang="en-US" altLang="zh-CN" sz="2400" b="1" i="1" dirty="0" smtClean="0">
                            <a:solidFill>
                              <a:srgbClr val="000000"/>
                            </a:solidFill>
                            <a:latin typeface="Cambria Math" panose="02040503050406030204" pitchFamily="18" charset="0"/>
                            <a:ea typeface="黑体" panose="02010609060101010101" pitchFamily="49" charset="-122"/>
                          </a:rPr>
                        </m:ctrlPr>
                      </m:accPr>
                      <m:e>
                        <m:r>
                          <a:rPr lang="en-US" altLang="zh-CN" sz="2400" b="1" i="1" dirty="0">
                            <a:solidFill>
                              <a:srgbClr val="000000"/>
                            </a:solidFill>
                            <a:latin typeface="Cambria Math" panose="02040503050406030204" pitchFamily="18" charset="0"/>
                            <a:ea typeface="黑体" panose="02010609060101010101" pitchFamily="49" charset="-122"/>
                          </a:rPr>
                          <m:t>𝑭</m:t>
                        </m:r>
                      </m:e>
                    </m:acc>
                    <m:r>
                      <a:rPr lang="en-US" altLang="zh-CN" sz="2400" i="1" dirty="0" smtClean="0">
                        <a:solidFill>
                          <a:srgbClr val="000000"/>
                        </a:solidFill>
                        <a:latin typeface="Cambria Math" panose="02040503050406030204" pitchFamily="18" charset="0"/>
                        <a:ea typeface="黑体" panose="02010609060101010101" pitchFamily="49" charset="-122"/>
                      </a:rPr>
                      <m:t>=2</m:t>
                    </m:r>
                    <m:r>
                      <a:rPr lang="en-US" altLang="zh-CN" sz="2400" i="1" dirty="0" smtClean="0">
                        <a:solidFill>
                          <a:srgbClr val="000000"/>
                        </a:solidFill>
                        <a:latin typeface="Cambria Math" panose="02040503050406030204" pitchFamily="18" charset="0"/>
                        <a:ea typeface="黑体" panose="02010609060101010101" pitchFamily="49" charset="-122"/>
                      </a:rPr>
                      <m:t>𝑚</m:t>
                    </m:r>
                    <m:acc>
                      <m:accPr>
                        <m:chr m:val="⃑"/>
                        <m:ctrlPr>
                          <a:rPr lang="en-US" altLang="zh-CN" sz="2400" b="1" i="1" dirty="0" smtClean="0">
                            <a:solidFill>
                              <a:srgbClr val="000000"/>
                            </a:solidFill>
                            <a:latin typeface="Cambria Math" panose="02040503050406030204" pitchFamily="18" charset="0"/>
                            <a:ea typeface="黑体" panose="02010609060101010101" pitchFamily="49" charset="-122"/>
                          </a:rPr>
                        </m:ctrlPr>
                      </m:accPr>
                      <m:e>
                        <m:r>
                          <a:rPr lang="en-US" altLang="zh-CN" sz="2400" b="1" i="1" dirty="0">
                            <a:solidFill>
                              <a:srgbClr val="000000"/>
                            </a:solidFill>
                            <a:latin typeface="Cambria Math" panose="02040503050406030204" pitchFamily="18" charset="0"/>
                            <a:ea typeface="黑体" panose="02010609060101010101" pitchFamily="49" charset="-122"/>
                          </a:rPr>
                          <m:t>𝒗</m:t>
                        </m:r>
                      </m:e>
                    </m:acc>
                    <m:r>
                      <a:rPr lang="en-US" altLang="zh-CN" sz="2400" i="1" dirty="0" smtClean="0">
                        <a:solidFill>
                          <a:srgbClr val="000000"/>
                        </a:solidFill>
                        <a:latin typeface="Cambria Math" panose="02040503050406030204" pitchFamily="18" charset="0"/>
                        <a:ea typeface="黑体" panose="02010609060101010101" pitchFamily="49" charset="-122"/>
                      </a:rPr>
                      <m:t>×</m:t>
                    </m:r>
                    <m:acc>
                      <m:accPr>
                        <m:chr m:val="⃑"/>
                        <m:ctrlPr>
                          <a:rPr lang="en-US" altLang="zh-CN" sz="2400" b="1" i="1" dirty="0" smtClean="0">
                            <a:solidFill>
                              <a:srgbClr val="000000"/>
                            </a:solidFill>
                            <a:latin typeface="Cambria Math" panose="02040503050406030204" pitchFamily="18" charset="0"/>
                            <a:ea typeface="黑体" panose="02010609060101010101" pitchFamily="49" charset="-122"/>
                          </a:rPr>
                        </m:ctrlPr>
                      </m:accPr>
                      <m:e>
                        <m:r>
                          <a:rPr lang="en-US" altLang="zh-CN" sz="2400" b="1" i="1" dirty="0">
                            <a:solidFill>
                              <a:srgbClr val="000000"/>
                            </a:solidFill>
                            <a:latin typeface="Cambria Math" panose="02040503050406030204" pitchFamily="18" charset="0"/>
                            <a:ea typeface="黑体" panose="02010609060101010101" pitchFamily="49" charset="-122"/>
                          </a:rPr>
                          <m:t>𝝎</m:t>
                        </m:r>
                      </m:e>
                    </m:acc>
                  </m:oMath>
                </a14:m>
                <a:endParaRPr lang="en-US" altLang="zh-CN" sz="2400" b="1" noProof="0" dirty="0">
                  <a:solidFill>
                    <a:srgbClr val="000000"/>
                  </a:solidFill>
                  <a:latin typeface="黑体" panose="02010609060101010101" pitchFamily="49" charset="-122"/>
                  <a:ea typeface="黑体" panose="02010609060101010101" pitchFamily="49" charset="-122"/>
                </a:endParaRPr>
              </a:p>
            </p:txBody>
          </p:sp>
        </mc:Choice>
        <mc:Fallback xmlns="">
          <p:sp>
            <p:nvSpPr>
              <p:cNvPr id="3" name="文本框 2"/>
              <p:cNvSpPr txBox="1">
                <a:spLocks noRot="1" noChangeAspect="1" noMove="1" noResize="1" noEditPoints="1" noAdjustHandles="1" noChangeArrowheads="1" noChangeShapeType="1" noTextEdit="1"/>
              </p:cNvSpPr>
              <p:nvPr/>
            </p:nvSpPr>
            <p:spPr>
              <a:xfrm>
                <a:off x="4567930" y="801866"/>
                <a:ext cx="4576070" cy="5230634"/>
              </a:xfrm>
              <a:prstGeom prst="rect">
                <a:avLst/>
              </a:prstGeom>
              <a:blipFill>
                <a:blip r:embed="rId3"/>
                <a:stretch>
                  <a:fillRect l="-1997"/>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440802F1-D4DD-4895-A553-A2EA5657AE62}"/>
              </a:ext>
            </a:extLst>
          </p:cNvPr>
          <p:cNvSpPr>
            <a:spLocks noGrp="1"/>
          </p:cNvSpPr>
          <p:nvPr>
            <p:ph type="sldNum" sz="quarter" idx="12"/>
          </p:nvPr>
        </p:nvSpPr>
        <p:spPr/>
        <p:txBody>
          <a:bodyPr/>
          <a:lstStyle/>
          <a:p>
            <a:fld id="{4C3D3B58-3EE1-4F96-9FD8-5B8AB691F231}" type="slidenum">
              <a:rPr lang="zh-CN" altLang="en-US" smtClean="0"/>
              <a:t>26</a:t>
            </a:fld>
            <a:endParaRPr lang="zh-CN" altLang="en-US"/>
          </a:p>
        </p:txBody>
      </p:sp>
    </p:spTree>
    <p:extLst>
      <p:ext uri="{BB962C8B-B14F-4D97-AF65-F5344CB8AC3E}">
        <p14:creationId xmlns:p14="http://schemas.microsoft.com/office/powerpoint/2010/main" val="17986781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0" y="328484"/>
            <a:ext cx="8989255" cy="3809524"/>
          </a:xfrm>
          <a:prstGeom prst="rect">
            <a:avLst/>
          </a:prstGeom>
        </p:spPr>
      </p:pic>
      <p:sp>
        <p:nvSpPr>
          <p:cNvPr id="3" name="文本框 2"/>
          <p:cNvSpPr txBox="1"/>
          <p:nvPr/>
        </p:nvSpPr>
        <p:spPr>
          <a:xfrm>
            <a:off x="379827" y="517324"/>
            <a:ext cx="1083213" cy="461665"/>
          </a:xfrm>
          <a:prstGeom prst="rect">
            <a:avLst/>
          </a:prstGeom>
          <a:solidFill>
            <a:schemeClr val="bg1"/>
          </a:solidFill>
        </p:spPr>
        <p:txBody>
          <a:bodyPr wrap="square" rtlCol="0">
            <a:spAutoFit/>
          </a:bodyPr>
          <a:lstStyle/>
          <a:p>
            <a:r>
              <a:rPr lang="en-US" altLang="zh-CN" sz="2400" dirty="0">
                <a:solidFill>
                  <a:schemeClr val="accent2"/>
                </a:solidFill>
                <a:latin typeface="黑体" panose="02010609060101010101" pitchFamily="49" charset="-122"/>
                <a:ea typeface="黑体" panose="02010609060101010101" pitchFamily="49" charset="-122"/>
              </a:rPr>
              <a:t>【</a:t>
            </a:r>
            <a:r>
              <a:rPr lang="zh-CN" altLang="en-US" sz="2400" dirty="0">
                <a:solidFill>
                  <a:schemeClr val="accent2"/>
                </a:solidFill>
                <a:latin typeface="黑体" panose="02010609060101010101" pitchFamily="49" charset="-122"/>
                <a:ea typeface="黑体" panose="02010609060101010101" pitchFamily="49" charset="-122"/>
              </a:rPr>
              <a:t>例</a:t>
            </a:r>
            <a:r>
              <a:rPr lang="en-US" altLang="zh-CN" sz="2400" dirty="0">
                <a:solidFill>
                  <a:schemeClr val="accent2"/>
                </a:solidFill>
                <a:latin typeface="黑体" panose="02010609060101010101" pitchFamily="49" charset="-122"/>
                <a:ea typeface="黑体" panose="02010609060101010101" pitchFamily="49" charset="-122"/>
              </a:rPr>
              <a:t>5】</a:t>
            </a:r>
            <a:endParaRPr lang="zh-CN" altLang="en-US" sz="2400" dirty="0">
              <a:solidFill>
                <a:schemeClr val="accent2"/>
              </a:solidFill>
              <a:latin typeface="黑体" panose="02010609060101010101" pitchFamily="49" charset="-122"/>
              <a:ea typeface="黑体" panose="02010609060101010101" pitchFamily="49" charset="-122"/>
            </a:endParaRPr>
          </a:p>
        </p:txBody>
      </p:sp>
      <p:sp>
        <p:nvSpPr>
          <p:cNvPr id="5" name="矩形 4"/>
          <p:cNvSpPr/>
          <p:nvPr/>
        </p:nvSpPr>
        <p:spPr>
          <a:xfrm>
            <a:off x="6175717" y="328484"/>
            <a:ext cx="2813538" cy="34697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rotWithShape="1">
          <a:blip r:embed="rId3"/>
          <a:srcRect r="462"/>
          <a:stretch/>
        </p:blipFill>
        <p:spPr>
          <a:xfrm>
            <a:off x="154746" y="2145968"/>
            <a:ext cx="8989254" cy="3552381"/>
          </a:xfrm>
          <a:prstGeom prst="rect">
            <a:avLst/>
          </a:prstGeom>
        </p:spPr>
      </p:pic>
      <p:sp>
        <p:nvSpPr>
          <p:cNvPr id="6" name="灯片编号占位符 5">
            <a:extLst>
              <a:ext uri="{FF2B5EF4-FFF2-40B4-BE49-F238E27FC236}">
                <a16:creationId xmlns:a16="http://schemas.microsoft.com/office/drawing/2014/main" id="{708C881C-1DA9-4C00-8046-6DDA012B1072}"/>
              </a:ext>
            </a:extLst>
          </p:cNvPr>
          <p:cNvSpPr>
            <a:spLocks noGrp="1"/>
          </p:cNvSpPr>
          <p:nvPr>
            <p:ph type="sldNum" sz="quarter" idx="12"/>
          </p:nvPr>
        </p:nvSpPr>
        <p:spPr/>
        <p:txBody>
          <a:bodyPr/>
          <a:lstStyle/>
          <a:p>
            <a:fld id="{4C3D3B58-3EE1-4F96-9FD8-5B8AB691F231}" type="slidenum">
              <a:rPr lang="zh-CN" altLang="en-US" smtClean="0"/>
              <a:t>27</a:t>
            </a:fld>
            <a:endParaRPr lang="zh-CN" altLang="en-US"/>
          </a:p>
        </p:txBody>
      </p:sp>
      <p:sp>
        <p:nvSpPr>
          <p:cNvPr id="7" name="文本框 6">
            <a:extLst>
              <a:ext uri="{FF2B5EF4-FFF2-40B4-BE49-F238E27FC236}">
                <a16:creationId xmlns:a16="http://schemas.microsoft.com/office/drawing/2014/main" id="{53C621C4-E026-4C40-A95D-3775DE2E4F95}"/>
              </a:ext>
            </a:extLst>
          </p:cNvPr>
          <p:cNvSpPr txBox="1"/>
          <p:nvPr/>
        </p:nvSpPr>
        <p:spPr>
          <a:xfrm>
            <a:off x="6457950" y="4764290"/>
            <a:ext cx="534572" cy="307777"/>
          </a:xfrm>
          <a:prstGeom prst="rect">
            <a:avLst/>
          </a:prstGeom>
          <a:noFill/>
        </p:spPr>
        <p:txBody>
          <a:bodyPr wrap="square" rtlCol="0">
            <a:spAutoFit/>
          </a:bodyPr>
          <a:lstStyle/>
          <a:p>
            <a:r>
              <a:rPr lang="en-US" altLang="zh-CN" sz="1400" dirty="0">
                <a:latin typeface="黑体" panose="02010609060101010101" pitchFamily="49" charset="-122"/>
                <a:ea typeface="黑体" panose="02010609060101010101" pitchFamily="49" charset="-122"/>
              </a:rPr>
              <a:t>2</a:t>
            </a:r>
            <a:endParaRPr lang="zh-CN" altLang="en-US" sz="1400" dirty="0">
              <a:latin typeface="黑体" panose="02010609060101010101" pitchFamily="49" charset="-122"/>
              <a:ea typeface="黑体" panose="02010609060101010101" pitchFamily="49" charset="-122"/>
            </a:endParaRPr>
          </a:p>
        </p:txBody>
      </p:sp>
      <p:sp>
        <p:nvSpPr>
          <p:cNvPr id="8" name="矩形 7">
            <a:extLst>
              <a:ext uri="{FF2B5EF4-FFF2-40B4-BE49-F238E27FC236}">
                <a16:creationId xmlns:a16="http://schemas.microsoft.com/office/drawing/2014/main" id="{548F2A11-BBA1-4B7D-AC5C-8C470EBAF308}"/>
              </a:ext>
            </a:extLst>
          </p:cNvPr>
          <p:cNvSpPr/>
          <p:nvPr/>
        </p:nvSpPr>
        <p:spPr>
          <a:xfrm>
            <a:off x="4452423" y="3291840"/>
            <a:ext cx="119577" cy="2057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a:extLst>
              <a:ext uri="{FF2B5EF4-FFF2-40B4-BE49-F238E27FC236}">
                <a16:creationId xmlns:a16="http://schemas.microsoft.com/office/drawing/2014/main" id="{CDFAEC35-3AEE-4335-993A-4DBAD14F45C5}"/>
              </a:ext>
            </a:extLst>
          </p:cNvPr>
          <p:cNvPicPr>
            <a:picLocks noChangeAspect="1"/>
          </p:cNvPicPr>
          <p:nvPr/>
        </p:nvPicPr>
        <p:blipFill>
          <a:blip r:embed="rId4"/>
          <a:stretch>
            <a:fillRect/>
          </a:stretch>
        </p:blipFill>
        <p:spPr>
          <a:xfrm>
            <a:off x="2535461" y="4357271"/>
            <a:ext cx="134124" cy="219475"/>
          </a:xfrm>
          <a:prstGeom prst="rect">
            <a:avLst/>
          </a:prstGeom>
        </p:spPr>
      </p:pic>
    </p:spTree>
    <p:extLst>
      <p:ext uri="{BB962C8B-B14F-4D97-AF65-F5344CB8AC3E}">
        <p14:creationId xmlns:p14="http://schemas.microsoft.com/office/powerpoint/2010/main" val="74755817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矩形 1"/>
          <p:cNvSpPr/>
          <p:nvPr/>
        </p:nvSpPr>
        <p:spPr>
          <a:xfrm>
            <a:off x="480059" y="2053641"/>
            <a:ext cx="275187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zh-CN" altLang="en-US" sz="4400" b="1" kern="1200" cap="none" spc="0" dirty="0">
                <a:ln w="12700">
                  <a:solidFill>
                    <a:schemeClr val="tx2">
                      <a:lumMod val="75000"/>
                    </a:schemeClr>
                  </a:solidFill>
                  <a:prstDash val="solid"/>
                </a:ln>
                <a:solidFill>
                  <a:schemeClr val="bg1"/>
                </a:solidFill>
                <a:effectLst>
                  <a:outerShdw dist="38100" dir="2640000" algn="bl" rotWithShape="0">
                    <a:schemeClr val="tx2">
                      <a:lumMod val="75000"/>
                    </a:schemeClr>
                  </a:outerShdw>
                </a:effectLst>
                <a:latin typeface="+mj-lt"/>
                <a:ea typeface="+mj-ea"/>
                <a:cs typeface="+mj-cs"/>
              </a:rPr>
              <a:t>动量</a:t>
            </a:r>
          </a:p>
        </p:txBody>
      </p:sp>
      <p:sp>
        <p:nvSpPr>
          <p:cNvPr id="3" name="文本框 2"/>
          <p:cNvSpPr txBox="1"/>
          <p:nvPr/>
        </p:nvSpPr>
        <p:spPr>
          <a:xfrm>
            <a:off x="4571999" y="534580"/>
            <a:ext cx="3979563" cy="5230634"/>
          </a:xfrm>
          <a:prstGeom prst="rect">
            <a:avLst/>
          </a:prstGeom>
        </p:spPr>
        <p:txBody>
          <a:bodyPr vert="horz" lIns="91440" tIns="45720" rIns="91440" bIns="45720" rtlCol="0" anchor="ctr">
            <a:normAutofit/>
          </a:bodyPr>
          <a:lstStyle/>
          <a:p>
            <a:pPr>
              <a:lnSpc>
                <a:spcPct val="90000"/>
              </a:lnSpc>
              <a:spcAft>
                <a:spcPts val="600"/>
              </a:spcAft>
            </a:pPr>
            <a:r>
              <a:rPr lang="en-US" altLang="zh-CN" sz="2400" dirty="0">
                <a:solidFill>
                  <a:srgbClr val="000000"/>
                </a:solidFill>
                <a:latin typeface="黑体" panose="02010609060101010101" pitchFamily="49" charset="-122"/>
                <a:ea typeface="黑体" panose="02010609060101010101" pitchFamily="49" charset="-122"/>
              </a:rPr>
              <a:t>1.</a:t>
            </a:r>
            <a:r>
              <a:rPr lang="zh-CN" altLang="en-US" sz="2400" dirty="0">
                <a:solidFill>
                  <a:srgbClr val="000000"/>
                </a:solidFill>
                <a:latin typeface="黑体" panose="02010609060101010101" pitchFamily="49" charset="-122"/>
                <a:ea typeface="黑体" panose="02010609060101010101" pitchFamily="49" charset="-122"/>
              </a:rPr>
              <a:t>冲量 动量定理</a:t>
            </a:r>
            <a:endParaRPr lang="en-US" altLang="zh-CN" sz="2400" dirty="0">
              <a:solidFill>
                <a:srgbClr val="000000"/>
              </a:solidFill>
              <a:latin typeface="黑体" panose="02010609060101010101" pitchFamily="49" charset="-122"/>
              <a:ea typeface="黑体" panose="02010609060101010101" pitchFamily="49" charset="-122"/>
            </a:endParaRPr>
          </a:p>
          <a:p>
            <a:pPr indent="-228600">
              <a:lnSpc>
                <a:spcPct val="90000"/>
              </a:lnSpc>
              <a:spcAft>
                <a:spcPts val="600"/>
              </a:spcAft>
              <a:buFont typeface="Arial" panose="020B0604020202020204" pitchFamily="34" charset="0"/>
              <a:buChar char="•"/>
            </a:pPr>
            <a:r>
              <a:rPr lang="zh-CN" altLang="en-US" sz="2400" dirty="0">
                <a:solidFill>
                  <a:srgbClr val="000000"/>
                </a:solidFill>
                <a:latin typeface="黑体" panose="02010609060101010101" pitchFamily="49" charset="-122"/>
                <a:ea typeface="黑体" panose="02010609060101010101" pitchFamily="49" charset="-122"/>
              </a:rPr>
              <a:t>单质点的动量定理</a:t>
            </a:r>
            <a:endParaRPr lang="en-US" altLang="zh-CN" sz="2400" dirty="0">
              <a:solidFill>
                <a:srgbClr val="000000"/>
              </a:solidFill>
              <a:latin typeface="黑体" panose="02010609060101010101" pitchFamily="49" charset="-122"/>
              <a:ea typeface="黑体" panose="02010609060101010101" pitchFamily="49" charset="-122"/>
            </a:endParaRPr>
          </a:p>
          <a:p>
            <a:pPr indent="-228600">
              <a:lnSpc>
                <a:spcPct val="90000"/>
              </a:lnSpc>
              <a:spcAft>
                <a:spcPts val="600"/>
              </a:spcAft>
              <a:buFont typeface="Arial" panose="020B0604020202020204" pitchFamily="34" charset="0"/>
              <a:buChar char="•"/>
            </a:pPr>
            <a:r>
              <a:rPr lang="zh-CN" altLang="en-US" sz="2400" dirty="0">
                <a:solidFill>
                  <a:srgbClr val="000000"/>
                </a:solidFill>
                <a:latin typeface="黑体" panose="02010609060101010101" pitchFamily="49" charset="-122"/>
                <a:ea typeface="黑体" panose="02010609060101010101" pitchFamily="49" charset="-122"/>
              </a:rPr>
              <a:t>质点系的动量定理</a:t>
            </a:r>
            <a:endParaRPr lang="en-US" altLang="zh-CN" sz="2400" dirty="0">
              <a:solidFill>
                <a:srgbClr val="000000"/>
              </a:solidFill>
              <a:latin typeface="黑体" panose="02010609060101010101" pitchFamily="49" charset="-122"/>
              <a:ea typeface="黑体" panose="02010609060101010101" pitchFamily="49" charset="-122"/>
            </a:endParaRPr>
          </a:p>
          <a:p>
            <a:pPr>
              <a:lnSpc>
                <a:spcPct val="90000"/>
              </a:lnSpc>
              <a:spcAft>
                <a:spcPts val="600"/>
              </a:spcAft>
            </a:pPr>
            <a:r>
              <a:rPr lang="en-US" altLang="zh-CN" sz="2400" dirty="0">
                <a:solidFill>
                  <a:srgbClr val="000000"/>
                </a:solidFill>
                <a:latin typeface="黑体" panose="02010609060101010101" pitchFamily="49" charset="-122"/>
                <a:ea typeface="黑体" panose="02010609060101010101" pitchFamily="49" charset="-122"/>
              </a:rPr>
              <a:t>2.</a:t>
            </a:r>
            <a:r>
              <a:rPr lang="zh-CN" altLang="en-US" sz="2400" dirty="0">
                <a:solidFill>
                  <a:srgbClr val="000000"/>
                </a:solidFill>
                <a:latin typeface="黑体" panose="02010609060101010101" pitchFamily="49" charset="-122"/>
                <a:ea typeface="黑体" panose="02010609060101010101" pitchFamily="49" charset="-122"/>
              </a:rPr>
              <a:t>动量守恒定律</a:t>
            </a:r>
            <a:endParaRPr lang="en-US" altLang="zh-CN" sz="2400" dirty="0">
              <a:solidFill>
                <a:srgbClr val="000000"/>
              </a:solidFill>
              <a:latin typeface="黑体" panose="02010609060101010101" pitchFamily="49" charset="-122"/>
              <a:ea typeface="黑体" panose="02010609060101010101" pitchFamily="49" charset="-122"/>
            </a:endParaRPr>
          </a:p>
          <a:p>
            <a:pPr>
              <a:lnSpc>
                <a:spcPct val="90000"/>
              </a:lnSpc>
              <a:spcAft>
                <a:spcPts val="600"/>
              </a:spcAft>
            </a:pPr>
            <a:r>
              <a:rPr lang="en-US" altLang="zh-CN" sz="2400" dirty="0">
                <a:solidFill>
                  <a:srgbClr val="000000"/>
                </a:solidFill>
                <a:latin typeface="黑体" panose="02010609060101010101" pitchFamily="49" charset="-122"/>
                <a:ea typeface="黑体" panose="02010609060101010101" pitchFamily="49" charset="-122"/>
              </a:rPr>
              <a:t>3.</a:t>
            </a:r>
            <a:r>
              <a:rPr lang="zh-CN" altLang="en-US" sz="2400" dirty="0">
                <a:solidFill>
                  <a:srgbClr val="000000"/>
                </a:solidFill>
                <a:latin typeface="黑体" panose="02010609060101010101" pitchFamily="49" charset="-122"/>
                <a:ea typeface="黑体" panose="02010609060101010101" pitchFamily="49" charset="-122"/>
              </a:rPr>
              <a:t>变质量系统*（火箭）</a:t>
            </a:r>
            <a:endParaRPr lang="en-US" altLang="zh-CN" sz="2400" dirty="0">
              <a:solidFill>
                <a:srgbClr val="000000"/>
              </a:solidFill>
              <a:latin typeface="黑体" panose="02010609060101010101" pitchFamily="49" charset="-122"/>
              <a:ea typeface="黑体" panose="02010609060101010101" pitchFamily="49" charset="-122"/>
            </a:endParaRPr>
          </a:p>
          <a:p>
            <a:pPr>
              <a:lnSpc>
                <a:spcPct val="90000"/>
              </a:lnSpc>
              <a:spcAft>
                <a:spcPts val="600"/>
              </a:spcAft>
            </a:pPr>
            <a:r>
              <a:rPr lang="en-US" altLang="zh-CN" sz="2100" dirty="0">
                <a:solidFill>
                  <a:srgbClr val="000000"/>
                </a:solidFill>
              </a:rPr>
              <a:t>   </a:t>
            </a:r>
          </a:p>
        </p:txBody>
      </p:sp>
      <p:pic>
        <p:nvPicPr>
          <p:cNvPr id="5" name="图片 4">
            <a:extLst>
              <a:ext uri="{FF2B5EF4-FFF2-40B4-BE49-F238E27FC236}">
                <a16:creationId xmlns:a16="http://schemas.microsoft.com/office/drawing/2014/main" id="{5B428E6A-CD83-47DB-9175-8FC7C3568C01}"/>
              </a:ext>
            </a:extLst>
          </p:cNvPr>
          <p:cNvPicPr>
            <a:picLocks noChangeAspect="1"/>
          </p:cNvPicPr>
          <p:nvPr/>
        </p:nvPicPr>
        <p:blipFill rotWithShape="1">
          <a:blip r:embed="rId3"/>
          <a:srcRect l="586" t="16529" r="49414"/>
          <a:stretch/>
        </p:blipFill>
        <p:spPr>
          <a:xfrm>
            <a:off x="4675244" y="4076564"/>
            <a:ext cx="4468756" cy="951618"/>
          </a:xfrm>
          <a:prstGeom prst="rect">
            <a:avLst/>
          </a:prstGeom>
        </p:spPr>
      </p:pic>
      <p:pic>
        <p:nvPicPr>
          <p:cNvPr id="6" name="图片 5">
            <a:extLst>
              <a:ext uri="{FF2B5EF4-FFF2-40B4-BE49-F238E27FC236}">
                <a16:creationId xmlns:a16="http://schemas.microsoft.com/office/drawing/2014/main" id="{A7D65C3E-1865-4793-B8D9-E57B96DBC1EF}"/>
              </a:ext>
            </a:extLst>
          </p:cNvPr>
          <p:cNvPicPr>
            <a:picLocks noChangeAspect="1"/>
          </p:cNvPicPr>
          <p:nvPr/>
        </p:nvPicPr>
        <p:blipFill rotWithShape="1">
          <a:blip r:embed="rId3"/>
          <a:srcRect l="53247" t="24371" r="531" b="-7842"/>
          <a:stretch/>
        </p:blipFill>
        <p:spPr>
          <a:xfrm>
            <a:off x="4120941" y="4991473"/>
            <a:ext cx="4131130" cy="951618"/>
          </a:xfrm>
          <a:prstGeom prst="rect">
            <a:avLst/>
          </a:prstGeom>
        </p:spPr>
      </p:pic>
      <p:sp>
        <p:nvSpPr>
          <p:cNvPr id="7" name="灯片编号占位符 6">
            <a:extLst>
              <a:ext uri="{FF2B5EF4-FFF2-40B4-BE49-F238E27FC236}">
                <a16:creationId xmlns:a16="http://schemas.microsoft.com/office/drawing/2014/main" id="{78F13151-457B-495A-8B61-C58CA30E2D5F}"/>
              </a:ext>
            </a:extLst>
          </p:cNvPr>
          <p:cNvSpPr>
            <a:spLocks noGrp="1"/>
          </p:cNvSpPr>
          <p:nvPr>
            <p:ph type="sldNum" sz="quarter" idx="12"/>
          </p:nvPr>
        </p:nvSpPr>
        <p:spPr/>
        <p:txBody>
          <a:bodyPr/>
          <a:lstStyle/>
          <a:p>
            <a:fld id="{4C3D3B58-3EE1-4F96-9FD8-5B8AB691F231}" type="slidenum">
              <a:rPr lang="zh-CN" altLang="en-US" smtClean="0"/>
              <a:t>28</a:t>
            </a:fld>
            <a:endParaRPr lang="zh-CN" altLang="en-US"/>
          </a:p>
        </p:txBody>
      </p:sp>
    </p:spTree>
    <p:extLst>
      <p:ext uri="{BB962C8B-B14F-4D97-AF65-F5344CB8AC3E}">
        <p14:creationId xmlns:p14="http://schemas.microsoft.com/office/powerpoint/2010/main" val="32747583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5D9A903-313B-46D5-86C5-74C140086C04}"/>
              </a:ext>
            </a:extLst>
          </p:cNvPr>
          <p:cNvSpPr txBox="1"/>
          <p:nvPr>
            <p:custDataLst>
              <p:tags r:id="rId2"/>
            </p:custDataLst>
          </p:nvPr>
        </p:nvSpPr>
        <p:spPr>
          <a:xfrm>
            <a:off x="914400" y="785812"/>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在水平冰面上以一定速度向东行驶的炮车，向东南（斜向上）方向发射一炮弹，对于炮车和炮弹这一系统，在此过程中（忽略冰面摩擦力及空气阻力）</a:t>
            </a:r>
          </a:p>
        </p:txBody>
      </p:sp>
      <p:sp>
        <p:nvSpPr>
          <p:cNvPr id="5" name="文本框 4">
            <a:extLst>
              <a:ext uri="{FF2B5EF4-FFF2-40B4-BE49-F238E27FC236}">
                <a16:creationId xmlns:a16="http://schemas.microsoft.com/office/drawing/2014/main" id="{7EC3750E-AD64-4BFA-A0D2-CE6D80509A01}"/>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总动量守恒</a:t>
            </a:r>
          </a:p>
        </p:txBody>
      </p:sp>
      <p:sp>
        <p:nvSpPr>
          <p:cNvPr id="6" name="文本框 5">
            <a:extLst>
              <a:ext uri="{FF2B5EF4-FFF2-40B4-BE49-F238E27FC236}">
                <a16:creationId xmlns:a16="http://schemas.microsoft.com/office/drawing/2014/main" id="{07FF5043-3289-4075-BFEB-2349AED18690}"/>
              </a:ext>
            </a:extLst>
          </p:cNvPr>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总动量在炮身前进的方向上的分量守恒，其它方向动量不守恒</a:t>
            </a:r>
          </a:p>
        </p:txBody>
      </p:sp>
      <p:sp>
        <p:nvSpPr>
          <p:cNvPr id="7" name="文本框 6">
            <a:extLst>
              <a:ext uri="{FF2B5EF4-FFF2-40B4-BE49-F238E27FC236}">
                <a16:creationId xmlns:a16="http://schemas.microsoft.com/office/drawing/2014/main" id="{C70724C0-27C7-409F-A157-5B8CFB908346}"/>
              </a:ext>
            </a:extLst>
          </p:cNvPr>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总动量在水平面上任意方向的分量守恒，竖直方向分量不守恒</a:t>
            </a:r>
          </a:p>
        </p:txBody>
      </p:sp>
      <p:sp>
        <p:nvSpPr>
          <p:cNvPr id="8" name="文本框 7">
            <a:extLst>
              <a:ext uri="{FF2B5EF4-FFF2-40B4-BE49-F238E27FC236}">
                <a16:creationId xmlns:a16="http://schemas.microsoft.com/office/drawing/2014/main" id="{B8802A3A-921B-4F12-BE05-2742A67CA8FB}"/>
              </a:ext>
            </a:extLst>
          </p:cNvPr>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总动量在任何方向的分量均不守恒</a:t>
            </a:r>
          </a:p>
        </p:txBody>
      </p:sp>
      <p:sp>
        <p:nvSpPr>
          <p:cNvPr id="9" name="椭圆 8">
            <a:extLst>
              <a:ext uri="{FF2B5EF4-FFF2-40B4-BE49-F238E27FC236}">
                <a16:creationId xmlns:a16="http://schemas.microsoft.com/office/drawing/2014/main" id="{365D222C-7E05-4383-BC0F-E23BD1C1B212}"/>
              </a:ext>
            </a:extLst>
          </p:cNvPr>
          <p:cNvSpPr>
            <a:spLocks noChangeAspect="1"/>
          </p:cNvSpPr>
          <p:nvPr>
            <p:custDataLst>
              <p:tags r:id="rId7"/>
            </p:custDataLst>
          </p:nvPr>
        </p:nvSpPr>
        <p:spPr>
          <a:xfrm>
            <a:off x="1114425" y="28503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30F29772-4C43-42AE-B465-B34059692842}"/>
              </a:ext>
            </a:extLst>
          </p:cNvPr>
          <p:cNvSpPr>
            <a:spLocks noChangeAspect="1"/>
          </p:cNvSpPr>
          <p:nvPr>
            <p:custDataLst>
              <p:tags r:id="rId8"/>
            </p:custDataLst>
          </p:nvPr>
        </p:nvSpPr>
        <p:spPr>
          <a:xfrm>
            <a:off x="1114425" y="37076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03B0005B-42DE-4111-99E1-73AD9F2A5D93}"/>
              </a:ext>
            </a:extLst>
          </p:cNvPr>
          <p:cNvSpPr>
            <a:spLocks noChangeAspect="1"/>
          </p:cNvSpPr>
          <p:nvPr>
            <p:custDataLst>
              <p:tags r:id="rId9"/>
            </p:custDataLst>
          </p:nvPr>
        </p:nvSpPr>
        <p:spPr>
          <a:xfrm>
            <a:off x="1114425" y="456485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62668DAA-9FE2-4F65-B15C-C912686EB49F}"/>
              </a:ext>
            </a:extLst>
          </p:cNvPr>
          <p:cNvSpPr>
            <a:spLocks noChangeAspect="1"/>
          </p:cNvSpPr>
          <p:nvPr>
            <p:custDataLst>
              <p:tags r:id="rId10"/>
            </p:custDataLst>
          </p:nvPr>
        </p:nvSpPr>
        <p:spPr>
          <a:xfrm>
            <a:off x="1114425" y="54221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CDEE0084-347E-40AF-B860-23B3D6FF3BFA}"/>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0" name="灯片编号占位符 19">
            <a:extLst>
              <a:ext uri="{FF2B5EF4-FFF2-40B4-BE49-F238E27FC236}">
                <a16:creationId xmlns:a16="http://schemas.microsoft.com/office/drawing/2014/main" id="{BBA5D2A4-AFA1-4ECE-A4B5-614BC701EEC7}"/>
              </a:ext>
            </a:extLst>
          </p:cNvPr>
          <p:cNvSpPr>
            <a:spLocks noGrp="1"/>
          </p:cNvSpPr>
          <p:nvPr>
            <p:ph type="sldNum" sz="quarter" idx="12"/>
          </p:nvPr>
        </p:nvSpPr>
        <p:spPr/>
        <p:txBody>
          <a:bodyPr/>
          <a:lstStyle/>
          <a:p>
            <a:fld id="{4C3D3B58-3EE1-4F96-9FD8-5B8AB691F231}" type="slidenum">
              <a:rPr lang="zh-CN" altLang="en-US" smtClean="0"/>
              <a:t>29</a:t>
            </a:fld>
            <a:endParaRPr lang="zh-CN" altLang="en-US"/>
          </a:p>
        </p:txBody>
      </p:sp>
      <p:grpSp>
        <p:nvGrpSpPr>
          <p:cNvPr id="18" name="组合 17">
            <a:extLst>
              <a:ext uri="{FF2B5EF4-FFF2-40B4-BE49-F238E27FC236}">
                <a16:creationId xmlns:a16="http://schemas.microsoft.com/office/drawing/2014/main" id="{2F9C439D-4CA4-48BE-9BA2-FAA84D85847D}"/>
              </a:ext>
            </a:extLst>
          </p:cNvPr>
          <p:cNvGrpSpPr/>
          <p:nvPr>
            <p:custDataLst>
              <p:tags r:id="rId12"/>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1C869F77-7AD5-4FE3-B84F-5EB6B8FC67A7}"/>
                </a:ext>
              </a:extLst>
            </p:cNvPr>
            <p:cNvSpPr/>
            <p:nvPr>
              <p:custDataLst>
                <p:tags r:id="rId14"/>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186F0C54-D181-46B8-A90C-48EB9FB62048}"/>
                </a:ext>
              </a:extLst>
            </p:cNvPr>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29682EA4-08FD-4990-B836-960E412B5E82}"/>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FFCA6712-F3D2-43B2-9A2F-6B47BA70F826}"/>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2E5BEB5D-C20E-4D91-8582-9DD23CBA8AA6}"/>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431256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37BFE2F9-0A39-4168-B905-E467581121DE}"/>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一运动质点在某瞬时位于矢径</a:t>
                </a:r>
                <a14:m>
                  <m:oMath xmlns:m="http://schemas.openxmlformats.org/officeDocument/2006/math">
                    <m:acc>
                      <m:accPr>
                        <m:chr m:val="⃗"/>
                        <m:ctrlPr>
                          <a:rPr lang="zh-CN" altLang="en-US" sz="2600" i="1" smtClean="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ctrlPr>
                      </m:accPr>
                      <m:e>
                        <m:r>
                          <m:rPr>
                            <m:sty m:val="p"/>
                          </m:rPr>
                          <a:rPr lang="en-US" altLang="zh-CN" sz="26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r</m:t>
                        </m:r>
                      </m:e>
                    </m:acc>
                    <m:r>
                      <a:rPr lang="en-US" altLang="zh-CN" sz="2600" b="0" i="1" smtClean="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m:t>
                    </m:r>
                    <m:r>
                      <a:rPr lang="en-US" altLang="zh-CN" sz="2600" b="0" i="1" smtClean="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𝑥</m:t>
                    </m:r>
                    <m:r>
                      <a:rPr lang="en-US" altLang="zh-CN" sz="2600" b="0" i="1" smtClean="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m:t>
                    </m:r>
                    <m:r>
                      <a:rPr lang="en-US" altLang="zh-CN" sz="2600" b="0" i="1" smtClean="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𝑦</m:t>
                    </m:r>
                    <m:r>
                      <a:rPr lang="en-US" altLang="zh-CN" sz="2600" b="0" i="1" smtClean="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m:t>
                    </m:r>
                  </m:oMath>
                </a14:m>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的端点处， 其速度</a:t>
                </a:r>
                <a:r>
                  <a:rPr lang="zh-CN" altLang="en-US" sz="2600" dirty="0">
                    <a:solidFill>
                      <a:srgbClr val="FF0000"/>
                    </a:solidFill>
                    <a:latin typeface="Microsoft Yahei" panose="020B0503020204020204" pitchFamily="34" charset="-122"/>
                    <a:ea typeface="Microsoft Yahei" panose="020B0503020204020204" pitchFamily="34" charset="-122"/>
                    <a:sym typeface="Microsoft Yahei" panose="020B0503020204020204" pitchFamily="34" charset="-122"/>
                  </a:rPr>
                  <a:t>大小</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为</a:t>
                </a:r>
              </a:p>
            </p:txBody>
          </p:sp>
        </mc:Choice>
        <mc:Fallback xmlns="">
          <p:sp>
            <p:nvSpPr>
              <p:cNvPr id="4" name="文本框 3">
                <a:extLst>
                  <a:ext uri="{FF2B5EF4-FFF2-40B4-BE49-F238E27FC236}">
                    <a16:creationId xmlns:a16="http://schemas.microsoft.com/office/drawing/2014/main" id="{37BFE2F9-0A39-4168-B905-E467581121DE}"/>
                  </a:ext>
                </a:extLst>
              </p:cNvPr>
              <p:cNvSpPr txBox="1">
                <a:spLocks noRot="1" noChangeAspect="1" noMove="1" noResize="1" noEditPoints="1" noAdjustHandles="1" noChangeArrowheads="1" noChangeShapeType="1" noTextEdit="1"/>
              </p:cNvSpPr>
              <p:nvPr>
                <p:custDataLst>
                  <p:tags r:id="rId19"/>
                </p:custDataLst>
              </p:nvPr>
            </p:nvSpPr>
            <p:spPr>
              <a:xfrm>
                <a:off x="914400" y="635000"/>
                <a:ext cx="7315200" cy="2143125"/>
              </a:xfrm>
              <a:prstGeom prst="rect">
                <a:avLst/>
              </a:prstGeom>
              <a:blipFill>
                <a:blip r:embed="rId20"/>
                <a:stretch>
                  <a:fillRect l="-15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22927295-87BA-484F-8982-2D46064FEDF9}"/>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14:m>
                  <m:oMath xmlns:m="http://schemas.openxmlformats.org/officeDocument/2006/math">
                    <m:f>
                      <m:fPr>
                        <m:ctrlPr>
                          <a:rPr lang="en-US" altLang="zh-CN" sz="26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ctrlPr>
                      </m:fPr>
                      <m:num>
                        <m:r>
                          <a:rPr lang="en-US" altLang="zh-CN" sz="26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𝑑𝑟</m:t>
                        </m:r>
                      </m:num>
                      <m:den>
                        <m:r>
                          <a:rPr lang="en-US" altLang="zh-CN" sz="26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𝑑</m:t>
                        </m:r>
                        <m:r>
                          <a:rPr lang="en-US" altLang="zh-CN" sz="2600" b="0" i="1" smtClean="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𝑡</m:t>
                        </m:r>
                      </m:den>
                    </m:f>
                  </m:oMath>
                </a14:m>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p>
            </p:txBody>
          </p:sp>
        </mc:Choice>
        <mc:Fallback xmlns="">
          <p:sp>
            <p:nvSpPr>
              <p:cNvPr id="5" name="文本框 4">
                <a:extLst>
                  <a:ext uri="{FF2B5EF4-FFF2-40B4-BE49-F238E27FC236}">
                    <a16:creationId xmlns:a16="http://schemas.microsoft.com/office/drawing/2014/main" id="{22927295-87BA-484F-8982-2D46064FEDF9}"/>
                  </a:ext>
                </a:extLst>
              </p:cNvPr>
              <p:cNvSpPr txBox="1">
                <a:spLocks noRot="1" noChangeAspect="1" noMove="1" noResize="1" noEditPoints="1" noAdjustHandles="1" noChangeArrowheads="1" noChangeShapeType="1" noTextEdit="1"/>
              </p:cNvSpPr>
              <p:nvPr>
                <p:custDataLst>
                  <p:tags r:id="rId21"/>
                </p:custDataLst>
              </p:nvPr>
            </p:nvSpPr>
            <p:spPr>
              <a:xfrm>
                <a:off x="1828800" y="2786063"/>
                <a:ext cx="6400800" cy="642938"/>
              </a:xfrm>
              <a:prstGeom prst="rect">
                <a:avLst/>
              </a:prstGeom>
              <a:blipFill>
                <a:blip r:embed="rId2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7C363FE3-72D8-4816-B4F0-290472ACE9CE}"/>
                  </a:ext>
                </a:extLst>
              </p:cNvPr>
              <p:cNvSpPr txBox="1"/>
              <p:nvPr>
                <p:custDataLst>
                  <p:tags r:id="rId4"/>
                </p:custDataLst>
              </p:nvPr>
            </p:nvSpPr>
            <p:spPr>
              <a:xfrm>
                <a:off x="1828800" y="3643313"/>
                <a:ext cx="6400800" cy="642938"/>
              </a:xfrm>
              <a:prstGeom prst="rect">
                <a:avLst/>
              </a:prstGeom>
              <a:noFill/>
            </p:spPr>
            <p:txBody>
              <a:bodyPr vert="horz" rtlCol="0" anchor="ctr" anchorCtr="0">
                <a:noAutofit/>
              </a:bodyPr>
              <a:lstStyle/>
              <a:p>
                <a14:m>
                  <m:oMath xmlns:m="http://schemas.openxmlformats.org/officeDocument/2006/math">
                    <m:f>
                      <m:fPr>
                        <m:ctrlPr>
                          <a:rPr lang="en-US" altLang="zh-CN" sz="2600" i="1" smtClean="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ctrlPr>
                      </m:fPr>
                      <m:num>
                        <m:r>
                          <a:rPr lang="en-US" altLang="zh-CN" sz="26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𝑑</m:t>
                        </m:r>
                        <m:acc>
                          <m:accPr>
                            <m:chr m:val="⃗"/>
                            <m:ctrlPr>
                              <a:rPr lang="en-US" altLang="zh-CN" sz="2600" i="1" smtClean="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ctrlPr>
                          </m:accPr>
                          <m:e>
                            <m:r>
                              <a:rPr lang="en-US" altLang="zh-CN" sz="2600" b="0" i="1" smtClean="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𝑟</m:t>
                            </m:r>
                          </m:e>
                        </m:acc>
                      </m:num>
                      <m:den>
                        <m:r>
                          <a:rPr lang="en-US" altLang="zh-CN" sz="26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𝑑𝑡</m:t>
                        </m:r>
                      </m:den>
                    </m:f>
                  </m:oMath>
                </a14:m>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p>
            </p:txBody>
          </p:sp>
        </mc:Choice>
        <mc:Fallback xmlns="">
          <p:sp>
            <p:nvSpPr>
              <p:cNvPr id="6" name="文本框 5">
                <a:extLst>
                  <a:ext uri="{FF2B5EF4-FFF2-40B4-BE49-F238E27FC236}">
                    <a16:creationId xmlns:a16="http://schemas.microsoft.com/office/drawing/2014/main" id="{7C363FE3-72D8-4816-B4F0-290472ACE9CE}"/>
                  </a:ext>
                </a:extLst>
              </p:cNvPr>
              <p:cNvSpPr txBox="1">
                <a:spLocks noRot="1" noChangeAspect="1" noMove="1" noResize="1" noEditPoints="1" noAdjustHandles="1" noChangeArrowheads="1" noChangeShapeType="1" noTextEdit="1"/>
              </p:cNvSpPr>
              <p:nvPr>
                <p:custDataLst>
                  <p:tags r:id="rId23"/>
                </p:custDataLst>
              </p:nvPr>
            </p:nvSpPr>
            <p:spPr>
              <a:xfrm>
                <a:off x="1828800" y="3643313"/>
                <a:ext cx="6400800" cy="642938"/>
              </a:xfrm>
              <a:prstGeom prst="rect">
                <a:avLst/>
              </a:prstGeom>
              <a:blipFill>
                <a:blip r:embed="rId2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7F8FD1B7-39F7-4E54-A677-6C06B6EC96F9}"/>
                  </a:ext>
                </a:extLst>
              </p:cNvPr>
              <p:cNvSpPr txBox="1"/>
              <p:nvPr>
                <p:custDataLst>
                  <p:tags r:id="rId5"/>
                </p:custDataLst>
              </p:nvPr>
            </p:nvSpPr>
            <p:spPr>
              <a:xfrm>
                <a:off x="1828800" y="4500563"/>
                <a:ext cx="6400800" cy="642938"/>
              </a:xfrm>
              <a:prstGeom prst="rect">
                <a:avLst/>
              </a:prstGeom>
              <a:noFill/>
            </p:spPr>
            <p:txBody>
              <a:bodyPr vert="horz" rtlCol="0" anchor="ctr" anchorCtr="0">
                <a:noAutofit/>
              </a:bodyPr>
              <a:lstStyle/>
              <a:p>
                <a14:m>
                  <m:oMath xmlns:m="http://schemas.openxmlformats.org/officeDocument/2006/math">
                    <m:d>
                      <m:dPr>
                        <m:begChr m:val="|"/>
                        <m:endChr m:val="|"/>
                        <m:ctrlPr>
                          <a:rPr lang="en-US" altLang="zh-CN" sz="2600" i="1" smtClean="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ctrlPr>
                      </m:dPr>
                      <m:e>
                        <m:f>
                          <m:fPr>
                            <m:ctrlPr>
                              <a:rPr lang="en-US" altLang="zh-CN" sz="26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ctrlPr>
                          </m:fPr>
                          <m:num>
                            <m:r>
                              <a:rPr lang="en-US" altLang="zh-CN" sz="26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𝑑</m:t>
                            </m:r>
                            <m:r>
                              <a:rPr lang="en-US" altLang="zh-CN" sz="2600" b="0" i="1" smtClean="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𝑟</m:t>
                            </m:r>
                          </m:num>
                          <m:den>
                            <m:r>
                              <a:rPr lang="en-US" altLang="zh-CN" sz="26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𝑑𝑡</m:t>
                            </m:r>
                          </m:den>
                        </m:f>
                      </m:e>
                    </m:d>
                  </m:oMath>
                </a14:m>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p>
            </p:txBody>
          </p:sp>
        </mc:Choice>
        <mc:Fallback xmlns="">
          <p:sp>
            <p:nvSpPr>
              <p:cNvPr id="7" name="文本框 6">
                <a:extLst>
                  <a:ext uri="{FF2B5EF4-FFF2-40B4-BE49-F238E27FC236}">
                    <a16:creationId xmlns:a16="http://schemas.microsoft.com/office/drawing/2014/main" id="{7F8FD1B7-39F7-4E54-A677-6C06B6EC96F9}"/>
                  </a:ext>
                </a:extLst>
              </p:cNvPr>
              <p:cNvSpPr txBox="1">
                <a:spLocks noRot="1" noChangeAspect="1" noMove="1" noResize="1" noEditPoints="1" noAdjustHandles="1" noChangeArrowheads="1" noChangeShapeType="1" noTextEdit="1"/>
              </p:cNvSpPr>
              <p:nvPr>
                <p:custDataLst>
                  <p:tags r:id="rId25"/>
                </p:custDataLst>
              </p:nvPr>
            </p:nvSpPr>
            <p:spPr>
              <a:xfrm>
                <a:off x="1828800" y="4500563"/>
                <a:ext cx="6400800" cy="642938"/>
              </a:xfrm>
              <a:prstGeom prst="rect">
                <a:avLst/>
              </a:prstGeom>
              <a:blipFill>
                <a:blip r:embed="rId2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F96BD72A-DB50-482F-A2F8-05E9A22D85B0}"/>
                  </a:ext>
                </a:extLst>
              </p:cNvPr>
              <p:cNvSpPr txBox="1"/>
              <p:nvPr>
                <p:custDataLst>
                  <p:tags r:id="rId6"/>
                </p:custDataLst>
              </p:nvPr>
            </p:nvSpPr>
            <p:spPr>
              <a:xfrm>
                <a:off x="1828800" y="5357813"/>
                <a:ext cx="6400800" cy="642938"/>
              </a:xfrm>
              <a:prstGeom prst="rect">
                <a:avLst/>
              </a:prstGeom>
              <a:noFill/>
            </p:spPr>
            <p:txBody>
              <a:bodyPr vert="horz" rtlCol="0" anchor="ctr" anchorCtr="0">
                <a:noAutofit/>
              </a:bodyPr>
              <a:lstStyle/>
              <a:p>
                <a14:m>
                  <m:oMath xmlns:m="http://schemas.openxmlformats.org/officeDocument/2006/math">
                    <m:d>
                      <m:dPr>
                        <m:begChr m:val="|"/>
                        <m:endChr m:val="|"/>
                        <m:ctrlPr>
                          <a:rPr lang="en-US" altLang="zh-CN" sz="2600" i="1" smtClean="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ctrlPr>
                      </m:dPr>
                      <m:e>
                        <m:f>
                          <m:fPr>
                            <m:ctrlPr>
                              <a:rPr lang="en-US" altLang="zh-CN" sz="26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ctrlPr>
                          </m:fPr>
                          <m:num>
                            <m:r>
                              <a:rPr lang="en-US" altLang="zh-CN" sz="26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𝑑</m:t>
                            </m:r>
                            <m:acc>
                              <m:accPr>
                                <m:chr m:val="⃗"/>
                                <m:ctrlPr>
                                  <a:rPr lang="en-US" altLang="zh-CN" sz="26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ctrlPr>
                              </m:accPr>
                              <m:e>
                                <m:r>
                                  <a:rPr lang="en-US" altLang="zh-CN" sz="26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𝑟</m:t>
                                </m:r>
                              </m:e>
                            </m:acc>
                          </m:num>
                          <m:den>
                            <m:r>
                              <a:rPr lang="en-US" altLang="zh-CN" sz="26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𝑑𝑡</m:t>
                            </m:r>
                          </m:den>
                        </m:f>
                      </m:e>
                    </m:d>
                  </m:oMath>
                </a14:m>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p>
            </p:txBody>
          </p:sp>
        </mc:Choice>
        <mc:Fallback xmlns="">
          <p:sp>
            <p:nvSpPr>
              <p:cNvPr id="8" name="文本框 7">
                <a:extLst>
                  <a:ext uri="{FF2B5EF4-FFF2-40B4-BE49-F238E27FC236}">
                    <a16:creationId xmlns:a16="http://schemas.microsoft.com/office/drawing/2014/main" id="{F96BD72A-DB50-482F-A2F8-05E9A22D85B0}"/>
                  </a:ext>
                </a:extLst>
              </p:cNvPr>
              <p:cNvSpPr txBox="1">
                <a:spLocks noRot="1" noChangeAspect="1" noMove="1" noResize="1" noEditPoints="1" noAdjustHandles="1" noChangeArrowheads="1" noChangeShapeType="1" noTextEdit="1"/>
              </p:cNvSpPr>
              <p:nvPr>
                <p:custDataLst>
                  <p:tags r:id="rId27"/>
                </p:custDataLst>
              </p:nvPr>
            </p:nvSpPr>
            <p:spPr>
              <a:xfrm>
                <a:off x="1828800" y="5357813"/>
                <a:ext cx="6400800" cy="642938"/>
              </a:xfrm>
              <a:prstGeom prst="rect">
                <a:avLst/>
              </a:prstGeom>
              <a:blipFill>
                <a:blip r:embed="rId28"/>
                <a:stretch>
                  <a:fillRect/>
                </a:stretch>
              </a:blipFill>
            </p:spPr>
            <p:txBody>
              <a:bodyPr/>
              <a:lstStyle/>
              <a:p>
                <a:r>
                  <a:rPr lang="zh-CN" altLang="en-US">
                    <a:noFill/>
                  </a:rPr>
                  <a:t> </a:t>
                </a:r>
              </a:p>
            </p:txBody>
          </p:sp>
        </mc:Fallback>
      </mc:AlternateContent>
      <p:sp>
        <p:nvSpPr>
          <p:cNvPr id="9" name="椭圆 8">
            <a:extLst>
              <a:ext uri="{FF2B5EF4-FFF2-40B4-BE49-F238E27FC236}">
                <a16:creationId xmlns:a16="http://schemas.microsoft.com/office/drawing/2014/main" id="{6E43FC71-46B6-42DB-9CF1-DC2D83412ED7}"/>
              </a:ext>
            </a:extLst>
          </p:cNvPr>
          <p:cNvSpPr>
            <a:spLocks noChangeAspect="1"/>
          </p:cNvSpPr>
          <p:nvPr>
            <p:custDataLst>
              <p:tags r:id="rId7"/>
            </p:custDataLst>
          </p:nvPr>
        </p:nvSpPr>
        <p:spPr>
          <a:xfrm>
            <a:off x="1114425" y="28503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20803A2F-582C-4640-B7CB-1823FDDF7659}"/>
              </a:ext>
            </a:extLst>
          </p:cNvPr>
          <p:cNvSpPr>
            <a:spLocks noChangeAspect="1"/>
          </p:cNvSpPr>
          <p:nvPr>
            <p:custDataLst>
              <p:tags r:id="rId8"/>
            </p:custDataLst>
          </p:nvPr>
        </p:nvSpPr>
        <p:spPr>
          <a:xfrm>
            <a:off x="1114425" y="37076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CC2E9BB2-A6EE-467B-ACB7-DFC1B15C1A13}"/>
              </a:ext>
            </a:extLst>
          </p:cNvPr>
          <p:cNvSpPr>
            <a:spLocks noChangeAspect="1"/>
          </p:cNvSpPr>
          <p:nvPr>
            <p:custDataLst>
              <p:tags r:id="rId9"/>
            </p:custDataLst>
          </p:nvPr>
        </p:nvSpPr>
        <p:spPr>
          <a:xfrm>
            <a:off x="1114425" y="45648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35835887-8BEE-46AC-AD27-0E010A27E1EE}"/>
              </a:ext>
            </a:extLst>
          </p:cNvPr>
          <p:cNvSpPr>
            <a:spLocks noChangeAspect="1"/>
          </p:cNvSpPr>
          <p:nvPr>
            <p:custDataLst>
              <p:tags r:id="rId10"/>
            </p:custDataLst>
          </p:nvPr>
        </p:nvSpPr>
        <p:spPr>
          <a:xfrm>
            <a:off x="1114425" y="542210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191BD219-4B72-4FF5-B373-6441B458EFEE}"/>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 name="灯片编号占位符 1">
            <a:extLst>
              <a:ext uri="{FF2B5EF4-FFF2-40B4-BE49-F238E27FC236}">
                <a16:creationId xmlns:a16="http://schemas.microsoft.com/office/drawing/2014/main" id="{3BFD0065-6D74-4A4A-A21E-A22B46BC355D}"/>
              </a:ext>
            </a:extLst>
          </p:cNvPr>
          <p:cNvSpPr>
            <a:spLocks noGrp="1"/>
          </p:cNvSpPr>
          <p:nvPr>
            <p:ph type="sldNum" sz="quarter" idx="12"/>
          </p:nvPr>
        </p:nvSpPr>
        <p:spPr/>
        <p:txBody>
          <a:bodyPr/>
          <a:lstStyle/>
          <a:p>
            <a:fld id="{4C3D3B58-3EE1-4F96-9FD8-5B8AB691F231}" type="slidenum">
              <a:rPr lang="zh-CN" altLang="en-US" smtClean="0"/>
              <a:t>3</a:t>
            </a:fld>
            <a:endParaRPr lang="zh-CN" altLang="en-US"/>
          </a:p>
        </p:txBody>
      </p:sp>
      <p:grpSp>
        <p:nvGrpSpPr>
          <p:cNvPr id="18" name="组合 17">
            <a:extLst>
              <a:ext uri="{FF2B5EF4-FFF2-40B4-BE49-F238E27FC236}">
                <a16:creationId xmlns:a16="http://schemas.microsoft.com/office/drawing/2014/main" id="{0548F7CA-E9AF-405B-9B73-740BDF02BA57}"/>
              </a:ext>
            </a:extLst>
          </p:cNvPr>
          <p:cNvGrpSpPr/>
          <p:nvPr>
            <p:custDataLst>
              <p:tags r:id="rId12"/>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4825F197-D808-4E1D-9B17-70FF4F7FB08D}"/>
                </a:ext>
              </a:extLst>
            </p:cNvPr>
            <p:cNvSpPr/>
            <p:nvPr>
              <p:custDataLst>
                <p:tags r:id="rId14"/>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CF1BBBD2-BA51-4432-A66D-5B8A142573A0}"/>
                </a:ext>
              </a:extLst>
            </p:cNvPr>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808C5D0E-BE4A-457B-9FF4-96B5D76C9CF8}"/>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E04FDC13-7588-4B4C-A0CA-9D4815D68DE8}"/>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8156A519-F92D-4B33-AAB7-AAFE172B81ED}"/>
              </a:ext>
            </a:extLst>
          </p:cNvPr>
          <p:cNvPicPr>
            <a:picLocks/>
          </p:cNvPicPr>
          <p:nvPr>
            <p:custDataLst>
              <p:tags r:id="rId13"/>
            </p:custDataLst>
          </p:nvPr>
        </p:nvPicPr>
        <p:blipFill>
          <a:blip r:embed="rId2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420090274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206D4780-F425-401D-920F-DE49A03E15E4}"/>
              </a:ext>
            </a:extLst>
          </p:cNvPr>
          <p:cNvPicPr>
            <a:picLocks noChangeAspect="1"/>
          </p:cNvPicPr>
          <p:nvPr/>
        </p:nvPicPr>
        <p:blipFill>
          <a:blip r:embed="rId2"/>
          <a:stretch>
            <a:fillRect/>
          </a:stretch>
        </p:blipFill>
        <p:spPr>
          <a:xfrm>
            <a:off x="0" y="1091363"/>
            <a:ext cx="8829060" cy="1631853"/>
          </a:xfrm>
          <a:prstGeom prst="rect">
            <a:avLst/>
          </a:prstGeom>
        </p:spPr>
      </p:pic>
      <p:pic>
        <p:nvPicPr>
          <p:cNvPr id="2" name="图片 1">
            <a:extLst>
              <a:ext uri="{FF2B5EF4-FFF2-40B4-BE49-F238E27FC236}">
                <a16:creationId xmlns:a16="http://schemas.microsoft.com/office/drawing/2014/main" id="{40A68348-5682-43A0-A8EF-F4275186262C}"/>
              </a:ext>
            </a:extLst>
          </p:cNvPr>
          <p:cNvPicPr>
            <a:picLocks noChangeAspect="1"/>
          </p:cNvPicPr>
          <p:nvPr/>
        </p:nvPicPr>
        <p:blipFill>
          <a:blip r:embed="rId3"/>
          <a:stretch>
            <a:fillRect/>
          </a:stretch>
        </p:blipFill>
        <p:spPr>
          <a:xfrm>
            <a:off x="0" y="691553"/>
            <a:ext cx="8807927" cy="399810"/>
          </a:xfrm>
          <a:prstGeom prst="rect">
            <a:avLst/>
          </a:prstGeom>
        </p:spPr>
      </p:pic>
      <p:sp>
        <p:nvSpPr>
          <p:cNvPr id="4" name="文本框 3">
            <a:extLst>
              <a:ext uri="{FF2B5EF4-FFF2-40B4-BE49-F238E27FC236}">
                <a16:creationId xmlns:a16="http://schemas.microsoft.com/office/drawing/2014/main" id="{925EAAA0-9C51-4FAA-9BB8-91BF02434541}"/>
              </a:ext>
            </a:extLst>
          </p:cNvPr>
          <p:cNvSpPr txBox="1"/>
          <p:nvPr/>
        </p:nvSpPr>
        <p:spPr>
          <a:xfrm>
            <a:off x="0" y="691253"/>
            <a:ext cx="886264" cy="400110"/>
          </a:xfrm>
          <a:prstGeom prst="rect">
            <a:avLst/>
          </a:prstGeom>
          <a:solidFill>
            <a:schemeClr val="bg1"/>
          </a:solidFill>
        </p:spPr>
        <p:txBody>
          <a:bodyPr wrap="square" rtlCol="0">
            <a:spAutoFit/>
          </a:bodyPr>
          <a:lstStyle/>
          <a:p>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例</a:t>
            </a:r>
            <a:r>
              <a:rPr lang="en-US" altLang="zh-CN" sz="2000" dirty="0">
                <a:latin typeface="黑体" panose="02010609060101010101" pitchFamily="49" charset="-122"/>
                <a:ea typeface="黑体" panose="02010609060101010101" pitchFamily="49" charset="-122"/>
              </a:rPr>
              <a:t>6】</a:t>
            </a:r>
            <a:endParaRPr lang="zh-CN" altLang="en-US" sz="2000" dirty="0">
              <a:latin typeface="黑体" panose="02010609060101010101" pitchFamily="49" charset="-122"/>
              <a:ea typeface="黑体" panose="02010609060101010101" pitchFamily="49" charset="-122"/>
            </a:endParaRPr>
          </a:p>
        </p:txBody>
      </p:sp>
      <p:sp>
        <p:nvSpPr>
          <p:cNvPr id="5" name="灯片编号占位符 4">
            <a:extLst>
              <a:ext uri="{FF2B5EF4-FFF2-40B4-BE49-F238E27FC236}">
                <a16:creationId xmlns:a16="http://schemas.microsoft.com/office/drawing/2014/main" id="{176B26A0-7C64-4C05-A331-B88291B35266}"/>
              </a:ext>
            </a:extLst>
          </p:cNvPr>
          <p:cNvSpPr>
            <a:spLocks noGrp="1"/>
          </p:cNvSpPr>
          <p:nvPr>
            <p:ph type="sldNum" sz="quarter" idx="12"/>
          </p:nvPr>
        </p:nvSpPr>
        <p:spPr/>
        <p:txBody>
          <a:bodyPr/>
          <a:lstStyle/>
          <a:p>
            <a:fld id="{4C3D3B58-3EE1-4F96-9FD8-5B8AB691F231}" type="slidenum">
              <a:rPr lang="zh-CN" altLang="en-US" smtClean="0"/>
              <a:t>30</a:t>
            </a:fld>
            <a:endParaRPr lang="zh-CN" altLang="en-US"/>
          </a:p>
        </p:txBody>
      </p:sp>
    </p:spTree>
    <p:extLst>
      <p:ext uri="{BB962C8B-B14F-4D97-AF65-F5344CB8AC3E}">
        <p14:creationId xmlns:p14="http://schemas.microsoft.com/office/powerpoint/2010/main" val="6655123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927676A-5E42-4B15-A10B-09616A1B3A0A}"/>
              </a:ext>
            </a:extLst>
          </p:cNvPr>
          <p:cNvPicPr>
            <a:picLocks noChangeAspect="1"/>
          </p:cNvPicPr>
          <p:nvPr/>
        </p:nvPicPr>
        <p:blipFill>
          <a:blip r:embed="rId2"/>
          <a:stretch>
            <a:fillRect/>
          </a:stretch>
        </p:blipFill>
        <p:spPr>
          <a:xfrm>
            <a:off x="0" y="344488"/>
            <a:ext cx="9178863" cy="6169023"/>
          </a:xfrm>
          <a:prstGeom prst="rect">
            <a:avLst/>
          </a:prstGeom>
        </p:spPr>
      </p:pic>
      <p:sp>
        <p:nvSpPr>
          <p:cNvPr id="5" name="灯片编号占位符 4">
            <a:extLst>
              <a:ext uri="{FF2B5EF4-FFF2-40B4-BE49-F238E27FC236}">
                <a16:creationId xmlns:a16="http://schemas.microsoft.com/office/drawing/2014/main" id="{5E3B857C-0315-4530-8B42-595606779E35}"/>
              </a:ext>
            </a:extLst>
          </p:cNvPr>
          <p:cNvSpPr>
            <a:spLocks noGrp="1"/>
          </p:cNvSpPr>
          <p:nvPr>
            <p:ph type="sldNum" sz="quarter" idx="12"/>
          </p:nvPr>
        </p:nvSpPr>
        <p:spPr/>
        <p:txBody>
          <a:bodyPr/>
          <a:lstStyle/>
          <a:p>
            <a:fld id="{4C3D3B58-3EE1-4F96-9FD8-5B8AB691F231}" type="slidenum">
              <a:rPr lang="zh-CN" altLang="en-US" smtClean="0"/>
              <a:t>31</a:t>
            </a:fld>
            <a:endParaRPr lang="zh-CN" altLang="en-US"/>
          </a:p>
        </p:txBody>
      </p:sp>
    </p:spTree>
    <p:extLst>
      <p:ext uri="{BB962C8B-B14F-4D97-AF65-F5344CB8AC3E}">
        <p14:creationId xmlns:p14="http://schemas.microsoft.com/office/powerpoint/2010/main" val="4421042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15B58563-1543-4831-A357-4C5E6A9AF2D5}"/>
              </a:ext>
            </a:extLst>
          </p:cNvPr>
          <p:cNvPicPr>
            <a:picLocks noChangeAspect="1"/>
          </p:cNvPicPr>
          <p:nvPr/>
        </p:nvPicPr>
        <p:blipFill>
          <a:blip r:embed="rId2"/>
          <a:stretch>
            <a:fillRect/>
          </a:stretch>
        </p:blipFill>
        <p:spPr>
          <a:xfrm>
            <a:off x="0" y="1137101"/>
            <a:ext cx="9144000" cy="3819330"/>
          </a:xfrm>
          <a:prstGeom prst="rect">
            <a:avLst/>
          </a:prstGeom>
        </p:spPr>
      </p:pic>
      <p:sp>
        <p:nvSpPr>
          <p:cNvPr id="3" name="文本框 2">
            <a:extLst>
              <a:ext uri="{FF2B5EF4-FFF2-40B4-BE49-F238E27FC236}">
                <a16:creationId xmlns:a16="http://schemas.microsoft.com/office/drawing/2014/main" id="{DBA105C9-EBB2-41AE-8C6E-F4BCCDA6707B}"/>
              </a:ext>
            </a:extLst>
          </p:cNvPr>
          <p:cNvSpPr txBox="1"/>
          <p:nvPr/>
        </p:nvSpPr>
        <p:spPr>
          <a:xfrm>
            <a:off x="773723" y="1479043"/>
            <a:ext cx="1097280" cy="400110"/>
          </a:xfrm>
          <a:prstGeom prst="rect">
            <a:avLst/>
          </a:prstGeom>
          <a:solidFill>
            <a:schemeClr val="bg1"/>
          </a:solidFill>
        </p:spPr>
        <p:txBody>
          <a:bodyPr wrap="square" rtlCol="0">
            <a:spAutoFit/>
          </a:bodyPr>
          <a:lstStyle/>
          <a:p>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例</a:t>
            </a:r>
            <a:r>
              <a:rPr lang="en-US" altLang="zh-CN" sz="2000" dirty="0">
                <a:latin typeface="黑体" panose="02010609060101010101" pitchFamily="49" charset="-122"/>
                <a:ea typeface="黑体" panose="02010609060101010101" pitchFamily="49" charset="-122"/>
              </a:rPr>
              <a:t>7】</a:t>
            </a:r>
            <a:endParaRPr lang="zh-CN" altLang="en-US" sz="2000" dirty="0">
              <a:latin typeface="黑体" panose="02010609060101010101" pitchFamily="49" charset="-122"/>
              <a:ea typeface="黑体" panose="02010609060101010101" pitchFamily="49" charset="-122"/>
            </a:endParaRPr>
          </a:p>
        </p:txBody>
      </p:sp>
      <p:sp>
        <p:nvSpPr>
          <p:cNvPr id="4" name="灯片编号占位符 3">
            <a:extLst>
              <a:ext uri="{FF2B5EF4-FFF2-40B4-BE49-F238E27FC236}">
                <a16:creationId xmlns:a16="http://schemas.microsoft.com/office/drawing/2014/main" id="{5748FE2F-3243-45D1-A392-EEEEA6820ACB}"/>
              </a:ext>
            </a:extLst>
          </p:cNvPr>
          <p:cNvSpPr>
            <a:spLocks noGrp="1"/>
          </p:cNvSpPr>
          <p:nvPr>
            <p:ph type="sldNum" sz="quarter" idx="12"/>
          </p:nvPr>
        </p:nvSpPr>
        <p:spPr/>
        <p:txBody>
          <a:bodyPr/>
          <a:lstStyle/>
          <a:p>
            <a:fld id="{4C3D3B58-3EE1-4F96-9FD8-5B8AB691F231}" type="slidenum">
              <a:rPr lang="zh-CN" altLang="en-US" smtClean="0"/>
              <a:t>32</a:t>
            </a:fld>
            <a:endParaRPr lang="zh-CN" altLang="en-US"/>
          </a:p>
        </p:txBody>
      </p:sp>
    </p:spTree>
    <p:extLst>
      <p:ext uri="{BB962C8B-B14F-4D97-AF65-F5344CB8AC3E}">
        <p14:creationId xmlns:p14="http://schemas.microsoft.com/office/powerpoint/2010/main" val="21825303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85A2CB4A-793E-4788-9DD8-E79DE9B6DFC6}"/>
              </a:ext>
            </a:extLst>
          </p:cNvPr>
          <p:cNvPicPr>
            <a:picLocks noChangeAspect="1"/>
          </p:cNvPicPr>
          <p:nvPr/>
        </p:nvPicPr>
        <p:blipFill rotWithShape="1">
          <a:blip r:embed="rId2"/>
          <a:srcRect l="1404" r="685"/>
          <a:stretch/>
        </p:blipFill>
        <p:spPr>
          <a:xfrm>
            <a:off x="137695" y="1177075"/>
            <a:ext cx="8935968" cy="3732550"/>
          </a:xfrm>
          <a:prstGeom prst="rect">
            <a:avLst/>
          </a:prstGeom>
        </p:spPr>
      </p:pic>
      <p:sp>
        <p:nvSpPr>
          <p:cNvPr id="3" name="文本框 2">
            <a:extLst>
              <a:ext uri="{FF2B5EF4-FFF2-40B4-BE49-F238E27FC236}">
                <a16:creationId xmlns:a16="http://schemas.microsoft.com/office/drawing/2014/main" id="{356C23D1-0148-4766-A849-8F564EE3A0A7}"/>
              </a:ext>
            </a:extLst>
          </p:cNvPr>
          <p:cNvSpPr txBox="1"/>
          <p:nvPr/>
        </p:nvSpPr>
        <p:spPr>
          <a:xfrm>
            <a:off x="773723" y="1479043"/>
            <a:ext cx="1097280" cy="400110"/>
          </a:xfrm>
          <a:prstGeom prst="rect">
            <a:avLst/>
          </a:prstGeom>
          <a:solidFill>
            <a:schemeClr val="bg1"/>
          </a:solidFill>
        </p:spPr>
        <p:txBody>
          <a:bodyPr wrap="square" rtlCol="0">
            <a:spAutoFit/>
          </a:bodyPr>
          <a:lstStyle/>
          <a:p>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例</a:t>
            </a:r>
            <a:r>
              <a:rPr lang="en-US" altLang="zh-CN" sz="2000" dirty="0">
                <a:latin typeface="黑体" panose="02010609060101010101" pitchFamily="49" charset="-122"/>
                <a:ea typeface="黑体" panose="02010609060101010101" pitchFamily="49" charset="-122"/>
              </a:rPr>
              <a:t>7】</a:t>
            </a:r>
            <a:endParaRPr lang="zh-CN" altLang="en-US" sz="2000" dirty="0">
              <a:latin typeface="黑体" panose="02010609060101010101" pitchFamily="49" charset="-122"/>
              <a:ea typeface="黑体" panose="02010609060101010101" pitchFamily="49" charset="-122"/>
            </a:endParaRPr>
          </a:p>
        </p:txBody>
      </p:sp>
      <p:sp>
        <p:nvSpPr>
          <p:cNvPr id="4" name="灯片编号占位符 3">
            <a:extLst>
              <a:ext uri="{FF2B5EF4-FFF2-40B4-BE49-F238E27FC236}">
                <a16:creationId xmlns:a16="http://schemas.microsoft.com/office/drawing/2014/main" id="{6A25BF4C-8F51-44EA-B38B-2064A0383F68}"/>
              </a:ext>
            </a:extLst>
          </p:cNvPr>
          <p:cNvSpPr>
            <a:spLocks noGrp="1"/>
          </p:cNvSpPr>
          <p:nvPr>
            <p:ph type="sldNum" sz="quarter" idx="12"/>
          </p:nvPr>
        </p:nvSpPr>
        <p:spPr/>
        <p:txBody>
          <a:bodyPr/>
          <a:lstStyle/>
          <a:p>
            <a:fld id="{4C3D3B58-3EE1-4F96-9FD8-5B8AB691F231}" type="slidenum">
              <a:rPr lang="zh-CN" altLang="en-US" smtClean="0"/>
              <a:t>33</a:t>
            </a:fld>
            <a:endParaRPr lang="zh-CN" altLang="en-US"/>
          </a:p>
        </p:txBody>
      </p:sp>
      <p:sp>
        <p:nvSpPr>
          <p:cNvPr id="5" name="文本框 4">
            <a:extLst>
              <a:ext uri="{FF2B5EF4-FFF2-40B4-BE49-F238E27FC236}">
                <a16:creationId xmlns:a16="http://schemas.microsoft.com/office/drawing/2014/main" id="{C99282A7-F131-4E23-A241-81A2EA7FCE93}"/>
              </a:ext>
            </a:extLst>
          </p:cNvPr>
          <p:cNvSpPr txBox="1"/>
          <p:nvPr/>
        </p:nvSpPr>
        <p:spPr>
          <a:xfrm>
            <a:off x="5458265" y="4009292"/>
            <a:ext cx="534572" cy="276999"/>
          </a:xfrm>
          <a:prstGeom prst="rect">
            <a:avLst/>
          </a:prstGeom>
          <a:noFill/>
        </p:spPr>
        <p:txBody>
          <a:bodyPr wrap="square" rtlCol="0">
            <a:spAutoFit/>
          </a:bodyPr>
          <a:lstStyle/>
          <a:p>
            <a:r>
              <a:rPr lang="en-US" altLang="zh-CN" sz="1200" dirty="0"/>
              <a:t>2</a:t>
            </a:r>
            <a:endParaRPr lang="zh-CN" altLang="en-US" sz="1200" dirty="0"/>
          </a:p>
        </p:txBody>
      </p:sp>
    </p:spTree>
    <p:extLst>
      <p:ext uri="{BB962C8B-B14F-4D97-AF65-F5344CB8AC3E}">
        <p14:creationId xmlns:p14="http://schemas.microsoft.com/office/powerpoint/2010/main" val="6060534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3D054CD0-B1EB-467C-9D64-91C308BD416A}"/>
              </a:ext>
            </a:extLst>
          </p:cNvPr>
          <p:cNvPicPr>
            <a:picLocks noChangeAspect="1"/>
          </p:cNvPicPr>
          <p:nvPr/>
        </p:nvPicPr>
        <p:blipFill rotWithShape="1">
          <a:blip r:embed="rId2"/>
          <a:srcRect r="20428" b="22277"/>
          <a:stretch/>
        </p:blipFill>
        <p:spPr>
          <a:xfrm>
            <a:off x="416967" y="1102758"/>
            <a:ext cx="6898234" cy="3141221"/>
          </a:xfrm>
          <a:prstGeom prst="rect">
            <a:avLst/>
          </a:prstGeom>
        </p:spPr>
      </p:pic>
      <p:pic>
        <p:nvPicPr>
          <p:cNvPr id="3" name="图片 2">
            <a:extLst>
              <a:ext uri="{FF2B5EF4-FFF2-40B4-BE49-F238E27FC236}">
                <a16:creationId xmlns:a16="http://schemas.microsoft.com/office/drawing/2014/main" id="{6F2061CD-D524-432C-93F4-03C8A641EC6D}"/>
              </a:ext>
            </a:extLst>
          </p:cNvPr>
          <p:cNvPicPr>
            <a:picLocks noChangeAspect="1"/>
          </p:cNvPicPr>
          <p:nvPr/>
        </p:nvPicPr>
        <p:blipFill>
          <a:blip r:embed="rId3"/>
          <a:stretch>
            <a:fillRect/>
          </a:stretch>
        </p:blipFill>
        <p:spPr>
          <a:xfrm>
            <a:off x="2061322" y="5244362"/>
            <a:ext cx="3609524" cy="771429"/>
          </a:xfrm>
          <a:prstGeom prst="rect">
            <a:avLst/>
          </a:prstGeom>
        </p:spPr>
      </p:pic>
      <p:pic>
        <p:nvPicPr>
          <p:cNvPr id="5" name="图片 4">
            <a:extLst>
              <a:ext uri="{FF2B5EF4-FFF2-40B4-BE49-F238E27FC236}">
                <a16:creationId xmlns:a16="http://schemas.microsoft.com/office/drawing/2014/main" id="{C8B3B8D7-5FB1-46B4-9BB1-A084B9F14539}"/>
              </a:ext>
            </a:extLst>
          </p:cNvPr>
          <p:cNvPicPr>
            <a:picLocks noChangeAspect="1"/>
          </p:cNvPicPr>
          <p:nvPr/>
        </p:nvPicPr>
        <p:blipFill>
          <a:blip r:embed="rId4"/>
          <a:stretch>
            <a:fillRect/>
          </a:stretch>
        </p:blipFill>
        <p:spPr>
          <a:xfrm>
            <a:off x="2204530" y="4192172"/>
            <a:ext cx="3609524" cy="724589"/>
          </a:xfrm>
          <a:prstGeom prst="rect">
            <a:avLst/>
          </a:prstGeom>
        </p:spPr>
      </p:pic>
      <p:pic>
        <p:nvPicPr>
          <p:cNvPr id="6" name="图片 5">
            <a:extLst>
              <a:ext uri="{FF2B5EF4-FFF2-40B4-BE49-F238E27FC236}">
                <a16:creationId xmlns:a16="http://schemas.microsoft.com/office/drawing/2014/main" id="{AFE41FB7-3745-40C3-97A2-C963033894F5}"/>
              </a:ext>
            </a:extLst>
          </p:cNvPr>
          <p:cNvPicPr>
            <a:picLocks noChangeAspect="1"/>
          </p:cNvPicPr>
          <p:nvPr/>
        </p:nvPicPr>
        <p:blipFill>
          <a:blip r:embed="rId5"/>
          <a:stretch>
            <a:fillRect/>
          </a:stretch>
        </p:blipFill>
        <p:spPr>
          <a:xfrm>
            <a:off x="1856910" y="4916761"/>
            <a:ext cx="942561" cy="374441"/>
          </a:xfrm>
          <a:prstGeom prst="rect">
            <a:avLst/>
          </a:prstGeom>
        </p:spPr>
      </p:pic>
      <p:pic>
        <p:nvPicPr>
          <p:cNvPr id="7" name="图片 6">
            <a:extLst>
              <a:ext uri="{FF2B5EF4-FFF2-40B4-BE49-F238E27FC236}">
                <a16:creationId xmlns:a16="http://schemas.microsoft.com/office/drawing/2014/main" id="{54D98347-2C44-4B4C-B7CB-9F6EBD27EE70}"/>
              </a:ext>
            </a:extLst>
          </p:cNvPr>
          <p:cNvPicPr>
            <a:picLocks noChangeAspect="1"/>
          </p:cNvPicPr>
          <p:nvPr/>
        </p:nvPicPr>
        <p:blipFill>
          <a:blip r:embed="rId6"/>
          <a:stretch>
            <a:fillRect/>
          </a:stretch>
        </p:blipFill>
        <p:spPr>
          <a:xfrm>
            <a:off x="7108884" y="1216121"/>
            <a:ext cx="1913781" cy="3640852"/>
          </a:xfrm>
          <a:prstGeom prst="rect">
            <a:avLst/>
          </a:prstGeom>
        </p:spPr>
      </p:pic>
      <p:sp>
        <p:nvSpPr>
          <p:cNvPr id="8" name="文本框 7">
            <a:extLst>
              <a:ext uri="{FF2B5EF4-FFF2-40B4-BE49-F238E27FC236}">
                <a16:creationId xmlns:a16="http://schemas.microsoft.com/office/drawing/2014/main" id="{97BD5D2D-410D-49FB-B20B-A22B46FB912D}"/>
              </a:ext>
            </a:extLst>
          </p:cNvPr>
          <p:cNvSpPr txBox="1"/>
          <p:nvPr/>
        </p:nvSpPr>
        <p:spPr>
          <a:xfrm>
            <a:off x="590843" y="1436840"/>
            <a:ext cx="1097280" cy="400110"/>
          </a:xfrm>
          <a:prstGeom prst="rect">
            <a:avLst/>
          </a:prstGeom>
          <a:solidFill>
            <a:schemeClr val="bg1"/>
          </a:solidFill>
        </p:spPr>
        <p:txBody>
          <a:bodyPr wrap="square" rtlCol="0">
            <a:spAutoFit/>
          </a:bodyPr>
          <a:lstStyle/>
          <a:p>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例</a:t>
            </a:r>
            <a:r>
              <a:rPr lang="en-US" altLang="zh-CN" sz="2000" dirty="0">
                <a:latin typeface="黑体" panose="02010609060101010101" pitchFamily="49" charset="-122"/>
                <a:ea typeface="黑体" panose="02010609060101010101" pitchFamily="49" charset="-122"/>
              </a:rPr>
              <a:t>7】</a:t>
            </a:r>
            <a:endParaRPr lang="zh-CN" altLang="en-US" sz="2000" dirty="0">
              <a:latin typeface="黑体" panose="02010609060101010101" pitchFamily="49" charset="-122"/>
              <a:ea typeface="黑体" panose="02010609060101010101" pitchFamily="49" charset="-122"/>
            </a:endParaRPr>
          </a:p>
        </p:txBody>
      </p:sp>
      <p:sp>
        <p:nvSpPr>
          <p:cNvPr id="9" name="灯片编号占位符 8">
            <a:extLst>
              <a:ext uri="{FF2B5EF4-FFF2-40B4-BE49-F238E27FC236}">
                <a16:creationId xmlns:a16="http://schemas.microsoft.com/office/drawing/2014/main" id="{DEA2F074-4A73-4109-AC9D-6E0F63167934}"/>
              </a:ext>
            </a:extLst>
          </p:cNvPr>
          <p:cNvSpPr>
            <a:spLocks noGrp="1"/>
          </p:cNvSpPr>
          <p:nvPr>
            <p:ph type="sldNum" sz="quarter" idx="12"/>
          </p:nvPr>
        </p:nvSpPr>
        <p:spPr/>
        <p:txBody>
          <a:bodyPr/>
          <a:lstStyle/>
          <a:p>
            <a:fld id="{4C3D3B58-3EE1-4F96-9FD8-5B8AB691F231}" type="slidenum">
              <a:rPr lang="zh-CN" altLang="en-US" smtClean="0"/>
              <a:t>34</a:t>
            </a:fld>
            <a:endParaRPr lang="zh-CN" altLang="en-US"/>
          </a:p>
        </p:txBody>
      </p:sp>
    </p:spTree>
    <p:extLst>
      <p:ext uri="{BB962C8B-B14F-4D97-AF65-F5344CB8AC3E}">
        <p14:creationId xmlns:p14="http://schemas.microsoft.com/office/powerpoint/2010/main" val="5237084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46085" y="963529"/>
            <a:ext cx="9161950" cy="4360983"/>
          </a:xfrm>
          <a:prstGeom prst="rect">
            <a:avLst/>
          </a:prstGeom>
        </p:spPr>
      </p:pic>
      <p:sp>
        <p:nvSpPr>
          <p:cNvPr id="3" name="矩形 2"/>
          <p:cNvSpPr/>
          <p:nvPr/>
        </p:nvSpPr>
        <p:spPr>
          <a:xfrm>
            <a:off x="154744" y="2757267"/>
            <a:ext cx="2532185" cy="53457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3"/>
          <a:stretch>
            <a:fillRect/>
          </a:stretch>
        </p:blipFill>
        <p:spPr>
          <a:xfrm>
            <a:off x="371744" y="1047936"/>
            <a:ext cx="1049092" cy="548688"/>
          </a:xfrm>
          <a:prstGeom prst="rect">
            <a:avLst/>
          </a:prstGeom>
        </p:spPr>
      </p:pic>
      <p:sp>
        <p:nvSpPr>
          <p:cNvPr id="7" name="文本框 6">
            <a:extLst>
              <a:ext uri="{FF2B5EF4-FFF2-40B4-BE49-F238E27FC236}">
                <a16:creationId xmlns:a16="http://schemas.microsoft.com/office/drawing/2014/main" id="{98BC2495-AA62-4B01-85C2-30C7D06890A2}"/>
              </a:ext>
            </a:extLst>
          </p:cNvPr>
          <p:cNvSpPr txBox="1"/>
          <p:nvPr/>
        </p:nvSpPr>
        <p:spPr>
          <a:xfrm>
            <a:off x="154744" y="1231744"/>
            <a:ext cx="1097280" cy="400110"/>
          </a:xfrm>
          <a:prstGeom prst="rect">
            <a:avLst/>
          </a:prstGeom>
          <a:solidFill>
            <a:schemeClr val="bg1"/>
          </a:solidFill>
        </p:spPr>
        <p:txBody>
          <a:bodyPr wrap="square" rtlCol="0">
            <a:spAutoFit/>
          </a:bodyPr>
          <a:lstStyle/>
          <a:p>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例</a:t>
            </a:r>
            <a:r>
              <a:rPr lang="en-US" altLang="zh-CN" sz="2000" dirty="0">
                <a:latin typeface="黑体" panose="02010609060101010101" pitchFamily="49" charset="-122"/>
                <a:ea typeface="黑体" panose="02010609060101010101" pitchFamily="49" charset="-122"/>
              </a:rPr>
              <a:t>8】</a:t>
            </a:r>
            <a:endParaRPr lang="zh-CN" altLang="en-US" sz="2000" dirty="0">
              <a:latin typeface="黑体" panose="02010609060101010101" pitchFamily="49" charset="-122"/>
              <a:ea typeface="黑体" panose="02010609060101010101" pitchFamily="49" charset="-122"/>
            </a:endParaRPr>
          </a:p>
        </p:txBody>
      </p:sp>
      <p:sp>
        <p:nvSpPr>
          <p:cNvPr id="8" name="灯片编号占位符 7">
            <a:extLst>
              <a:ext uri="{FF2B5EF4-FFF2-40B4-BE49-F238E27FC236}">
                <a16:creationId xmlns:a16="http://schemas.microsoft.com/office/drawing/2014/main" id="{28FDDEA3-8BE7-4112-874E-2DC1E7131ADD}"/>
              </a:ext>
            </a:extLst>
          </p:cNvPr>
          <p:cNvSpPr>
            <a:spLocks noGrp="1"/>
          </p:cNvSpPr>
          <p:nvPr>
            <p:ph type="sldNum" sz="quarter" idx="12"/>
          </p:nvPr>
        </p:nvSpPr>
        <p:spPr/>
        <p:txBody>
          <a:bodyPr/>
          <a:lstStyle/>
          <a:p>
            <a:fld id="{4C3D3B58-3EE1-4F96-9FD8-5B8AB691F231}" type="slidenum">
              <a:rPr lang="zh-CN" altLang="en-US" smtClean="0"/>
              <a:t>35</a:t>
            </a:fld>
            <a:endParaRPr lang="zh-CN" altLang="en-US"/>
          </a:p>
        </p:txBody>
      </p:sp>
    </p:spTree>
    <p:extLst>
      <p:ext uri="{BB962C8B-B14F-4D97-AF65-F5344CB8AC3E}">
        <p14:creationId xmlns:p14="http://schemas.microsoft.com/office/powerpoint/2010/main" val="3229277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矩形 1"/>
          <p:cNvSpPr/>
          <p:nvPr/>
        </p:nvSpPr>
        <p:spPr>
          <a:xfrm>
            <a:off x="480059" y="2053641"/>
            <a:ext cx="2751871" cy="2760098"/>
          </a:xfrm>
          <a:prstGeom prst="rect">
            <a:avLst/>
          </a:prstGeom>
        </p:spPr>
        <p:txBody>
          <a:bodyPr vert="horz" lIns="91440" tIns="45720" rIns="91440" bIns="45720" rtlCol="0" anchor="ctr">
            <a:normAutofit/>
          </a:bodyPr>
          <a:lstStyle/>
          <a:p>
            <a:pPr marL="0" marR="0" lvl="0" indent="0" fontAlgn="auto">
              <a:lnSpc>
                <a:spcPct val="90000"/>
              </a:lnSpc>
              <a:spcBef>
                <a:spcPct val="0"/>
              </a:spcBef>
              <a:spcAft>
                <a:spcPts val="600"/>
              </a:spcAft>
              <a:buClrTx/>
              <a:buSzTx/>
              <a:tabLst/>
              <a:defRPr/>
            </a:pPr>
            <a:r>
              <a:rPr kumimoji="0" lang="zh-CN" altLang="en-US" sz="4400" b="1" i="0" u="none" strike="noStrike" kern="1200" cap="none" spc="0" normalizeH="0" baseline="0" noProof="0">
                <a:ln w="12700">
                  <a:solidFill>
                    <a:srgbClr val="2C3C43">
                      <a:lumMod val="75000"/>
                    </a:srgbClr>
                  </a:solidFill>
                  <a:prstDash val="solid"/>
                </a:ln>
                <a:solidFill>
                  <a:srgbClr val="FFFFFF"/>
                </a:solidFill>
                <a:effectLst>
                  <a:outerShdw dist="38100" dir="2640000" algn="bl" rotWithShape="0">
                    <a:srgbClr val="2C3C43">
                      <a:lumMod val="75000"/>
                    </a:srgbClr>
                  </a:outerShdw>
                </a:effectLst>
                <a:uLnTx/>
                <a:uFillTx/>
                <a:latin typeface="+mj-lt"/>
                <a:ea typeface="+mj-ea"/>
                <a:cs typeface="+mj-cs"/>
              </a:rPr>
              <a:t>动量</a:t>
            </a:r>
          </a:p>
        </p:txBody>
      </p:sp>
      <p:sp>
        <p:nvSpPr>
          <p:cNvPr id="3" name="文本框 2"/>
          <p:cNvSpPr txBox="1"/>
          <p:nvPr/>
        </p:nvSpPr>
        <p:spPr>
          <a:xfrm>
            <a:off x="4567930" y="801866"/>
            <a:ext cx="3979563" cy="5230634"/>
          </a:xfrm>
          <a:prstGeom prst="rect">
            <a:avLst/>
          </a:prstGeom>
        </p:spPr>
        <p:txBody>
          <a:bodyPr vert="horz" lIns="91440" tIns="45720" rIns="91440" bIns="45720" rtlCol="0" anchor="ctr">
            <a:normAutofit/>
          </a:bodyPr>
          <a:lstStyle/>
          <a:p>
            <a:pPr marR="0" lvl="0" fontAlgn="auto">
              <a:lnSpc>
                <a:spcPct val="90000"/>
              </a:lnSpc>
              <a:spcBef>
                <a:spcPts val="0"/>
              </a:spcBef>
              <a:spcAft>
                <a:spcPts val="600"/>
              </a:spcAft>
              <a:buClrTx/>
              <a:buSzTx/>
              <a:tabLst/>
              <a:defRPr/>
            </a:pPr>
            <a:r>
              <a:rPr kumimoji="0" lang="en-US" altLang="zh-CN" sz="2400" b="0" i="0" u="none" strike="noStrike"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4.</a:t>
            </a:r>
            <a:r>
              <a:rPr kumimoji="0" lang="zh-CN" altLang="en-US" sz="2400" b="0" i="0" u="none" strike="noStrike"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质心</a:t>
            </a:r>
            <a:endParaRPr kumimoji="0" lang="en-US" altLang="zh-CN" sz="2400" b="0" i="0" u="none" strike="noStrike"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endParaRPr>
          </a:p>
          <a:p>
            <a:pPr marL="0" marR="0" lvl="0" indent="-228600" fontAlgn="auto">
              <a:lnSpc>
                <a:spcPct val="90000"/>
              </a:lnSpc>
              <a:spcBef>
                <a:spcPts val="0"/>
              </a:spcBef>
              <a:spcAft>
                <a:spcPts val="600"/>
              </a:spcAft>
              <a:buClrTx/>
              <a:buSzTx/>
              <a:buFont typeface="Arial" panose="020B0604020202020204" pitchFamily="34" charset="0"/>
              <a:buChar char="•"/>
              <a:tabLst/>
              <a:defRPr/>
            </a:pPr>
            <a:r>
              <a:rPr lang="zh-CN" altLang="en-US" sz="2400" dirty="0">
                <a:solidFill>
                  <a:srgbClr val="000000"/>
                </a:solidFill>
                <a:latin typeface="黑体" panose="02010609060101010101" pitchFamily="49" charset="-122"/>
                <a:ea typeface="黑体" panose="02010609060101010101" pitchFamily="49" charset="-122"/>
              </a:rPr>
              <a:t>质心位置的求法</a:t>
            </a:r>
            <a:endParaRPr lang="en-US" altLang="zh-CN" sz="2400" dirty="0">
              <a:solidFill>
                <a:srgbClr val="000000"/>
              </a:solidFill>
              <a:latin typeface="黑体" panose="02010609060101010101" pitchFamily="49" charset="-122"/>
              <a:ea typeface="黑体" panose="02010609060101010101" pitchFamily="49" charset="-122"/>
            </a:endParaRPr>
          </a:p>
          <a:p>
            <a:pPr marL="0" marR="0" lvl="0" indent="-228600" fontAlgn="auto">
              <a:lnSpc>
                <a:spcPct val="90000"/>
              </a:lnSpc>
              <a:spcBef>
                <a:spcPts val="0"/>
              </a:spcBef>
              <a:spcAft>
                <a:spcPts val="600"/>
              </a:spcAft>
              <a:buClrTx/>
              <a:buSzTx/>
              <a:buFont typeface="Arial" panose="020B0604020202020204" pitchFamily="34" charset="0"/>
              <a:buChar char="•"/>
              <a:tabLst/>
              <a:defRPr/>
            </a:pPr>
            <a:r>
              <a:rPr lang="zh-CN" altLang="en-US" sz="2400" dirty="0">
                <a:solidFill>
                  <a:srgbClr val="000000"/>
                </a:solidFill>
                <a:latin typeface="黑体" panose="02010609060101010101" pitchFamily="49" charset="-122"/>
                <a:ea typeface="黑体" panose="02010609060101010101" pitchFamily="49" charset="-122"/>
              </a:rPr>
              <a:t>质心的速度和加速度</a:t>
            </a:r>
            <a:endParaRPr lang="en-US" altLang="zh-CN" sz="2400" dirty="0">
              <a:solidFill>
                <a:srgbClr val="000000"/>
              </a:solidFill>
              <a:latin typeface="黑体" panose="02010609060101010101" pitchFamily="49" charset="-122"/>
              <a:ea typeface="黑体" panose="02010609060101010101" pitchFamily="49" charset="-122"/>
            </a:endParaRPr>
          </a:p>
          <a:p>
            <a:pPr marL="0" marR="0" lvl="0" indent="-228600" fontAlgn="auto">
              <a:lnSpc>
                <a:spcPct val="90000"/>
              </a:lnSpc>
              <a:spcBef>
                <a:spcPts val="0"/>
              </a:spcBef>
              <a:spcAft>
                <a:spcPts val="600"/>
              </a:spcAft>
              <a:buClrTx/>
              <a:buSzTx/>
              <a:buFont typeface="Arial" panose="020B0604020202020204" pitchFamily="34" charset="0"/>
              <a:buChar char="•"/>
              <a:tabLst/>
              <a:defRPr/>
            </a:pPr>
            <a:r>
              <a:rPr lang="zh-CN" altLang="en-US" sz="2400" dirty="0">
                <a:solidFill>
                  <a:srgbClr val="000000"/>
                </a:solidFill>
                <a:latin typeface="黑体" panose="02010609060101010101" pitchFamily="49" charset="-122"/>
                <a:ea typeface="黑体" panose="02010609060101010101" pitchFamily="49" charset="-122"/>
              </a:rPr>
              <a:t>质心运动定理</a:t>
            </a:r>
            <a:endParaRPr lang="en-US" altLang="zh-CN" sz="2400" dirty="0">
              <a:solidFill>
                <a:srgbClr val="000000"/>
              </a:solidFill>
              <a:latin typeface="黑体" panose="02010609060101010101" pitchFamily="49" charset="-122"/>
              <a:ea typeface="黑体" panose="02010609060101010101" pitchFamily="49" charset="-122"/>
            </a:endParaRPr>
          </a:p>
          <a:p>
            <a:pPr marL="0" marR="0" lvl="0" indent="-228600" fontAlgn="auto">
              <a:lnSpc>
                <a:spcPct val="90000"/>
              </a:lnSpc>
              <a:spcBef>
                <a:spcPts val="0"/>
              </a:spcBef>
              <a:spcAft>
                <a:spcPts val="600"/>
              </a:spcAft>
              <a:buClrTx/>
              <a:buSzTx/>
              <a:buFont typeface="Arial" panose="020B0604020202020204" pitchFamily="34" charset="0"/>
              <a:buChar char="•"/>
              <a:tabLst/>
              <a:defRPr/>
            </a:pPr>
            <a:r>
              <a:rPr kumimoji="0" lang="zh-CN" altLang="en-US" sz="2400" b="0" i="0" u="none" strike="noStrike"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质心参考系</a:t>
            </a:r>
          </a:p>
        </p:txBody>
      </p:sp>
      <p:sp>
        <p:nvSpPr>
          <p:cNvPr id="4" name="灯片编号占位符 3">
            <a:extLst>
              <a:ext uri="{FF2B5EF4-FFF2-40B4-BE49-F238E27FC236}">
                <a16:creationId xmlns:a16="http://schemas.microsoft.com/office/drawing/2014/main" id="{8D567E9A-8CC2-4283-88D0-A4D7081251C8}"/>
              </a:ext>
            </a:extLst>
          </p:cNvPr>
          <p:cNvSpPr>
            <a:spLocks noGrp="1"/>
          </p:cNvSpPr>
          <p:nvPr>
            <p:ph type="sldNum" sz="quarter" idx="12"/>
          </p:nvPr>
        </p:nvSpPr>
        <p:spPr/>
        <p:txBody>
          <a:bodyPr/>
          <a:lstStyle/>
          <a:p>
            <a:fld id="{4C3D3B58-3EE1-4F96-9FD8-5B8AB691F231}" type="slidenum">
              <a:rPr lang="zh-CN" altLang="en-US" smtClean="0"/>
              <a:t>36</a:t>
            </a:fld>
            <a:endParaRPr lang="zh-CN" altLang="en-US"/>
          </a:p>
        </p:txBody>
      </p:sp>
    </p:spTree>
    <p:extLst>
      <p:ext uri="{BB962C8B-B14F-4D97-AF65-F5344CB8AC3E}">
        <p14:creationId xmlns:p14="http://schemas.microsoft.com/office/powerpoint/2010/main" val="27240418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 y="156218"/>
            <a:ext cx="9144000" cy="3647619"/>
          </a:xfrm>
          <a:prstGeom prst="rect">
            <a:avLst/>
          </a:prstGeom>
        </p:spPr>
      </p:pic>
      <p:sp>
        <p:nvSpPr>
          <p:cNvPr id="3" name="文本框 2"/>
          <p:cNvSpPr txBox="1"/>
          <p:nvPr/>
        </p:nvSpPr>
        <p:spPr>
          <a:xfrm>
            <a:off x="844062" y="309489"/>
            <a:ext cx="154744" cy="400110"/>
          </a:xfrm>
          <a:prstGeom prst="rect">
            <a:avLst/>
          </a:prstGeom>
          <a:solidFill>
            <a:schemeClr val="bg1"/>
          </a:solidFill>
        </p:spPr>
        <p:txBody>
          <a:bodyPr wrap="square" rtlCol="0">
            <a:spAutoFit/>
          </a:bodyPr>
          <a:lstStyle/>
          <a:p>
            <a:r>
              <a:rPr lang="en-US" altLang="zh-CN" sz="2000" dirty="0">
                <a:solidFill>
                  <a:schemeClr val="accent2"/>
                </a:solidFill>
                <a:latin typeface="黑体" panose="02010609060101010101" pitchFamily="49" charset="-122"/>
                <a:ea typeface="黑体" panose="02010609060101010101" pitchFamily="49" charset="-122"/>
              </a:rPr>
              <a:t>6</a:t>
            </a:r>
            <a:endParaRPr lang="zh-CN" altLang="en-US" sz="2000" dirty="0">
              <a:solidFill>
                <a:schemeClr val="accent2"/>
              </a:solidFill>
              <a:latin typeface="黑体" panose="02010609060101010101" pitchFamily="49" charset="-122"/>
              <a:ea typeface="黑体" panose="02010609060101010101" pitchFamily="49" charset="-122"/>
            </a:endParaRPr>
          </a:p>
        </p:txBody>
      </p:sp>
      <p:pic>
        <p:nvPicPr>
          <p:cNvPr id="4" name="图片 3"/>
          <p:cNvPicPr>
            <a:picLocks noChangeAspect="1"/>
          </p:cNvPicPr>
          <p:nvPr/>
        </p:nvPicPr>
        <p:blipFill>
          <a:blip r:embed="rId3"/>
          <a:stretch>
            <a:fillRect/>
          </a:stretch>
        </p:blipFill>
        <p:spPr>
          <a:xfrm>
            <a:off x="287548" y="2180917"/>
            <a:ext cx="5333333" cy="3552381"/>
          </a:xfrm>
          <a:prstGeom prst="rect">
            <a:avLst/>
          </a:prstGeom>
        </p:spPr>
      </p:pic>
      <p:sp>
        <p:nvSpPr>
          <p:cNvPr id="5" name="文本框 4">
            <a:extLst>
              <a:ext uri="{FF2B5EF4-FFF2-40B4-BE49-F238E27FC236}">
                <a16:creationId xmlns:a16="http://schemas.microsoft.com/office/drawing/2014/main" id="{1E24DF27-A771-4894-816D-5A1C8AB3913F}"/>
              </a:ext>
            </a:extLst>
          </p:cNvPr>
          <p:cNvSpPr txBox="1"/>
          <p:nvPr/>
        </p:nvSpPr>
        <p:spPr>
          <a:xfrm>
            <a:off x="126609" y="309489"/>
            <a:ext cx="1097280" cy="400110"/>
          </a:xfrm>
          <a:prstGeom prst="rect">
            <a:avLst/>
          </a:prstGeom>
          <a:solidFill>
            <a:schemeClr val="bg1"/>
          </a:solidFill>
        </p:spPr>
        <p:txBody>
          <a:bodyPr wrap="square" rtlCol="0">
            <a:spAutoFit/>
          </a:bodyPr>
          <a:lstStyle/>
          <a:p>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例</a:t>
            </a:r>
            <a:r>
              <a:rPr lang="en-US" altLang="zh-CN" sz="2000" dirty="0">
                <a:latin typeface="黑体" panose="02010609060101010101" pitchFamily="49" charset="-122"/>
                <a:ea typeface="黑体" panose="02010609060101010101" pitchFamily="49" charset="-122"/>
              </a:rPr>
              <a:t>9】</a:t>
            </a:r>
            <a:endParaRPr lang="zh-CN" altLang="en-US" sz="2000" dirty="0">
              <a:latin typeface="黑体" panose="02010609060101010101" pitchFamily="49" charset="-122"/>
              <a:ea typeface="黑体" panose="02010609060101010101" pitchFamily="49" charset="-122"/>
            </a:endParaRPr>
          </a:p>
        </p:txBody>
      </p:sp>
      <p:sp>
        <p:nvSpPr>
          <p:cNvPr id="6" name="灯片编号占位符 5">
            <a:extLst>
              <a:ext uri="{FF2B5EF4-FFF2-40B4-BE49-F238E27FC236}">
                <a16:creationId xmlns:a16="http://schemas.microsoft.com/office/drawing/2014/main" id="{47016E37-1C49-494F-BA52-2EA379D528FB}"/>
              </a:ext>
            </a:extLst>
          </p:cNvPr>
          <p:cNvSpPr>
            <a:spLocks noGrp="1"/>
          </p:cNvSpPr>
          <p:nvPr>
            <p:ph type="sldNum" sz="quarter" idx="12"/>
          </p:nvPr>
        </p:nvSpPr>
        <p:spPr/>
        <p:txBody>
          <a:bodyPr/>
          <a:lstStyle/>
          <a:p>
            <a:fld id="{4C3D3B58-3EE1-4F96-9FD8-5B8AB691F231}" type="slidenum">
              <a:rPr lang="zh-CN" altLang="en-US" smtClean="0"/>
              <a:t>37</a:t>
            </a:fld>
            <a:endParaRPr lang="zh-CN" altLang="en-US"/>
          </a:p>
        </p:txBody>
      </p:sp>
    </p:spTree>
    <p:extLst>
      <p:ext uri="{BB962C8B-B14F-4D97-AF65-F5344CB8AC3E}">
        <p14:creationId xmlns:p14="http://schemas.microsoft.com/office/powerpoint/2010/main" val="24523603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矩形 1"/>
          <p:cNvSpPr/>
          <p:nvPr/>
        </p:nvSpPr>
        <p:spPr>
          <a:xfrm>
            <a:off x="480059" y="2053641"/>
            <a:ext cx="275187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zh-CN" altLang="en-US" sz="4400" b="0" kern="1200" cap="none" spc="0" dirty="0">
                <a:ln w="0"/>
                <a:solidFill>
                  <a:srgbClr val="FFFFFF"/>
                </a:solidFill>
                <a:effectLst>
                  <a:reflection blurRad="6350" stA="53000" endA="300" endPos="35500" dir="5400000" sy="-90000" algn="bl" rotWithShape="0"/>
                </a:effectLst>
                <a:latin typeface="+mj-lt"/>
                <a:ea typeface="+mj-ea"/>
                <a:cs typeface="+mj-cs"/>
              </a:rPr>
              <a:t>能量</a:t>
            </a:r>
          </a:p>
        </p:txBody>
      </p:sp>
      <p:sp>
        <p:nvSpPr>
          <p:cNvPr id="3" name="文本框 2"/>
          <p:cNvSpPr txBox="1"/>
          <p:nvPr/>
        </p:nvSpPr>
        <p:spPr>
          <a:xfrm>
            <a:off x="4582419" y="942544"/>
            <a:ext cx="3940836" cy="5230634"/>
          </a:xfrm>
          <a:prstGeom prst="rect">
            <a:avLst/>
          </a:prstGeom>
        </p:spPr>
        <p:txBody>
          <a:bodyPr vert="horz" lIns="91440" tIns="45720" rIns="91440" bIns="45720" rtlCol="0" anchor="ctr">
            <a:normAutofit/>
          </a:bodyPr>
          <a:lstStyle/>
          <a:p>
            <a:pPr>
              <a:lnSpc>
                <a:spcPct val="90000"/>
              </a:lnSpc>
              <a:spcAft>
                <a:spcPts val="600"/>
              </a:spcAft>
            </a:pPr>
            <a:r>
              <a:rPr lang="en-US" altLang="zh-CN" sz="2400" dirty="0">
                <a:solidFill>
                  <a:srgbClr val="000000"/>
                </a:solidFill>
                <a:latin typeface="黑体" panose="02010609060101010101" pitchFamily="49" charset="-122"/>
                <a:ea typeface="黑体" panose="02010609060101010101" pitchFamily="49" charset="-122"/>
              </a:rPr>
              <a:t>1.</a:t>
            </a:r>
            <a:r>
              <a:rPr lang="zh-CN" altLang="en-US" sz="2400" dirty="0">
                <a:solidFill>
                  <a:srgbClr val="000000"/>
                </a:solidFill>
                <a:latin typeface="黑体" panose="02010609060101010101" pitchFamily="49" charset="-122"/>
                <a:ea typeface="黑体" panose="02010609060101010101" pitchFamily="49" charset="-122"/>
              </a:rPr>
              <a:t>功和功率</a:t>
            </a:r>
            <a:endParaRPr lang="en-US" altLang="zh-CN" sz="2400" dirty="0">
              <a:solidFill>
                <a:srgbClr val="000000"/>
              </a:solidFill>
              <a:latin typeface="黑体" panose="02010609060101010101" pitchFamily="49" charset="-122"/>
              <a:ea typeface="黑体" panose="02010609060101010101" pitchFamily="49" charset="-122"/>
            </a:endParaRPr>
          </a:p>
          <a:p>
            <a:pPr>
              <a:lnSpc>
                <a:spcPct val="90000"/>
              </a:lnSpc>
              <a:spcAft>
                <a:spcPts val="600"/>
              </a:spcAft>
            </a:pPr>
            <a:r>
              <a:rPr lang="en-US" altLang="zh-CN" sz="2400" dirty="0">
                <a:solidFill>
                  <a:srgbClr val="000000"/>
                </a:solidFill>
                <a:latin typeface="黑体" panose="02010609060101010101" pitchFamily="49" charset="-122"/>
                <a:ea typeface="黑体" panose="02010609060101010101" pitchFamily="49" charset="-122"/>
              </a:rPr>
              <a:t>2.</a:t>
            </a:r>
            <a:r>
              <a:rPr lang="zh-CN" altLang="en-US" sz="2400" dirty="0">
                <a:solidFill>
                  <a:srgbClr val="000000"/>
                </a:solidFill>
                <a:latin typeface="黑体" panose="02010609060101010101" pitchFamily="49" charset="-122"/>
                <a:ea typeface="黑体" panose="02010609060101010101" pitchFamily="49" charset="-122"/>
              </a:rPr>
              <a:t>动能定理</a:t>
            </a:r>
            <a:endParaRPr lang="en-US" altLang="zh-CN" sz="2400" dirty="0">
              <a:solidFill>
                <a:srgbClr val="000000"/>
              </a:solidFill>
              <a:latin typeface="黑体" panose="02010609060101010101" pitchFamily="49" charset="-122"/>
              <a:ea typeface="黑体" panose="02010609060101010101" pitchFamily="49" charset="-122"/>
            </a:endParaRPr>
          </a:p>
          <a:p>
            <a:pPr indent="-228600">
              <a:lnSpc>
                <a:spcPct val="90000"/>
              </a:lnSpc>
              <a:spcAft>
                <a:spcPts val="600"/>
              </a:spcAft>
              <a:buFont typeface="Arial" panose="020B0604020202020204" pitchFamily="34" charset="0"/>
              <a:buChar char="•"/>
            </a:pPr>
            <a:r>
              <a:rPr lang="zh-CN" altLang="en-US" sz="2400" dirty="0">
                <a:solidFill>
                  <a:srgbClr val="000000"/>
                </a:solidFill>
                <a:latin typeface="黑体" panose="02010609060101010101" pitchFamily="49" charset="-122"/>
                <a:ea typeface="黑体" panose="02010609060101010101" pitchFamily="49" charset="-122"/>
              </a:rPr>
              <a:t>质点动能定理</a:t>
            </a:r>
            <a:endParaRPr lang="en-US" altLang="zh-CN" sz="2400" dirty="0">
              <a:solidFill>
                <a:srgbClr val="000000"/>
              </a:solidFill>
              <a:latin typeface="黑体" panose="02010609060101010101" pitchFamily="49" charset="-122"/>
              <a:ea typeface="黑体" panose="02010609060101010101" pitchFamily="49" charset="-122"/>
            </a:endParaRPr>
          </a:p>
          <a:p>
            <a:pPr indent="-228600">
              <a:lnSpc>
                <a:spcPct val="90000"/>
              </a:lnSpc>
              <a:spcAft>
                <a:spcPts val="600"/>
              </a:spcAft>
              <a:buFont typeface="Arial" panose="020B0604020202020204" pitchFamily="34" charset="0"/>
              <a:buChar char="•"/>
            </a:pPr>
            <a:r>
              <a:rPr lang="zh-CN" altLang="en-US" sz="2400" dirty="0">
                <a:solidFill>
                  <a:srgbClr val="000000"/>
                </a:solidFill>
                <a:latin typeface="黑体" panose="02010609060101010101" pitchFamily="49" charset="-122"/>
                <a:ea typeface="黑体" panose="02010609060101010101" pitchFamily="49" charset="-122"/>
              </a:rPr>
              <a:t>质点系动能定理</a:t>
            </a:r>
            <a:endParaRPr lang="en-US" altLang="zh-CN" sz="2400" dirty="0">
              <a:solidFill>
                <a:srgbClr val="000000"/>
              </a:solidFill>
              <a:latin typeface="黑体" panose="02010609060101010101" pitchFamily="49" charset="-122"/>
              <a:ea typeface="黑体" panose="02010609060101010101" pitchFamily="49" charset="-122"/>
            </a:endParaRPr>
          </a:p>
          <a:p>
            <a:pPr>
              <a:lnSpc>
                <a:spcPct val="90000"/>
              </a:lnSpc>
              <a:spcAft>
                <a:spcPts val="600"/>
              </a:spcAft>
            </a:pPr>
            <a:r>
              <a:rPr lang="zh-CN" altLang="en-US" sz="2400" dirty="0">
                <a:solidFill>
                  <a:srgbClr val="000000"/>
                </a:solidFill>
                <a:latin typeface="黑体" panose="02010609060101010101" pitchFamily="49" charset="-122"/>
                <a:ea typeface="黑体" panose="02010609060101010101" pitchFamily="49" charset="-122"/>
              </a:rPr>
              <a:t>（内力做功不能掉）</a:t>
            </a:r>
            <a:endParaRPr lang="en-US" altLang="zh-CN" sz="2400" dirty="0">
              <a:solidFill>
                <a:srgbClr val="000000"/>
              </a:solidFill>
              <a:latin typeface="黑体" panose="02010609060101010101" pitchFamily="49" charset="-122"/>
              <a:ea typeface="黑体" panose="02010609060101010101" pitchFamily="49" charset="-122"/>
            </a:endParaRPr>
          </a:p>
          <a:p>
            <a:pPr indent="-228600">
              <a:lnSpc>
                <a:spcPct val="90000"/>
              </a:lnSpc>
              <a:spcAft>
                <a:spcPts val="600"/>
              </a:spcAft>
              <a:buFont typeface="Arial" panose="020B0604020202020204" pitchFamily="34" charset="0"/>
              <a:buChar char="•"/>
            </a:pPr>
            <a:r>
              <a:rPr lang="zh-CN" altLang="en-US" sz="2400" dirty="0">
                <a:solidFill>
                  <a:srgbClr val="000000"/>
                </a:solidFill>
                <a:latin typeface="黑体" panose="02010609060101010101" pitchFamily="49" charset="-122"/>
                <a:ea typeface="黑体" panose="02010609060101010101" pitchFamily="49" charset="-122"/>
              </a:rPr>
              <a:t>质心系中的动能定理</a:t>
            </a:r>
            <a:endParaRPr lang="en-US" altLang="zh-CN" sz="2400" dirty="0">
              <a:solidFill>
                <a:srgbClr val="000000"/>
              </a:solidFill>
              <a:latin typeface="黑体" panose="02010609060101010101" pitchFamily="49" charset="-122"/>
              <a:ea typeface="黑体" panose="02010609060101010101" pitchFamily="49" charset="-122"/>
            </a:endParaRPr>
          </a:p>
          <a:p>
            <a:pPr>
              <a:lnSpc>
                <a:spcPct val="90000"/>
              </a:lnSpc>
              <a:spcAft>
                <a:spcPts val="600"/>
              </a:spcAft>
            </a:pPr>
            <a:r>
              <a:rPr lang="zh-CN" altLang="en-US" sz="2400" dirty="0">
                <a:solidFill>
                  <a:srgbClr val="000000"/>
                </a:solidFill>
                <a:latin typeface="黑体" panose="02010609060101010101" pitchFamily="49" charset="-122"/>
                <a:ea typeface="黑体" panose="02010609060101010101" pitchFamily="49" charset="-122"/>
              </a:rPr>
              <a:t>（惯性力不做功）</a:t>
            </a:r>
            <a:endParaRPr lang="en-US" altLang="zh-CN" sz="2400" dirty="0">
              <a:solidFill>
                <a:srgbClr val="000000"/>
              </a:solidFill>
              <a:latin typeface="黑体" panose="02010609060101010101" pitchFamily="49" charset="-122"/>
              <a:ea typeface="黑体" panose="02010609060101010101" pitchFamily="49" charset="-122"/>
            </a:endParaRPr>
          </a:p>
          <a:p>
            <a:pPr>
              <a:lnSpc>
                <a:spcPct val="90000"/>
              </a:lnSpc>
              <a:spcAft>
                <a:spcPts val="600"/>
              </a:spcAft>
            </a:pPr>
            <a:r>
              <a:rPr lang="en-US" altLang="zh-CN" sz="2400" dirty="0">
                <a:solidFill>
                  <a:srgbClr val="000000"/>
                </a:solidFill>
                <a:latin typeface="黑体" panose="02010609060101010101" pitchFamily="49" charset="-122"/>
                <a:ea typeface="黑体" panose="02010609060101010101" pitchFamily="49" charset="-122"/>
              </a:rPr>
              <a:t>3.</a:t>
            </a:r>
            <a:r>
              <a:rPr lang="zh-CN" altLang="en-US" sz="2400" dirty="0">
                <a:solidFill>
                  <a:srgbClr val="000000"/>
                </a:solidFill>
                <a:latin typeface="黑体" panose="02010609060101010101" pitchFamily="49" charset="-122"/>
                <a:ea typeface="黑体" panose="02010609060101010101" pitchFamily="49" charset="-122"/>
              </a:rPr>
              <a:t>势能</a:t>
            </a:r>
            <a:endParaRPr lang="en-US" altLang="zh-CN" sz="2400" dirty="0">
              <a:solidFill>
                <a:srgbClr val="000000"/>
              </a:solidFill>
              <a:latin typeface="黑体" panose="02010609060101010101" pitchFamily="49" charset="-122"/>
              <a:ea typeface="黑体" panose="02010609060101010101" pitchFamily="49" charset="-122"/>
            </a:endParaRPr>
          </a:p>
          <a:p>
            <a:pPr indent="-228600">
              <a:lnSpc>
                <a:spcPct val="90000"/>
              </a:lnSpc>
              <a:spcAft>
                <a:spcPts val="600"/>
              </a:spcAft>
              <a:buFont typeface="Arial" panose="020B0604020202020204" pitchFamily="34" charset="0"/>
              <a:buChar char="•"/>
            </a:pPr>
            <a:r>
              <a:rPr lang="zh-CN" altLang="en-US" sz="2400" dirty="0">
                <a:solidFill>
                  <a:srgbClr val="000000"/>
                </a:solidFill>
                <a:latin typeface="黑体" panose="02010609060101010101" pitchFamily="49" charset="-122"/>
                <a:ea typeface="黑体" panose="02010609060101010101" pitchFamily="49" charset="-122"/>
              </a:rPr>
              <a:t>重力势能</a:t>
            </a:r>
            <a:endParaRPr lang="en-US" altLang="zh-CN" sz="2400" dirty="0">
              <a:solidFill>
                <a:srgbClr val="000000"/>
              </a:solidFill>
              <a:latin typeface="黑体" panose="02010609060101010101" pitchFamily="49" charset="-122"/>
              <a:ea typeface="黑体" panose="02010609060101010101" pitchFamily="49" charset="-122"/>
            </a:endParaRPr>
          </a:p>
          <a:p>
            <a:pPr indent="-228600">
              <a:lnSpc>
                <a:spcPct val="90000"/>
              </a:lnSpc>
              <a:spcAft>
                <a:spcPts val="600"/>
              </a:spcAft>
              <a:buFont typeface="Arial" panose="020B0604020202020204" pitchFamily="34" charset="0"/>
              <a:buChar char="•"/>
            </a:pPr>
            <a:r>
              <a:rPr lang="zh-CN" altLang="en-US" sz="2400" dirty="0">
                <a:solidFill>
                  <a:srgbClr val="000000"/>
                </a:solidFill>
                <a:latin typeface="黑体" panose="02010609060101010101" pitchFamily="49" charset="-122"/>
                <a:ea typeface="黑体" panose="02010609060101010101" pitchFamily="49" charset="-122"/>
              </a:rPr>
              <a:t>弹性势能</a:t>
            </a:r>
            <a:endParaRPr lang="en-US" altLang="zh-CN" sz="2400" dirty="0">
              <a:solidFill>
                <a:srgbClr val="000000"/>
              </a:solidFill>
              <a:latin typeface="黑体" panose="02010609060101010101" pitchFamily="49" charset="-122"/>
              <a:ea typeface="黑体" panose="02010609060101010101" pitchFamily="49" charset="-122"/>
            </a:endParaRPr>
          </a:p>
          <a:p>
            <a:pPr indent="-228600">
              <a:lnSpc>
                <a:spcPct val="90000"/>
              </a:lnSpc>
              <a:spcAft>
                <a:spcPts val="600"/>
              </a:spcAft>
              <a:buFont typeface="Arial" panose="020B0604020202020204" pitchFamily="34" charset="0"/>
              <a:buChar char="•"/>
            </a:pPr>
            <a:r>
              <a:rPr lang="zh-CN" altLang="en-US" sz="2400" dirty="0">
                <a:solidFill>
                  <a:srgbClr val="000000"/>
                </a:solidFill>
                <a:latin typeface="黑体" panose="02010609060101010101" pitchFamily="49" charset="-122"/>
                <a:ea typeface="黑体" panose="02010609060101010101" pitchFamily="49" charset="-122"/>
              </a:rPr>
              <a:t>引力势能、</a:t>
            </a:r>
            <a:endParaRPr lang="en-US" altLang="zh-CN" sz="2400" dirty="0">
              <a:solidFill>
                <a:srgbClr val="000000"/>
              </a:solidFill>
              <a:latin typeface="黑体" panose="02010609060101010101" pitchFamily="49" charset="-122"/>
              <a:ea typeface="黑体" panose="02010609060101010101" pitchFamily="49" charset="-122"/>
            </a:endParaRPr>
          </a:p>
          <a:p>
            <a:pPr>
              <a:lnSpc>
                <a:spcPct val="90000"/>
              </a:lnSpc>
              <a:spcAft>
                <a:spcPts val="600"/>
              </a:spcAft>
            </a:pPr>
            <a:r>
              <a:rPr lang="zh-CN" altLang="en-US" sz="2400" dirty="0">
                <a:solidFill>
                  <a:srgbClr val="000000"/>
                </a:solidFill>
                <a:latin typeface="黑体" panose="02010609060101010101" pitchFamily="49" charset="-122"/>
                <a:ea typeface="黑体" panose="02010609060101010101" pitchFamily="49" charset="-122"/>
              </a:rPr>
              <a:t>（第一、二、三宇宙速度</a:t>
            </a:r>
            <a:r>
              <a:rPr lang="zh-CN" altLang="en-US" sz="2100" dirty="0">
                <a:solidFill>
                  <a:srgbClr val="000000"/>
                </a:solidFill>
                <a:latin typeface="黑体" panose="02010609060101010101" pitchFamily="49" charset="-122"/>
                <a:ea typeface="黑体" panose="02010609060101010101" pitchFamily="49" charset="-122"/>
              </a:rPr>
              <a:t>）</a:t>
            </a:r>
          </a:p>
        </p:txBody>
      </p:sp>
    </p:spTree>
    <p:extLst>
      <p:ext uri="{BB962C8B-B14F-4D97-AF65-F5344CB8AC3E}">
        <p14:creationId xmlns:p14="http://schemas.microsoft.com/office/powerpoint/2010/main" val="18821840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B91394D-6C26-4CE6-80BE-B0DBD99AE998}"/>
              </a:ext>
            </a:extLst>
          </p:cNvPr>
          <p:cNvSpPr>
            <a:spLocks noGrp="1"/>
          </p:cNvSpPr>
          <p:nvPr>
            <p:ph type="sldNum" sz="quarter" idx="12"/>
          </p:nvPr>
        </p:nvSpPr>
        <p:spPr/>
        <p:txBody>
          <a:bodyPr/>
          <a:lstStyle/>
          <a:p>
            <a:fld id="{4C3D3B58-3EE1-4F96-9FD8-5B8AB691F231}" type="slidenum">
              <a:rPr lang="zh-CN" altLang="en-US" smtClean="0"/>
              <a:t>39</a:t>
            </a:fld>
            <a:endParaRPr lang="zh-CN" altLang="en-US"/>
          </a:p>
        </p:txBody>
      </p:sp>
      <p:sp>
        <p:nvSpPr>
          <p:cNvPr id="5" name="文本框 4">
            <a:extLst>
              <a:ext uri="{FF2B5EF4-FFF2-40B4-BE49-F238E27FC236}">
                <a16:creationId xmlns:a16="http://schemas.microsoft.com/office/drawing/2014/main" id="{B797E6D8-8212-4599-86FC-2F59AABF4269}"/>
              </a:ext>
            </a:extLst>
          </p:cNvPr>
          <p:cNvSpPr txBox="1"/>
          <p:nvPr>
            <p:custDataLst>
              <p:tags r:id="rId2"/>
            </p:custDataLst>
          </p:nvPr>
        </p:nvSpPr>
        <p:spPr>
          <a:xfrm>
            <a:off x="422031" y="743744"/>
            <a:ext cx="8093319" cy="2143125"/>
          </a:xfrm>
          <a:prstGeom prst="rect">
            <a:avLst/>
          </a:prstGeom>
          <a:noFill/>
        </p:spPr>
        <p:txBody>
          <a:bodyPr vert="horz" wrap="square" rtlCol="0" anchor="ctr" anchorCtr="0">
            <a:noAutofit/>
          </a:bodyPr>
          <a:lstStyle/>
          <a:p>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如图，在光滑水平地面上放着一辆小车，车上左端放着一只箱子，今用同样的水平恒力</a:t>
            </a:r>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拉箱子，使它由小车的左端达到右端，一次小车被固定在水平地面上，另一次小车没有固定。试以水平地面为参照系，判断下列结论中正确的是</a:t>
            </a:r>
          </a:p>
        </p:txBody>
      </p:sp>
      <p:sp>
        <p:nvSpPr>
          <p:cNvPr id="6" name="文本框 5">
            <a:extLst>
              <a:ext uri="{FF2B5EF4-FFF2-40B4-BE49-F238E27FC236}">
                <a16:creationId xmlns:a16="http://schemas.microsoft.com/office/drawing/2014/main" id="{F4F43D1F-01FF-42F0-8E4A-C2D0F29DD407}"/>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在两种情况下，</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做的功相等</a:t>
            </a:r>
          </a:p>
        </p:txBody>
      </p:sp>
      <p:sp>
        <p:nvSpPr>
          <p:cNvPr id="7" name="文本框 6">
            <a:extLst>
              <a:ext uri="{FF2B5EF4-FFF2-40B4-BE49-F238E27FC236}">
                <a16:creationId xmlns:a16="http://schemas.microsoft.com/office/drawing/2014/main" id="{F53BA488-49C0-4A0C-A247-96C7149C6BAD}"/>
              </a:ext>
            </a:extLst>
          </p:cNvPr>
          <p:cNvSpPr txBox="1"/>
          <p:nvPr>
            <p:custDataLst>
              <p:tags r:id="rId4"/>
            </p:custDataLst>
          </p:nvPr>
        </p:nvSpPr>
        <p:spPr>
          <a:xfrm>
            <a:off x="1828800" y="4500562"/>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在两种情况下，摩擦力对箱子做的功相等</a:t>
            </a:r>
          </a:p>
        </p:txBody>
      </p:sp>
      <p:sp>
        <p:nvSpPr>
          <p:cNvPr id="8" name="文本框 7">
            <a:extLst>
              <a:ext uri="{FF2B5EF4-FFF2-40B4-BE49-F238E27FC236}">
                <a16:creationId xmlns:a16="http://schemas.microsoft.com/office/drawing/2014/main" id="{A052FAAF-D482-4C19-B5C2-F8A829669389}"/>
              </a:ext>
            </a:extLst>
          </p:cNvPr>
          <p:cNvSpPr txBox="1"/>
          <p:nvPr>
            <p:custDataLst>
              <p:tags r:id="rId5"/>
            </p:custDataLst>
          </p:nvPr>
        </p:nvSpPr>
        <p:spPr>
          <a:xfrm>
            <a:off x="1828800" y="3630326"/>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在两种情况下，箱子获得的动能相等</a:t>
            </a:r>
          </a:p>
        </p:txBody>
      </p:sp>
      <p:sp>
        <p:nvSpPr>
          <p:cNvPr id="9" name="文本框 8">
            <a:extLst>
              <a:ext uri="{FF2B5EF4-FFF2-40B4-BE49-F238E27FC236}">
                <a16:creationId xmlns:a16="http://schemas.microsoft.com/office/drawing/2014/main" id="{BB8048A0-15E8-4CC0-8DB3-0CFF802C041F}"/>
              </a:ext>
            </a:extLst>
          </p:cNvPr>
          <p:cNvSpPr txBox="1"/>
          <p:nvPr>
            <p:custDataLst>
              <p:tags r:id="rId6"/>
            </p:custDataLst>
          </p:nvPr>
        </p:nvSpPr>
        <p:spPr>
          <a:xfrm>
            <a:off x="1828800" y="5357812"/>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在两种情况下，由于摩擦而产生的热相等</a:t>
            </a:r>
          </a:p>
        </p:txBody>
      </p:sp>
      <p:sp>
        <p:nvSpPr>
          <p:cNvPr id="10" name="椭圆 9">
            <a:extLst>
              <a:ext uri="{FF2B5EF4-FFF2-40B4-BE49-F238E27FC236}">
                <a16:creationId xmlns:a16="http://schemas.microsoft.com/office/drawing/2014/main" id="{8C2DAF32-E452-46F4-95A9-4D178F84F4E1}"/>
              </a:ext>
            </a:extLst>
          </p:cNvPr>
          <p:cNvSpPr>
            <a:spLocks noChangeAspect="1"/>
          </p:cNvSpPr>
          <p:nvPr>
            <p:custDataLst>
              <p:tags r:id="rId7"/>
            </p:custDataLst>
          </p:nvPr>
        </p:nvSpPr>
        <p:spPr>
          <a:xfrm>
            <a:off x="1114425" y="28503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DCF33594-5B44-43A4-A33E-9B691CAF3E60}"/>
              </a:ext>
            </a:extLst>
          </p:cNvPr>
          <p:cNvSpPr>
            <a:spLocks noChangeAspect="1"/>
          </p:cNvSpPr>
          <p:nvPr>
            <p:custDataLst>
              <p:tags r:id="rId8"/>
            </p:custDataLst>
          </p:nvPr>
        </p:nvSpPr>
        <p:spPr>
          <a:xfrm>
            <a:off x="1114425" y="37076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80A67205-00FC-4CF1-99F8-795572846E48}"/>
              </a:ext>
            </a:extLst>
          </p:cNvPr>
          <p:cNvSpPr>
            <a:spLocks noChangeAspect="1"/>
          </p:cNvSpPr>
          <p:nvPr>
            <p:custDataLst>
              <p:tags r:id="rId9"/>
            </p:custDataLst>
          </p:nvPr>
        </p:nvSpPr>
        <p:spPr>
          <a:xfrm>
            <a:off x="1114425" y="45648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a:extLst>
              <a:ext uri="{FF2B5EF4-FFF2-40B4-BE49-F238E27FC236}">
                <a16:creationId xmlns:a16="http://schemas.microsoft.com/office/drawing/2014/main" id="{9DE95E87-BEEE-4E7C-B9C3-04FBFA9F7966}"/>
              </a:ext>
            </a:extLst>
          </p:cNvPr>
          <p:cNvSpPr>
            <a:spLocks noChangeAspect="1"/>
          </p:cNvSpPr>
          <p:nvPr>
            <p:custDataLst>
              <p:tags r:id="rId10"/>
            </p:custDataLst>
          </p:nvPr>
        </p:nvSpPr>
        <p:spPr>
          <a:xfrm>
            <a:off x="1114425" y="542210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矩形: 圆角 13">
            <a:extLst>
              <a:ext uri="{FF2B5EF4-FFF2-40B4-BE49-F238E27FC236}">
                <a16:creationId xmlns:a16="http://schemas.microsoft.com/office/drawing/2014/main" id="{D2F4C370-8C86-4055-9F96-1DF6C16B7A6F}"/>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pic>
        <p:nvPicPr>
          <p:cNvPr id="21" name="图片 20">
            <a:extLst>
              <a:ext uri="{FF2B5EF4-FFF2-40B4-BE49-F238E27FC236}">
                <a16:creationId xmlns:a16="http://schemas.microsoft.com/office/drawing/2014/main" id="{2DC1E2BB-EB70-447F-8233-7705C0C80D23}"/>
              </a:ext>
            </a:extLst>
          </p:cNvPr>
          <p:cNvPicPr>
            <a:picLocks noChangeAspect="1"/>
          </p:cNvPicPr>
          <p:nvPr/>
        </p:nvPicPr>
        <p:blipFill>
          <a:blip r:embed="rId19"/>
          <a:stretch>
            <a:fillRect/>
          </a:stretch>
        </p:blipFill>
        <p:spPr>
          <a:xfrm>
            <a:off x="7086600" y="2132024"/>
            <a:ext cx="2057400" cy="1638057"/>
          </a:xfrm>
          <a:prstGeom prst="rect">
            <a:avLst/>
          </a:prstGeom>
        </p:spPr>
      </p:pic>
      <p:grpSp>
        <p:nvGrpSpPr>
          <p:cNvPr id="19" name="组合 18">
            <a:extLst>
              <a:ext uri="{FF2B5EF4-FFF2-40B4-BE49-F238E27FC236}">
                <a16:creationId xmlns:a16="http://schemas.microsoft.com/office/drawing/2014/main" id="{5471D4C6-5A50-4066-B8FD-9EAD564EC72E}"/>
              </a:ext>
            </a:extLst>
          </p:cNvPr>
          <p:cNvGrpSpPr/>
          <p:nvPr>
            <p:custDataLst>
              <p:tags r:id="rId12"/>
            </p:custDataLst>
          </p:nvPr>
        </p:nvGrpSpPr>
        <p:grpSpPr>
          <a:xfrm>
            <a:off x="0" y="0"/>
            <a:ext cx="9144000" cy="635000"/>
            <a:chOff x="0" y="0"/>
            <a:chExt cx="9144000" cy="635000"/>
          </a:xfrm>
        </p:grpSpPr>
        <p:sp>
          <p:nvSpPr>
            <p:cNvPr id="15" name="TitleBackground">
              <a:extLst>
                <a:ext uri="{FF2B5EF4-FFF2-40B4-BE49-F238E27FC236}">
                  <a16:creationId xmlns:a16="http://schemas.microsoft.com/office/drawing/2014/main" id="{448C5BF8-1853-45B6-9469-C5C6A48B62F7}"/>
                </a:ext>
              </a:extLst>
            </p:cNvPr>
            <p:cNvSpPr/>
            <p:nvPr>
              <p:custDataLst>
                <p:tags r:id="rId14"/>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ColorBlock">
              <a:extLst>
                <a:ext uri="{FF2B5EF4-FFF2-40B4-BE49-F238E27FC236}">
                  <a16:creationId xmlns:a16="http://schemas.microsoft.com/office/drawing/2014/main" id="{EA22E8A7-EA6F-47BD-AB39-84BCD5D72D54}"/>
                </a:ext>
              </a:extLst>
            </p:cNvPr>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ypeText">
              <a:extLst>
                <a:ext uri="{FF2B5EF4-FFF2-40B4-BE49-F238E27FC236}">
                  <a16:creationId xmlns:a16="http://schemas.microsoft.com/office/drawing/2014/main" id="{D1317D48-1245-4D6E-B089-8366E07DD104}"/>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8" name="TipText">
              <a:extLst>
                <a:ext uri="{FF2B5EF4-FFF2-40B4-BE49-F238E27FC236}">
                  <a16:creationId xmlns:a16="http://schemas.microsoft.com/office/drawing/2014/main" id="{7942F076-56EC-479F-A4AB-B73AD94E7CAB}"/>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4" name="图片 3">
            <a:extLst>
              <a:ext uri="{FF2B5EF4-FFF2-40B4-BE49-F238E27FC236}">
                <a16:creationId xmlns:a16="http://schemas.microsoft.com/office/drawing/2014/main" id="{B149E26A-BCD6-4868-A32C-1134BCE281B4}"/>
              </a:ext>
            </a:extLst>
          </p:cNvPr>
          <p:cNvPicPr>
            <a:picLocks/>
          </p:cNvPicPr>
          <p:nvPr>
            <p:custDataLst>
              <p:tags r:id="rId13"/>
            </p:custDataLst>
          </p:nvPr>
        </p:nvPicPr>
        <p:blipFill>
          <a:blip r:embed="rId20">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321498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矩形 2"/>
          <p:cNvSpPr/>
          <p:nvPr/>
        </p:nvSpPr>
        <p:spPr>
          <a:xfrm>
            <a:off x="480059" y="2053641"/>
            <a:ext cx="2751871" cy="2760098"/>
          </a:xfrm>
          <a:prstGeom prst="rect">
            <a:avLst/>
          </a:prstGeom>
        </p:spPr>
        <p:txBody>
          <a:bodyPr vert="horz" lIns="91440" tIns="45720" rIns="91440" bIns="45720" rtlCol="0" anchor="ctr">
            <a:normAutofit/>
          </a:bodyPr>
          <a:lstStyle/>
          <a:p>
            <a:pPr marL="0" marR="0" lvl="0" indent="0" fontAlgn="auto">
              <a:lnSpc>
                <a:spcPct val="90000"/>
              </a:lnSpc>
              <a:spcBef>
                <a:spcPct val="0"/>
              </a:spcBef>
              <a:spcAft>
                <a:spcPts val="600"/>
              </a:spcAft>
              <a:buClrTx/>
              <a:buSzTx/>
              <a:tabLst/>
              <a:defRPr/>
            </a:pPr>
            <a:r>
              <a:rPr kumimoji="0" lang="zh-CN" altLang="en-US" sz="4400" i="0" u="none" strike="noStrike" kern="1200" cap="none" spc="0" normalizeH="0" baseline="0" noProof="0" dirty="0">
                <a:ln w="12700">
                  <a:solidFill>
                    <a:srgbClr val="5FCBEF"/>
                  </a:solidFill>
                  <a:prstDash val="solid"/>
                </a:ln>
                <a:solidFill>
                  <a:schemeClr val="bg1"/>
                </a:solidFill>
                <a:uLnTx/>
                <a:uFillTx/>
                <a:latin typeface="+mj-lt"/>
                <a:ea typeface="+mj-ea"/>
                <a:cs typeface="+mj-cs"/>
              </a:rPr>
              <a:t>运动学</a:t>
            </a:r>
          </a:p>
        </p:txBody>
      </p:sp>
      <p:sp>
        <p:nvSpPr>
          <p:cNvPr id="4" name="文本框 3"/>
          <p:cNvSpPr txBox="1"/>
          <p:nvPr/>
        </p:nvSpPr>
        <p:spPr>
          <a:xfrm>
            <a:off x="4328780" y="813683"/>
            <a:ext cx="4335161" cy="5230634"/>
          </a:xfrm>
          <a:prstGeom prst="rect">
            <a:avLst/>
          </a:prstGeom>
        </p:spPr>
        <p:txBody>
          <a:bodyPr vert="horz" lIns="91440" tIns="45720" rIns="91440" bIns="45720" rtlCol="0" anchor="ctr">
            <a:normAutofit/>
          </a:bodyPr>
          <a:lstStyle/>
          <a:p>
            <a:pPr marR="0" lvl="0" fontAlgn="auto">
              <a:lnSpc>
                <a:spcPct val="90000"/>
              </a:lnSpc>
              <a:spcBef>
                <a:spcPts val="0"/>
              </a:spcBef>
              <a:spcAft>
                <a:spcPts val="600"/>
              </a:spcAft>
              <a:buClrTx/>
              <a:buSzTx/>
              <a:tabLst/>
              <a:defRPr/>
            </a:pPr>
            <a:r>
              <a:rPr kumimoji="0" lang="en-US" altLang="zh-CN" sz="2000" b="0" i="0" u="none" strike="noStrike"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3</a:t>
            </a:r>
            <a:r>
              <a:rPr lang="en-US" altLang="zh-CN" sz="2000" noProof="0" dirty="0">
                <a:solidFill>
                  <a:srgbClr val="000000"/>
                </a:solidFill>
                <a:latin typeface="黑体" panose="02010609060101010101" pitchFamily="49" charset="-122"/>
                <a:ea typeface="黑体" panose="02010609060101010101" pitchFamily="49" charset="-122"/>
              </a:rPr>
              <a:t> </a:t>
            </a:r>
            <a:r>
              <a:rPr lang="zh-CN" altLang="en-US" sz="2000" noProof="0" dirty="0">
                <a:solidFill>
                  <a:srgbClr val="000000"/>
                </a:solidFill>
                <a:latin typeface="黑体" panose="02010609060101010101" pitchFamily="49" charset="-122"/>
                <a:ea typeface="黑体" panose="02010609060101010101" pitchFamily="49" charset="-122"/>
              </a:rPr>
              <a:t>直角坐标系 抛体运动</a:t>
            </a:r>
            <a:endParaRPr lang="en-US" altLang="zh-CN" sz="2000" noProof="0" dirty="0">
              <a:solidFill>
                <a:srgbClr val="000000"/>
              </a:solidFill>
              <a:latin typeface="黑体" panose="02010609060101010101" pitchFamily="49" charset="-122"/>
              <a:ea typeface="黑体" panose="02010609060101010101" pitchFamily="49" charset="-122"/>
            </a:endParaRPr>
          </a:p>
          <a:p>
            <a:pPr marL="0" marR="0" lvl="0" indent="-228600" fontAlgn="auto">
              <a:lnSpc>
                <a:spcPct val="90000"/>
              </a:lnSpc>
              <a:spcBef>
                <a:spcPts val="0"/>
              </a:spcBef>
              <a:spcAft>
                <a:spcPts val="600"/>
              </a:spcAft>
              <a:buClrTx/>
              <a:buSzTx/>
              <a:buFont typeface="Arial" panose="020B0604020202020204" pitchFamily="34" charset="0"/>
              <a:buChar char="•"/>
              <a:tabLst/>
              <a:defRPr/>
            </a:pPr>
            <a:r>
              <a:rPr kumimoji="0" lang="zh-CN" altLang="en-US" sz="2000" b="0" i="0" u="none" strike="noStrike" cap="none" spc="0" normalizeH="0" baseline="0" dirty="0">
                <a:ln>
                  <a:noFill/>
                </a:ln>
                <a:solidFill>
                  <a:srgbClr val="000000"/>
                </a:solidFill>
                <a:effectLst/>
                <a:uLnTx/>
                <a:uFillTx/>
                <a:latin typeface="黑体" panose="02010609060101010101" pitchFamily="49" charset="-122"/>
                <a:ea typeface="黑体" panose="02010609060101010101" pitchFamily="49" charset="-122"/>
              </a:rPr>
              <a:t>抛体运动的描述</a:t>
            </a:r>
            <a:endParaRPr kumimoji="0" lang="en-US" altLang="zh-CN" sz="2000" b="0" i="0" u="none" strike="noStrike" cap="none" spc="0" normalizeH="0" baseline="0" dirty="0">
              <a:ln>
                <a:noFill/>
              </a:ln>
              <a:solidFill>
                <a:srgbClr val="000000"/>
              </a:solidFill>
              <a:effectLst/>
              <a:uLnTx/>
              <a:uFillTx/>
              <a:latin typeface="黑体" panose="02010609060101010101" pitchFamily="49" charset="-122"/>
              <a:ea typeface="黑体" panose="02010609060101010101" pitchFamily="49" charset="-122"/>
            </a:endParaRPr>
          </a:p>
          <a:p>
            <a:pPr marL="0" marR="0" lvl="0" indent="-228600" fontAlgn="auto">
              <a:lnSpc>
                <a:spcPct val="90000"/>
              </a:lnSpc>
              <a:spcBef>
                <a:spcPts val="0"/>
              </a:spcBef>
              <a:spcAft>
                <a:spcPts val="600"/>
              </a:spcAft>
              <a:buClrTx/>
              <a:buSzTx/>
              <a:buFont typeface="Arial" panose="020B0604020202020204" pitchFamily="34" charset="0"/>
              <a:buChar char="•"/>
              <a:tabLst/>
              <a:defRPr/>
            </a:pPr>
            <a:r>
              <a:rPr lang="zh-CN" altLang="en-US" sz="2000" noProof="0" dirty="0">
                <a:solidFill>
                  <a:srgbClr val="000000"/>
                </a:solidFill>
                <a:latin typeface="黑体" panose="02010609060101010101" pitchFamily="49" charset="-122"/>
                <a:ea typeface="黑体" panose="02010609060101010101" pitchFamily="49" charset="-122"/>
              </a:rPr>
              <a:t>抛体运动的轨迹</a:t>
            </a:r>
            <a:endParaRPr lang="en-US" altLang="zh-CN" sz="2000" noProof="0" dirty="0">
              <a:solidFill>
                <a:srgbClr val="000000"/>
              </a:solidFill>
              <a:latin typeface="黑体" panose="02010609060101010101" pitchFamily="49" charset="-122"/>
              <a:ea typeface="黑体" panose="02010609060101010101" pitchFamily="49" charset="-122"/>
            </a:endParaRPr>
          </a:p>
          <a:p>
            <a:pPr marL="0" marR="0" lvl="0" indent="-228600" fontAlgn="auto">
              <a:lnSpc>
                <a:spcPct val="90000"/>
              </a:lnSpc>
              <a:spcBef>
                <a:spcPts val="0"/>
              </a:spcBef>
              <a:spcAft>
                <a:spcPts val="600"/>
              </a:spcAft>
              <a:buClrTx/>
              <a:buSzTx/>
              <a:buFont typeface="Arial" panose="020B0604020202020204" pitchFamily="34" charset="0"/>
              <a:buChar char="•"/>
              <a:tabLst/>
              <a:defRPr/>
            </a:pPr>
            <a:r>
              <a:rPr kumimoji="0" lang="zh-CN" altLang="en-US" sz="2000" b="0" i="0" u="none" strike="noStrike" cap="none" spc="0" normalizeH="0" baseline="0" dirty="0">
                <a:ln>
                  <a:noFill/>
                </a:ln>
                <a:solidFill>
                  <a:srgbClr val="000000"/>
                </a:solidFill>
                <a:effectLst/>
                <a:uLnTx/>
                <a:uFillTx/>
                <a:latin typeface="黑体" panose="02010609060101010101" pitchFamily="49" charset="-122"/>
                <a:ea typeface="黑体" panose="02010609060101010101" pitchFamily="49" charset="-122"/>
              </a:rPr>
              <a:t>射程类问题的解法（极值问题，判别式法）</a:t>
            </a:r>
            <a:endParaRPr kumimoji="0" lang="en-US" altLang="zh-CN" sz="2000" b="0" i="0" u="none" strike="noStrike" cap="none" spc="0" normalizeH="0" baseline="0" dirty="0">
              <a:ln>
                <a:noFill/>
              </a:ln>
              <a:solidFill>
                <a:srgbClr val="000000"/>
              </a:solidFill>
              <a:effectLst/>
              <a:uLnTx/>
              <a:uFillTx/>
              <a:latin typeface="黑体" panose="02010609060101010101" pitchFamily="49" charset="-122"/>
              <a:ea typeface="黑体" panose="02010609060101010101" pitchFamily="49" charset="-122"/>
            </a:endParaRPr>
          </a:p>
          <a:p>
            <a:pPr marL="0" marR="0" lvl="0" indent="-228600" fontAlgn="auto">
              <a:lnSpc>
                <a:spcPct val="90000"/>
              </a:lnSpc>
              <a:spcBef>
                <a:spcPts val="0"/>
              </a:spcBef>
              <a:spcAft>
                <a:spcPts val="600"/>
              </a:spcAft>
              <a:buClrTx/>
              <a:buSzTx/>
              <a:buFont typeface="Arial" panose="020B0604020202020204" pitchFamily="34" charset="0"/>
              <a:buChar char="•"/>
              <a:tabLst/>
              <a:defRPr/>
            </a:pPr>
            <a:r>
              <a:rPr lang="zh-CN" altLang="en-US" sz="2000" dirty="0">
                <a:solidFill>
                  <a:srgbClr val="000000"/>
                </a:solidFill>
                <a:latin typeface="黑体" panose="02010609060101010101" pitchFamily="49" charset="-122"/>
                <a:ea typeface="黑体" panose="02010609060101010101" pitchFamily="49" charset="-122"/>
              </a:rPr>
              <a:t>抛体运动的三种分解方法</a:t>
            </a:r>
            <a:endParaRPr lang="en-US" altLang="zh-CN" sz="2000" dirty="0">
              <a:solidFill>
                <a:srgbClr val="000000"/>
              </a:solidFill>
              <a:latin typeface="黑体" panose="02010609060101010101" pitchFamily="49" charset="-122"/>
              <a:ea typeface="黑体" panose="02010609060101010101" pitchFamily="49" charset="-122"/>
            </a:endParaRPr>
          </a:p>
          <a:p>
            <a:pPr marR="0" lvl="0" fontAlgn="auto">
              <a:lnSpc>
                <a:spcPct val="90000"/>
              </a:lnSpc>
              <a:spcBef>
                <a:spcPts val="0"/>
              </a:spcBef>
              <a:spcAft>
                <a:spcPts val="600"/>
              </a:spcAft>
              <a:buClrTx/>
              <a:buSzTx/>
              <a:tabLst/>
              <a:defRPr/>
            </a:pPr>
            <a:r>
              <a:rPr lang="en-US" altLang="zh-CN" sz="2000" dirty="0">
                <a:solidFill>
                  <a:srgbClr val="000000"/>
                </a:solidFill>
                <a:latin typeface="黑体" panose="02010609060101010101" pitchFamily="49" charset="-122"/>
                <a:ea typeface="黑体" panose="02010609060101010101" pitchFamily="49" charset="-122"/>
              </a:rPr>
              <a:t>    </a:t>
            </a:r>
            <a:r>
              <a:rPr kumimoji="0" lang="en-US" altLang="zh-CN" sz="2000" b="0" i="0" u="none" strike="noStrike"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a:t>
            </a:r>
            <a:r>
              <a:rPr kumimoji="0" lang="zh-CN" altLang="en-US" sz="2000" b="0" i="0" u="none" strike="noStrike"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水平竖直（匀速</a:t>
            </a:r>
            <a:r>
              <a:rPr kumimoji="0" lang="en-US" altLang="zh-CN" sz="2000" b="0" i="0" u="none" strike="noStrike"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a:t>
            </a:r>
            <a:r>
              <a:rPr kumimoji="0" lang="zh-CN" altLang="en-US" sz="2000" b="0" i="0" u="none" strike="noStrike"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匀变速）</a:t>
            </a:r>
            <a:endParaRPr lang="en-US" altLang="zh-CN" sz="2000" dirty="0">
              <a:solidFill>
                <a:srgbClr val="000000"/>
              </a:solidFill>
              <a:latin typeface="黑体" panose="02010609060101010101" pitchFamily="49" charset="-122"/>
              <a:ea typeface="黑体" panose="02010609060101010101" pitchFamily="49" charset="-122"/>
            </a:endParaRPr>
          </a:p>
          <a:p>
            <a:pPr marR="0" lvl="0" fontAlgn="auto">
              <a:lnSpc>
                <a:spcPct val="90000"/>
              </a:lnSpc>
              <a:spcBef>
                <a:spcPts val="0"/>
              </a:spcBef>
              <a:spcAft>
                <a:spcPts val="600"/>
              </a:spcAft>
              <a:buClrTx/>
              <a:buSzTx/>
              <a:tabLst/>
              <a:defRPr/>
            </a:pPr>
            <a:r>
              <a:rPr lang="en-US" altLang="zh-CN" sz="2000" dirty="0">
                <a:solidFill>
                  <a:srgbClr val="000000"/>
                </a:solidFill>
                <a:latin typeface="黑体" panose="02010609060101010101" pitchFamily="49" charset="-122"/>
                <a:ea typeface="黑体" panose="02010609060101010101" pitchFamily="49" charset="-122"/>
              </a:rPr>
              <a:t>    *</a:t>
            </a:r>
            <a:r>
              <a:rPr lang="zh-CN" altLang="en-US" sz="2000" dirty="0">
                <a:solidFill>
                  <a:srgbClr val="000000"/>
                </a:solidFill>
                <a:latin typeface="黑体" panose="02010609060101010101" pitchFamily="49" charset="-122"/>
                <a:ea typeface="黑体" panose="02010609060101010101" pitchFamily="49" charset="-122"/>
              </a:rPr>
              <a:t>沿斜面与垂直斜面</a:t>
            </a:r>
            <a:endParaRPr lang="en-US" altLang="zh-CN" sz="2000" dirty="0">
              <a:solidFill>
                <a:srgbClr val="000000"/>
              </a:solidFill>
              <a:latin typeface="黑体" panose="02010609060101010101" pitchFamily="49" charset="-122"/>
              <a:ea typeface="黑体" panose="02010609060101010101" pitchFamily="49" charset="-122"/>
            </a:endParaRPr>
          </a:p>
          <a:p>
            <a:pPr marR="0" lvl="0" fontAlgn="auto">
              <a:lnSpc>
                <a:spcPct val="90000"/>
              </a:lnSpc>
              <a:spcBef>
                <a:spcPts val="0"/>
              </a:spcBef>
              <a:spcAft>
                <a:spcPts val="600"/>
              </a:spcAft>
              <a:buClrTx/>
              <a:buSzTx/>
              <a:tabLst/>
              <a:defRPr/>
            </a:pPr>
            <a:r>
              <a:rPr lang="zh-CN" altLang="en-US" sz="2000" dirty="0">
                <a:solidFill>
                  <a:srgbClr val="000000"/>
                </a:solidFill>
                <a:latin typeface="黑体" panose="02010609060101010101" pitchFamily="49" charset="-122"/>
                <a:ea typeface="黑体" panose="02010609060101010101" pitchFamily="49" charset="-122"/>
              </a:rPr>
              <a:t>  （需分解</a:t>
            </a:r>
            <a:r>
              <a:rPr lang="en-US" altLang="zh-CN" sz="2000" dirty="0">
                <a:solidFill>
                  <a:srgbClr val="000000"/>
                </a:solidFill>
                <a:latin typeface="黑体" panose="02010609060101010101" pitchFamily="49" charset="-122"/>
                <a:ea typeface="黑体" panose="02010609060101010101" pitchFamily="49" charset="-122"/>
              </a:rPr>
              <a:t>g</a:t>
            </a:r>
            <a:r>
              <a:rPr lang="zh-CN" altLang="en-US" sz="2000" dirty="0">
                <a:solidFill>
                  <a:srgbClr val="000000"/>
                </a:solidFill>
                <a:latin typeface="黑体" panose="02010609060101010101" pitchFamily="49" charset="-122"/>
                <a:ea typeface="黑体" panose="02010609060101010101" pitchFamily="49" charset="-122"/>
              </a:rPr>
              <a:t>，两个方向上都是匀变速）</a:t>
            </a:r>
            <a:endParaRPr lang="en-US" altLang="zh-CN" sz="2000" dirty="0">
              <a:solidFill>
                <a:srgbClr val="000000"/>
              </a:solidFill>
              <a:latin typeface="黑体" panose="02010609060101010101" pitchFamily="49" charset="-122"/>
              <a:ea typeface="黑体" panose="02010609060101010101" pitchFamily="49" charset="-122"/>
            </a:endParaRPr>
          </a:p>
          <a:p>
            <a:pPr marR="0" lvl="0" fontAlgn="auto">
              <a:lnSpc>
                <a:spcPct val="90000"/>
              </a:lnSpc>
              <a:spcBef>
                <a:spcPts val="0"/>
              </a:spcBef>
              <a:spcAft>
                <a:spcPts val="600"/>
              </a:spcAft>
              <a:buClrTx/>
              <a:buSzTx/>
              <a:tabLst/>
              <a:defRPr/>
            </a:pPr>
            <a:r>
              <a:rPr kumimoji="0" lang="en-US" altLang="zh-CN" sz="2000" b="0" i="0" u="none" strike="noStrike"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    *</a:t>
            </a:r>
            <a:r>
              <a:rPr kumimoji="0" lang="zh-CN" altLang="en-US" sz="2000" b="0" i="0" u="none" strike="noStrike"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沿初速度方向和沿加速度方向</a:t>
            </a:r>
            <a:endParaRPr kumimoji="0" lang="en-US" altLang="zh-CN" sz="2000" b="0" i="0" u="none" strike="noStrike"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endParaRPr>
          </a:p>
          <a:p>
            <a:pPr marR="0" lvl="0" fontAlgn="auto">
              <a:lnSpc>
                <a:spcPct val="90000"/>
              </a:lnSpc>
              <a:spcBef>
                <a:spcPts val="0"/>
              </a:spcBef>
              <a:spcAft>
                <a:spcPts val="600"/>
              </a:spcAft>
              <a:buClrTx/>
              <a:buSzTx/>
              <a:tabLst/>
              <a:defRPr/>
            </a:pPr>
            <a:r>
              <a:rPr lang="zh-CN" altLang="en-US" sz="2000" dirty="0">
                <a:solidFill>
                  <a:srgbClr val="000000"/>
                </a:solidFill>
                <a:latin typeface="黑体" panose="02010609060101010101" pitchFamily="49" charset="-122"/>
                <a:ea typeface="黑体" panose="02010609060101010101" pitchFamily="49" charset="-122"/>
              </a:rPr>
              <a:t>  （匀速</a:t>
            </a:r>
            <a:r>
              <a:rPr lang="en-US" altLang="zh-CN" sz="2000" dirty="0">
                <a:solidFill>
                  <a:srgbClr val="000000"/>
                </a:solidFill>
                <a:latin typeface="黑体" panose="02010609060101010101" pitchFamily="49" charset="-122"/>
                <a:ea typeface="黑体" panose="02010609060101010101" pitchFamily="49" charset="-122"/>
              </a:rPr>
              <a:t>+</a:t>
            </a:r>
            <a:r>
              <a:rPr lang="zh-CN" altLang="en-US" sz="2000" dirty="0">
                <a:solidFill>
                  <a:srgbClr val="000000"/>
                </a:solidFill>
                <a:latin typeface="黑体" panose="02010609060101010101" pitchFamily="49" charset="-122"/>
                <a:ea typeface="黑体" panose="02010609060101010101" pitchFamily="49" charset="-122"/>
              </a:rPr>
              <a:t>匀变速，非正交分解）</a:t>
            </a:r>
            <a:endParaRPr kumimoji="0" lang="en-US" altLang="zh-CN" sz="2000" b="0" i="0" u="none" strike="noStrike"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endParaRPr>
          </a:p>
        </p:txBody>
      </p:sp>
      <p:sp>
        <p:nvSpPr>
          <p:cNvPr id="2" name="灯片编号占位符 1">
            <a:extLst>
              <a:ext uri="{FF2B5EF4-FFF2-40B4-BE49-F238E27FC236}">
                <a16:creationId xmlns:a16="http://schemas.microsoft.com/office/drawing/2014/main" id="{E1E21EEE-A570-459A-A1C4-ED8E600D11D1}"/>
              </a:ext>
            </a:extLst>
          </p:cNvPr>
          <p:cNvSpPr>
            <a:spLocks noGrp="1"/>
          </p:cNvSpPr>
          <p:nvPr>
            <p:ph type="sldNum" sz="quarter" idx="12"/>
          </p:nvPr>
        </p:nvSpPr>
        <p:spPr/>
        <p:txBody>
          <a:bodyPr/>
          <a:lstStyle/>
          <a:p>
            <a:fld id="{4C3D3B58-3EE1-4F96-9FD8-5B8AB691F231}" type="slidenum">
              <a:rPr lang="zh-CN" altLang="en-US" smtClean="0"/>
              <a:t>4</a:t>
            </a:fld>
            <a:endParaRPr lang="zh-CN" altLang="en-US"/>
          </a:p>
        </p:txBody>
      </p:sp>
    </p:spTree>
    <p:extLst>
      <p:ext uri="{BB962C8B-B14F-4D97-AF65-F5344CB8AC3E}">
        <p14:creationId xmlns:p14="http://schemas.microsoft.com/office/powerpoint/2010/main" val="5955426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矩形 1"/>
          <p:cNvSpPr/>
          <p:nvPr/>
        </p:nvSpPr>
        <p:spPr>
          <a:xfrm>
            <a:off x="480059" y="2053641"/>
            <a:ext cx="2751871" cy="2760098"/>
          </a:xfrm>
          <a:prstGeom prst="rect">
            <a:avLst/>
          </a:prstGeom>
        </p:spPr>
        <p:txBody>
          <a:bodyPr vert="horz" lIns="91440" tIns="45720" rIns="91440" bIns="45720" rtlCol="0" anchor="ctr">
            <a:normAutofit/>
          </a:bodyPr>
          <a:lstStyle/>
          <a:p>
            <a:pPr marL="0" marR="0" lvl="0" indent="0" fontAlgn="auto">
              <a:lnSpc>
                <a:spcPct val="90000"/>
              </a:lnSpc>
              <a:spcBef>
                <a:spcPct val="0"/>
              </a:spcBef>
              <a:spcAft>
                <a:spcPts val="600"/>
              </a:spcAft>
              <a:buClrTx/>
              <a:buSzTx/>
              <a:tabLst/>
              <a:defRPr/>
            </a:pPr>
            <a:r>
              <a:rPr kumimoji="0" lang="zh-CN" altLang="en-US" sz="4400" b="0" i="0" u="none" strike="noStrike" kern="1200" cap="none" spc="0" normalizeH="0" baseline="0" noProof="0">
                <a:ln w="0"/>
                <a:solidFill>
                  <a:srgbClr val="FFFFFF"/>
                </a:solidFill>
                <a:effectLst>
                  <a:reflection blurRad="6350" stA="53000" endA="300" endPos="35500" dir="5400000" sy="-90000" algn="bl" rotWithShape="0"/>
                </a:effectLst>
                <a:uLnTx/>
                <a:uFillTx/>
                <a:latin typeface="+mj-lt"/>
                <a:ea typeface="+mj-ea"/>
                <a:cs typeface="+mj-cs"/>
              </a:rPr>
              <a:t>能量</a:t>
            </a:r>
          </a:p>
        </p:txBody>
      </p:sp>
      <mc:AlternateContent xmlns:mc="http://schemas.openxmlformats.org/markup-compatibility/2006" xmlns:a14="http://schemas.microsoft.com/office/drawing/2010/main">
        <mc:Choice Requires="a14">
          <p:sp>
            <p:nvSpPr>
              <p:cNvPr id="3" name="文本框 2"/>
              <p:cNvSpPr txBox="1"/>
              <p:nvPr/>
            </p:nvSpPr>
            <p:spPr>
              <a:xfrm>
                <a:off x="4154723" y="813683"/>
                <a:ext cx="4806398" cy="5230634"/>
              </a:xfrm>
              <a:prstGeom prst="rect">
                <a:avLst/>
              </a:prstGeom>
            </p:spPr>
            <p:txBody>
              <a:bodyPr vert="horz" lIns="91440" tIns="45720" rIns="91440" bIns="45720" rtlCol="0" anchor="ctr">
                <a:normAutofit/>
              </a:bodyPr>
              <a:lstStyle/>
              <a:p>
                <a:pPr marR="0" lvl="0" fontAlgn="auto">
                  <a:lnSpc>
                    <a:spcPct val="90000"/>
                  </a:lnSpc>
                  <a:spcBef>
                    <a:spcPts val="0"/>
                  </a:spcBef>
                  <a:spcAft>
                    <a:spcPts val="600"/>
                  </a:spcAft>
                  <a:buClrTx/>
                  <a:buSzTx/>
                  <a:tabLst/>
                  <a:defRPr/>
                </a:pPr>
                <a:r>
                  <a:rPr kumimoji="0" lang="en-US" altLang="zh-CN" sz="2400" b="0" i="0" u="none" strike="noStrike"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4.</a:t>
                </a:r>
                <a:r>
                  <a:rPr lang="zh-CN" altLang="en-US" sz="2400" dirty="0">
                    <a:solidFill>
                      <a:srgbClr val="000000"/>
                    </a:solidFill>
                    <a:latin typeface="黑体" panose="02010609060101010101" pitchFamily="49" charset="-122"/>
                    <a:ea typeface="黑体" panose="02010609060101010101" pitchFamily="49" charset="-122"/>
                  </a:rPr>
                  <a:t>由势能求保守力</a:t>
                </a:r>
                <a:endParaRPr lang="en-US" altLang="zh-CN" sz="2400" dirty="0">
                  <a:solidFill>
                    <a:srgbClr val="000000"/>
                  </a:solidFill>
                  <a:latin typeface="黑体" panose="02010609060101010101" pitchFamily="49" charset="-122"/>
                  <a:ea typeface="黑体" panose="02010609060101010101" pitchFamily="49" charset="-122"/>
                </a:endParaRPr>
              </a:p>
              <a:p>
                <a:pPr lvl="0" indent="-228600">
                  <a:lnSpc>
                    <a:spcPct val="90000"/>
                  </a:lnSpc>
                  <a:spcAft>
                    <a:spcPts val="600"/>
                  </a:spcAft>
                  <a:buFont typeface="Arial" panose="020B0604020202020204" pitchFamily="34" charset="0"/>
                  <a:buChar char="•"/>
                </a:pPr>
                <a14:m>
                  <m:oMath xmlns:m="http://schemas.openxmlformats.org/officeDocument/2006/math">
                    <m:r>
                      <a:rPr lang="en-US" altLang="zh-CN" sz="2400" b="1" i="1">
                        <a:solidFill>
                          <a:prstClr val="black"/>
                        </a:solidFill>
                        <a:latin typeface="Cambria Math" panose="02040503050406030204" pitchFamily="18" charset="0"/>
                      </a:rPr>
                      <m:t>𝑭</m:t>
                    </m:r>
                    <m:r>
                      <a:rPr lang="en-US" altLang="zh-CN" sz="2400" i="1">
                        <a:solidFill>
                          <a:prstClr val="black"/>
                        </a:solidFill>
                        <a:latin typeface="Cambria Math" panose="02040503050406030204" pitchFamily="18" charset="0"/>
                      </a:rPr>
                      <m:t>=−</m:t>
                    </m:r>
                    <m:r>
                      <a:rPr lang="en-US" altLang="zh-CN" sz="2400" b="1">
                        <a:solidFill>
                          <a:prstClr val="black"/>
                        </a:solidFill>
                        <a:latin typeface="Cambria Math" panose="02040503050406030204" pitchFamily="18" charset="0"/>
                      </a:rPr>
                      <m:t>▽</m:t>
                    </m:r>
                  </m:oMath>
                </a14:m>
                <a:r>
                  <a:rPr lang="en-US" altLang="zh-CN" sz="2400" dirty="0">
                    <a:solidFill>
                      <a:prstClr val="black"/>
                    </a:solidFill>
                    <a:latin typeface="黑体" panose="02010609060101010101" pitchFamily="49" charset="-122"/>
                    <a:ea typeface="黑体" panose="02010609060101010101" pitchFamily="49" charset="-122"/>
                  </a:rPr>
                  <a:t>U(</a:t>
                </a:r>
                <a:r>
                  <a:rPr lang="en-US" altLang="zh-CN" sz="2400" b="1" i="1" dirty="0">
                    <a:solidFill>
                      <a:prstClr val="black"/>
                    </a:solidFill>
                    <a:latin typeface="黑体" panose="02010609060101010101" pitchFamily="49" charset="-122"/>
                    <a:ea typeface="黑体" panose="02010609060101010101" pitchFamily="49" charset="-122"/>
                  </a:rPr>
                  <a:t>r</a:t>
                </a:r>
                <a:r>
                  <a:rPr lang="en-US" altLang="zh-CN" sz="2400" dirty="0">
                    <a:solidFill>
                      <a:prstClr val="black"/>
                    </a:solidFill>
                    <a:latin typeface="黑体" panose="02010609060101010101" pitchFamily="49" charset="-122"/>
                    <a:ea typeface="黑体" panose="02010609060101010101" pitchFamily="49" charset="-122"/>
                  </a:rPr>
                  <a:t>)</a:t>
                </a:r>
                <a:endParaRPr lang="en-US" altLang="zh-CN" sz="2400" dirty="0">
                  <a:solidFill>
                    <a:srgbClr val="000000"/>
                  </a:solidFill>
                  <a:latin typeface="黑体" panose="02010609060101010101" pitchFamily="49" charset="-122"/>
                  <a:ea typeface="黑体" panose="02010609060101010101" pitchFamily="49" charset="-122"/>
                </a:endParaRPr>
              </a:p>
              <a:p>
                <a:pPr lvl="0">
                  <a:lnSpc>
                    <a:spcPct val="90000"/>
                  </a:lnSpc>
                  <a:spcAft>
                    <a:spcPts val="600"/>
                  </a:spcAft>
                </a:pPr>
                <a:r>
                  <a:rPr lang="en-US" altLang="zh-CN" sz="2400" dirty="0">
                    <a:solidFill>
                      <a:srgbClr val="000000"/>
                    </a:solidFill>
                    <a:latin typeface="黑体" panose="02010609060101010101" pitchFamily="49" charset="-122"/>
                    <a:ea typeface="黑体" panose="02010609060101010101" pitchFamily="49" charset="-122"/>
                  </a:rPr>
                  <a:t>5.</a:t>
                </a:r>
                <a:r>
                  <a:rPr lang="zh-CN" altLang="en-US" sz="2400" dirty="0">
                    <a:solidFill>
                      <a:srgbClr val="000000"/>
                    </a:solidFill>
                    <a:latin typeface="黑体" panose="02010609060101010101" pitchFamily="49" charset="-122"/>
                    <a:ea typeface="黑体" panose="02010609060101010101" pitchFamily="49" charset="-122"/>
                  </a:rPr>
                  <a:t>机械能守恒定律</a:t>
                </a:r>
                <a:endParaRPr lang="en-US" altLang="zh-CN" sz="2400" dirty="0">
                  <a:solidFill>
                    <a:srgbClr val="000000"/>
                  </a:solidFill>
                  <a:latin typeface="黑体" panose="02010609060101010101" pitchFamily="49" charset="-122"/>
                  <a:ea typeface="黑体" panose="02010609060101010101" pitchFamily="49" charset="-122"/>
                </a:endParaRPr>
              </a:p>
              <a:p>
                <a:pPr>
                  <a:lnSpc>
                    <a:spcPct val="90000"/>
                  </a:lnSpc>
                  <a:spcAft>
                    <a:spcPts val="600"/>
                  </a:spcAft>
                </a:pPr>
                <a:r>
                  <a:rPr lang="zh-CN" altLang="en-US" sz="2400" dirty="0">
                    <a:solidFill>
                      <a:prstClr val="black"/>
                    </a:solidFill>
                    <a:latin typeface="黑体" panose="02010609060101010101" pitchFamily="49" charset="-122"/>
                    <a:ea typeface="黑体" panose="02010609060101010101" pitchFamily="49" charset="-122"/>
                  </a:rPr>
                  <a:t>（条件</a:t>
                </a:r>
                <a14:m>
                  <m:oMath xmlns:m="http://schemas.openxmlformats.org/officeDocument/2006/math">
                    <m:sSub>
                      <m:sSubPr>
                        <m:ctrlPr>
                          <a:rPr lang="en-US" altLang="zh-CN" sz="2400" i="1">
                            <a:solidFill>
                              <a:prstClr val="black"/>
                            </a:solidFill>
                            <a:latin typeface="Cambria Math" panose="02040503050406030204" pitchFamily="18" charset="0"/>
                            <a:ea typeface="Cambria Math" panose="02040503050406030204" pitchFamily="18" charset="0"/>
                          </a:rPr>
                        </m:ctrlPr>
                      </m:sSubPr>
                      <m:e>
                        <m:r>
                          <a:rPr lang="en-US" altLang="zh-CN" sz="2400" i="1">
                            <a:solidFill>
                              <a:prstClr val="black"/>
                            </a:solidFill>
                            <a:latin typeface="Cambria Math" panose="02040503050406030204" pitchFamily="18" charset="0"/>
                            <a:ea typeface="Cambria Math" panose="02040503050406030204" pitchFamily="18" charset="0"/>
                          </a:rPr>
                          <m:t>𝑊</m:t>
                        </m:r>
                      </m:e>
                      <m:sub>
                        <m:r>
                          <a:rPr lang="zh-CN" altLang="en-US" sz="2400" i="1">
                            <a:solidFill>
                              <a:prstClr val="black"/>
                            </a:solidFill>
                            <a:latin typeface="Cambria Math" panose="02040503050406030204" pitchFamily="18" charset="0"/>
                            <a:ea typeface="华文新魏" panose="02010800040101010101" pitchFamily="2" charset="-122"/>
                          </a:rPr>
                          <m:t>外</m:t>
                        </m:r>
                      </m:sub>
                    </m:sSub>
                    <m:r>
                      <a:rPr lang="en-US" altLang="zh-CN" sz="2400" i="1">
                        <a:solidFill>
                          <a:prstClr val="black"/>
                        </a:solidFill>
                        <a:latin typeface="Cambria Math" panose="02040503050406030204" pitchFamily="18" charset="0"/>
                        <a:ea typeface="Cambria Math" panose="02040503050406030204" pitchFamily="18" charset="0"/>
                      </a:rPr>
                      <m:t>+</m:t>
                    </m:r>
                    <m:sSub>
                      <m:sSubPr>
                        <m:ctrlPr>
                          <a:rPr lang="en-US" altLang="zh-CN" sz="2400" i="1">
                            <a:solidFill>
                              <a:prstClr val="black"/>
                            </a:solidFill>
                            <a:latin typeface="Cambria Math" panose="02040503050406030204" pitchFamily="18" charset="0"/>
                            <a:ea typeface="Cambria Math" panose="02040503050406030204" pitchFamily="18" charset="0"/>
                          </a:rPr>
                        </m:ctrlPr>
                      </m:sSubPr>
                      <m:e>
                        <m:r>
                          <a:rPr lang="en-US" altLang="zh-CN" sz="2400" i="1">
                            <a:solidFill>
                              <a:prstClr val="black"/>
                            </a:solidFill>
                            <a:latin typeface="Cambria Math" panose="02040503050406030204" pitchFamily="18" charset="0"/>
                            <a:ea typeface="Cambria Math" panose="02040503050406030204" pitchFamily="18" charset="0"/>
                          </a:rPr>
                          <m:t>𝑊</m:t>
                        </m:r>
                      </m:e>
                      <m:sub>
                        <m:r>
                          <a:rPr lang="zh-CN" altLang="en-US" sz="2400" i="1">
                            <a:solidFill>
                              <a:prstClr val="black"/>
                            </a:solidFill>
                            <a:latin typeface="Cambria Math" panose="02040503050406030204" pitchFamily="18" charset="0"/>
                            <a:ea typeface="华文新魏" panose="02010800040101010101" pitchFamily="2" charset="-122"/>
                          </a:rPr>
                          <m:t>非保内</m:t>
                        </m:r>
                      </m:sub>
                    </m:sSub>
                  </m:oMath>
                </a14:m>
                <a:r>
                  <a:rPr lang="en-US" altLang="zh-CN" sz="2400" dirty="0">
                    <a:solidFill>
                      <a:prstClr val="black"/>
                    </a:solidFill>
                    <a:latin typeface="黑体" panose="02010609060101010101" pitchFamily="49" charset="-122"/>
                    <a:ea typeface="黑体" panose="02010609060101010101" pitchFamily="49" charset="-122"/>
                  </a:rPr>
                  <a:t>=0</a:t>
                </a:r>
                <a:r>
                  <a:rPr lang="zh-CN" altLang="en-US" sz="2400" dirty="0">
                    <a:solidFill>
                      <a:prstClr val="black"/>
                    </a:solidFill>
                    <a:latin typeface="黑体" panose="02010609060101010101" pitchFamily="49" charset="-122"/>
                    <a:ea typeface="黑体" panose="02010609060101010101" pitchFamily="49" charset="-122"/>
                  </a:rPr>
                  <a:t>）</a:t>
                </a:r>
                <a:endParaRPr lang="en-US" altLang="zh-CN" sz="2400" dirty="0">
                  <a:solidFill>
                    <a:srgbClr val="000000"/>
                  </a:solidFill>
                  <a:latin typeface="黑体" panose="02010609060101010101" pitchFamily="49" charset="-122"/>
                  <a:ea typeface="黑体" panose="02010609060101010101" pitchFamily="49" charset="-122"/>
                </a:endParaRPr>
              </a:p>
              <a:p>
                <a:pPr lvl="0">
                  <a:lnSpc>
                    <a:spcPct val="90000"/>
                  </a:lnSpc>
                  <a:spcAft>
                    <a:spcPts val="600"/>
                  </a:spcAft>
                </a:pPr>
                <a:r>
                  <a:rPr lang="en-US" altLang="zh-CN" sz="2400" dirty="0">
                    <a:solidFill>
                      <a:srgbClr val="000000"/>
                    </a:solidFill>
                    <a:latin typeface="黑体" panose="02010609060101010101" pitchFamily="49" charset="-122"/>
                    <a:ea typeface="黑体" panose="02010609060101010101" pitchFamily="49" charset="-122"/>
                  </a:rPr>
                  <a:t>6.</a:t>
                </a:r>
                <a:r>
                  <a:rPr lang="zh-CN" altLang="en-US" sz="2400" dirty="0">
                    <a:solidFill>
                      <a:srgbClr val="000000"/>
                    </a:solidFill>
                    <a:latin typeface="黑体" panose="02010609060101010101" pitchFamily="49" charset="-122"/>
                    <a:ea typeface="黑体" panose="02010609060101010101" pitchFamily="49" charset="-122"/>
                  </a:rPr>
                  <a:t>对称性和守恒率</a:t>
                </a:r>
                <a:endParaRPr lang="en-US" altLang="zh-CN" sz="2400" dirty="0">
                  <a:solidFill>
                    <a:srgbClr val="000000"/>
                  </a:solidFill>
                  <a:latin typeface="黑体" panose="02010609060101010101" pitchFamily="49" charset="-122"/>
                  <a:ea typeface="黑体" panose="02010609060101010101" pitchFamily="49" charset="-122"/>
                </a:endParaRPr>
              </a:p>
              <a:p>
                <a:pPr lvl="0">
                  <a:lnSpc>
                    <a:spcPct val="90000"/>
                  </a:lnSpc>
                  <a:spcAft>
                    <a:spcPts val="600"/>
                  </a:spcAft>
                </a:pPr>
                <a:r>
                  <a:rPr lang="zh-CN" altLang="en-US" sz="2400" dirty="0">
                    <a:solidFill>
                      <a:srgbClr val="000000"/>
                    </a:solidFill>
                    <a:latin typeface="黑体" panose="02010609060101010101" pitchFamily="49" charset="-122"/>
                    <a:ea typeface="黑体" panose="02010609060101010101" pitchFamily="49" charset="-122"/>
                  </a:rPr>
                  <a:t>每有一种对称性，就有一条守恒率</a:t>
                </a:r>
                <a:endParaRPr lang="en-US" altLang="zh-CN" sz="2400" dirty="0">
                  <a:solidFill>
                    <a:srgbClr val="000000"/>
                  </a:solidFill>
                  <a:latin typeface="黑体" panose="02010609060101010101" pitchFamily="49" charset="-122"/>
                  <a:ea typeface="黑体" panose="02010609060101010101" pitchFamily="49" charset="-122"/>
                </a:endParaRPr>
              </a:p>
              <a:p>
                <a:pPr lvl="0" indent="-228600">
                  <a:lnSpc>
                    <a:spcPct val="90000"/>
                  </a:lnSpc>
                  <a:spcAft>
                    <a:spcPts val="600"/>
                  </a:spcAft>
                  <a:buFont typeface="Arial" panose="020B0604020202020204" pitchFamily="34" charset="0"/>
                  <a:buChar char="•"/>
                </a:pPr>
                <a:r>
                  <a:rPr lang="zh-CN" altLang="en-US" sz="2400" dirty="0">
                    <a:solidFill>
                      <a:srgbClr val="000000"/>
                    </a:solidFill>
                    <a:latin typeface="黑体" panose="02010609060101010101" pitchFamily="49" charset="-122"/>
                    <a:ea typeface="黑体" panose="02010609060101010101" pitchFamily="49" charset="-122"/>
                  </a:rPr>
                  <a:t>空间平移对称性</a:t>
                </a:r>
                <a:r>
                  <a:rPr lang="en-US" altLang="zh-CN" sz="2400" dirty="0">
                    <a:solidFill>
                      <a:srgbClr val="000000"/>
                    </a:solidFill>
                    <a:latin typeface="黑体" panose="02010609060101010101" pitchFamily="49" charset="-122"/>
                    <a:ea typeface="黑体" panose="02010609060101010101" pitchFamily="49" charset="-122"/>
                  </a:rPr>
                  <a:t>——</a:t>
                </a:r>
                <a:r>
                  <a:rPr lang="zh-CN" altLang="en-US" sz="2400" dirty="0">
                    <a:solidFill>
                      <a:srgbClr val="000000"/>
                    </a:solidFill>
                    <a:latin typeface="黑体" panose="02010609060101010101" pitchFamily="49" charset="-122"/>
                    <a:ea typeface="黑体" panose="02010609060101010101" pitchFamily="49" charset="-122"/>
                  </a:rPr>
                  <a:t>动量守恒</a:t>
                </a:r>
                <a:endParaRPr lang="en-US" altLang="zh-CN" sz="2400" dirty="0">
                  <a:solidFill>
                    <a:srgbClr val="000000"/>
                  </a:solidFill>
                  <a:latin typeface="黑体" panose="02010609060101010101" pitchFamily="49" charset="-122"/>
                  <a:ea typeface="黑体" panose="02010609060101010101" pitchFamily="49" charset="-122"/>
                </a:endParaRPr>
              </a:p>
              <a:p>
                <a:pPr lvl="0" indent="-228600">
                  <a:lnSpc>
                    <a:spcPct val="90000"/>
                  </a:lnSpc>
                  <a:spcAft>
                    <a:spcPts val="600"/>
                  </a:spcAft>
                  <a:buFont typeface="Arial" panose="020B0604020202020204" pitchFamily="34" charset="0"/>
                  <a:buChar char="•"/>
                </a:pPr>
                <a:r>
                  <a:rPr lang="zh-CN" altLang="en-US" sz="2400" dirty="0">
                    <a:solidFill>
                      <a:srgbClr val="000000"/>
                    </a:solidFill>
                    <a:latin typeface="黑体" panose="02010609060101010101" pitchFamily="49" charset="-122"/>
                    <a:ea typeface="黑体" panose="02010609060101010101" pitchFamily="49" charset="-122"/>
                  </a:rPr>
                  <a:t>空间转动对称性</a:t>
                </a:r>
                <a:r>
                  <a:rPr lang="en-US" altLang="zh-CN" sz="2400" dirty="0">
                    <a:solidFill>
                      <a:srgbClr val="000000"/>
                    </a:solidFill>
                    <a:latin typeface="黑体" panose="02010609060101010101" pitchFamily="49" charset="-122"/>
                    <a:ea typeface="黑体" panose="02010609060101010101" pitchFamily="49" charset="-122"/>
                  </a:rPr>
                  <a:t>——</a:t>
                </a:r>
                <a:r>
                  <a:rPr lang="zh-CN" altLang="en-US" sz="2400" dirty="0">
                    <a:solidFill>
                      <a:srgbClr val="000000"/>
                    </a:solidFill>
                    <a:latin typeface="黑体" panose="02010609060101010101" pitchFamily="49" charset="-122"/>
                    <a:ea typeface="黑体" panose="02010609060101010101" pitchFamily="49" charset="-122"/>
                  </a:rPr>
                  <a:t>角动量守恒</a:t>
                </a:r>
                <a:endParaRPr lang="en-US" altLang="zh-CN" sz="2400" dirty="0">
                  <a:solidFill>
                    <a:srgbClr val="000000"/>
                  </a:solidFill>
                  <a:latin typeface="黑体" panose="02010609060101010101" pitchFamily="49" charset="-122"/>
                  <a:ea typeface="黑体" panose="02010609060101010101" pitchFamily="49" charset="-122"/>
                </a:endParaRPr>
              </a:p>
              <a:p>
                <a:pPr lvl="0" indent="-228600">
                  <a:lnSpc>
                    <a:spcPct val="90000"/>
                  </a:lnSpc>
                  <a:spcAft>
                    <a:spcPts val="600"/>
                  </a:spcAft>
                  <a:buFont typeface="Arial" panose="020B0604020202020204" pitchFamily="34" charset="0"/>
                  <a:buChar char="•"/>
                </a:pPr>
                <a:r>
                  <a:rPr lang="zh-CN" altLang="en-US" sz="2400" dirty="0">
                    <a:solidFill>
                      <a:srgbClr val="000000"/>
                    </a:solidFill>
                    <a:latin typeface="黑体" panose="02010609060101010101" pitchFamily="49" charset="-122"/>
                    <a:ea typeface="黑体" panose="02010609060101010101" pitchFamily="49" charset="-122"/>
                  </a:rPr>
                  <a:t>时间平移对称性</a:t>
                </a:r>
                <a:r>
                  <a:rPr lang="en-US" altLang="zh-CN" sz="2400" dirty="0">
                    <a:solidFill>
                      <a:srgbClr val="000000"/>
                    </a:solidFill>
                    <a:latin typeface="黑体" panose="02010609060101010101" pitchFamily="49" charset="-122"/>
                    <a:ea typeface="黑体" panose="02010609060101010101" pitchFamily="49" charset="-122"/>
                  </a:rPr>
                  <a:t>——</a:t>
                </a:r>
                <a:r>
                  <a:rPr lang="zh-CN" altLang="en-US" sz="2400" dirty="0">
                    <a:solidFill>
                      <a:srgbClr val="000000"/>
                    </a:solidFill>
                    <a:latin typeface="黑体" panose="02010609060101010101" pitchFamily="49" charset="-122"/>
                    <a:ea typeface="黑体" panose="02010609060101010101" pitchFamily="49" charset="-122"/>
                  </a:rPr>
                  <a:t>能量守恒</a:t>
                </a:r>
              </a:p>
            </p:txBody>
          </p:sp>
        </mc:Choice>
        <mc:Fallback xmlns="">
          <p:sp>
            <p:nvSpPr>
              <p:cNvPr id="3" name="文本框 2"/>
              <p:cNvSpPr txBox="1">
                <a:spLocks noRot="1" noChangeAspect="1" noMove="1" noResize="1" noEditPoints="1" noAdjustHandles="1" noChangeArrowheads="1" noChangeShapeType="1" noTextEdit="1"/>
              </p:cNvSpPr>
              <p:nvPr/>
            </p:nvSpPr>
            <p:spPr>
              <a:xfrm>
                <a:off x="4154723" y="813683"/>
                <a:ext cx="4806398" cy="5230634"/>
              </a:xfrm>
              <a:prstGeom prst="rect">
                <a:avLst/>
              </a:prstGeom>
              <a:blipFill>
                <a:blip r:embed="rId3"/>
                <a:stretch>
                  <a:fillRect l="-2030" r="-88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527844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39C10EF5-EC87-48B1-801D-184E803392C0}"/>
              </a:ext>
            </a:extLst>
          </p:cNvPr>
          <p:cNvSpPr>
            <a:spLocks noGrp="1"/>
          </p:cNvSpPr>
          <p:nvPr>
            <p:ph type="sldNum" sz="quarter" idx="12"/>
          </p:nvPr>
        </p:nvSpPr>
        <p:spPr/>
        <p:txBody>
          <a:bodyPr/>
          <a:lstStyle/>
          <a:p>
            <a:fld id="{4C3D3B58-3EE1-4F96-9FD8-5B8AB691F231}" type="slidenum">
              <a:rPr lang="zh-CN" altLang="en-US" smtClean="0"/>
              <a:t>41</a:t>
            </a:fld>
            <a:endParaRPr lang="zh-CN" altLang="en-US"/>
          </a:p>
        </p:txBody>
      </p:sp>
      <p:sp>
        <p:nvSpPr>
          <p:cNvPr id="5" name="文本框 4">
            <a:extLst>
              <a:ext uri="{FF2B5EF4-FFF2-40B4-BE49-F238E27FC236}">
                <a16:creationId xmlns:a16="http://schemas.microsoft.com/office/drawing/2014/main" id="{4AC46D1D-1A20-41AD-976D-898318E3F7E2}"/>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对于一个物体系来说，在下列的哪些情况下系统的机械能守恒？</a:t>
            </a:r>
          </a:p>
        </p:txBody>
      </p:sp>
      <p:sp>
        <p:nvSpPr>
          <p:cNvPr id="6" name="文本框 5">
            <a:extLst>
              <a:ext uri="{FF2B5EF4-FFF2-40B4-BE49-F238E27FC236}">
                <a16:creationId xmlns:a16="http://schemas.microsoft.com/office/drawing/2014/main" id="{CE50E2E6-65A7-408F-948A-1C58720FF0C1}"/>
              </a:ext>
            </a:extLst>
          </p:cNvPr>
          <p:cNvSpPr txBox="1"/>
          <p:nvPr>
            <p:custDataLst>
              <p:tags r:id="rId3"/>
            </p:custDataLst>
          </p:nvPr>
        </p:nvSpPr>
        <p:spPr>
          <a:xfrm>
            <a:off x="1828800" y="2198687"/>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合外力为</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0</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id="{EFAF0429-AB30-47D6-80BB-D7F8E44D691B}"/>
              </a:ext>
            </a:extLst>
          </p:cNvPr>
          <p:cNvSpPr txBox="1"/>
          <p:nvPr>
            <p:custDataLst>
              <p:tags r:id="rId4"/>
            </p:custDataLst>
          </p:nvPr>
        </p:nvSpPr>
        <p:spPr>
          <a:xfrm>
            <a:off x="1828800" y="2884487"/>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外力作功之和为</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0</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493D5337-8D41-455F-9AA3-907AAAEAD74A}"/>
              </a:ext>
            </a:extLst>
          </p:cNvPr>
          <p:cNvSpPr txBox="1"/>
          <p:nvPr>
            <p:custDataLst>
              <p:tags r:id="rId5"/>
            </p:custDataLst>
          </p:nvPr>
        </p:nvSpPr>
        <p:spPr>
          <a:xfrm>
            <a:off x="1828800" y="3543149"/>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外力和非保守内力作功之和为</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0</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文本框 8">
            <a:extLst>
              <a:ext uri="{FF2B5EF4-FFF2-40B4-BE49-F238E27FC236}">
                <a16:creationId xmlns:a16="http://schemas.microsoft.com/office/drawing/2014/main" id="{14CE72BE-748B-4164-A94C-13970BCF31B4}"/>
              </a:ext>
            </a:extLst>
          </p:cNvPr>
          <p:cNvSpPr txBox="1"/>
          <p:nvPr>
            <p:custDataLst>
              <p:tags r:id="rId6"/>
            </p:custDataLst>
          </p:nvPr>
        </p:nvSpPr>
        <p:spPr>
          <a:xfrm>
            <a:off x="1828800" y="4372619"/>
            <a:ext cx="6400800" cy="906756"/>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非惯性系中，除了惯性力外，其余外力和非保守内力作功之和为</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0</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a:extLst>
              <a:ext uri="{FF2B5EF4-FFF2-40B4-BE49-F238E27FC236}">
                <a16:creationId xmlns:a16="http://schemas.microsoft.com/office/drawing/2014/main" id="{B2B986C7-2F8E-4670-8E64-B4FE379C8E0E}"/>
              </a:ext>
            </a:extLst>
          </p:cNvPr>
          <p:cNvSpPr>
            <a:spLocks noChangeAspect="1"/>
          </p:cNvSpPr>
          <p:nvPr>
            <p:custDataLst>
              <p:tags r:id="rId7"/>
            </p:custDataLst>
          </p:nvPr>
        </p:nvSpPr>
        <p:spPr>
          <a:xfrm>
            <a:off x="1114425" y="2262980"/>
            <a:ext cx="514350" cy="51435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a:extLst>
              <a:ext uri="{FF2B5EF4-FFF2-40B4-BE49-F238E27FC236}">
                <a16:creationId xmlns:a16="http://schemas.microsoft.com/office/drawing/2014/main" id="{E251E1AA-8E2C-4848-AB61-B3E044311FBA}"/>
              </a:ext>
            </a:extLst>
          </p:cNvPr>
          <p:cNvSpPr>
            <a:spLocks noChangeAspect="1"/>
          </p:cNvSpPr>
          <p:nvPr>
            <p:custDataLst>
              <p:tags r:id="rId8"/>
            </p:custDataLst>
          </p:nvPr>
        </p:nvSpPr>
        <p:spPr>
          <a:xfrm>
            <a:off x="1114425" y="2948780"/>
            <a:ext cx="514350" cy="51435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矩形 11">
            <a:extLst>
              <a:ext uri="{FF2B5EF4-FFF2-40B4-BE49-F238E27FC236}">
                <a16:creationId xmlns:a16="http://schemas.microsoft.com/office/drawing/2014/main" id="{7FDE07D5-05B9-4858-871B-CB68DF127B0A}"/>
              </a:ext>
            </a:extLst>
          </p:cNvPr>
          <p:cNvSpPr>
            <a:spLocks noChangeAspect="1"/>
          </p:cNvSpPr>
          <p:nvPr>
            <p:custDataLst>
              <p:tags r:id="rId9"/>
            </p:custDataLst>
          </p:nvPr>
        </p:nvSpPr>
        <p:spPr>
          <a:xfrm>
            <a:off x="1114425" y="3634580"/>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12">
            <a:extLst>
              <a:ext uri="{FF2B5EF4-FFF2-40B4-BE49-F238E27FC236}">
                <a16:creationId xmlns:a16="http://schemas.microsoft.com/office/drawing/2014/main" id="{7D054EB2-DC9C-49B0-B679-261861A9A584}"/>
              </a:ext>
            </a:extLst>
          </p:cNvPr>
          <p:cNvSpPr>
            <a:spLocks noChangeAspect="1"/>
          </p:cNvSpPr>
          <p:nvPr>
            <p:custDataLst>
              <p:tags r:id="rId10"/>
            </p:custDataLst>
          </p:nvPr>
        </p:nvSpPr>
        <p:spPr>
          <a:xfrm>
            <a:off x="1114425" y="4372619"/>
            <a:ext cx="514350" cy="514350"/>
          </a:xfrm>
          <a:prstGeom prst="rect">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矩形: 圆角 13">
            <a:extLst>
              <a:ext uri="{FF2B5EF4-FFF2-40B4-BE49-F238E27FC236}">
                <a16:creationId xmlns:a16="http://schemas.microsoft.com/office/drawing/2014/main" id="{3A613479-AF03-465B-BCFD-6B8281AF50C6}"/>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1" name="文本框 20">
            <a:extLst>
              <a:ext uri="{FF2B5EF4-FFF2-40B4-BE49-F238E27FC236}">
                <a16:creationId xmlns:a16="http://schemas.microsoft.com/office/drawing/2014/main" id="{CA9B481E-9448-4216-B451-CF667CBBB1B8}"/>
              </a:ext>
            </a:extLst>
          </p:cNvPr>
          <p:cNvSpPr txBox="1"/>
          <p:nvPr>
            <p:custDataLst>
              <p:tags r:id="rId12"/>
            </p:custDataLst>
          </p:nvPr>
        </p:nvSpPr>
        <p:spPr>
          <a:xfrm>
            <a:off x="1828800" y="5199061"/>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质心参考系中，除了惯性力外，其余外力和非保守内力作功之和为</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0</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2" name="矩形 21">
            <a:extLst>
              <a:ext uri="{FF2B5EF4-FFF2-40B4-BE49-F238E27FC236}">
                <a16:creationId xmlns:a16="http://schemas.microsoft.com/office/drawing/2014/main" id="{8DF0F914-BC16-4184-BBA0-7AF67F331918}"/>
              </a:ext>
            </a:extLst>
          </p:cNvPr>
          <p:cNvSpPr>
            <a:spLocks noChangeAspect="1"/>
          </p:cNvSpPr>
          <p:nvPr>
            <p:custDataLst>
              <p:tags r:id="rId13"/>
            </p:custDataLst>
          </p:nvPr>
        </p:nvSpPr>
        <p:spPr>
          <a:xfrm>
            <a:off x="1114425" y="5263355"/>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E</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9" name="组合 18">
            <a:extLst>
              <a:ext uri="{FF2B5EF4-FFF2-40B4-BE49-F238E27FC236}">
                <a16:creationId xmlns:a16="http://schemas.microsoft.com/office/drawing/2014/main" id="{8308B65D-443F-4645-B926-E1747956F110}"/>
              </a:ext>
            </a:extLst>
          </p:cNvPr>
          <p:cNvGrpSpPr/>
          <p:nvPr>
            <p:custDataLst>
              <p:tags r:id="rId14"/>
            </p:custDataLst>
          </p:nvPr>
        </p:nvGrpSpPr>
        <p:grpSpPr>
          <a:xfrm>
            <a:off x="0" y="0"/>
            <a:ext cx="9144000" cy="635000"/>
            <a:chOff x="0" y="0"/>
            <a:chExt cx="9144000" cy="635000"/>
          </a:xfrm>
        </p:grpSpPr>
        <p:sp>
          <p:nvSpPr>
            <p:cNvPr id="15" name="TitleBackground">
              <a:extLst>
                <a:ext uri="{FF2B5EF4-FFF2-40B4-BE49-F238E27FC236}">
                  <a16:creationId xmlns:a16="http://schemas.microsoft.com/office/drawing/2014/main" id="{976B75BC-D792-4215-8E00-70CC56136876}"/>
                </a:ext>
              </a:extLst>
            </p:cNvPr>
            <p:cNvSpPr/>
            <p:nvPr>
              <p:custDataLst>
                <p:tags r:id="rId16"/>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ColorBlock">
              <a:extLst>
                <a:ext uri="{FF2B5EF4-FFF2-40B4-BE49-F238E27FC236}">
                  <a16:creationId xmlns:a16="http://schemas.microsoft.com/office/drawing/2014/main" id="{C30DD078-C746-453F-9D61-1CD77BB4464D}"/>
                </a:ext>
              </a:extLst>
            </p:cNvPr>
            <p:cNvSpPr/>
            <p:nvPr>
              <p:custDataLst>
                <p:tags r:id="rId17"/>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ypeText">
              <a:extLst>
                <a:ext uri="{FF2B5EF4-FFF2-40B4-BE49-F238E27FC236}">
                  <a16:creationId xmlns:a16="http://schemas.microsoft.com/office/drawing/2014/main" id="{C07DAF74-64B2-43F2-874A-556FF5018855}"/>
                </a:ext>
              </a:extLst>
            </p:cNvPr>
            <p:cNvSpPr txBox="1"/>
            <p:nvPr>
              <p:custDataLst>
                <p:tags r:id="rId18"/>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8" name="TipText">
              <a:extLst>
                <a:ext uri="{FF2B5EF4-FFF2-40B4-BE49-F238E27FC236}">
                  <a16:creationId xmlns:a16="http://schemas.microsoft.com/office/drawing/2014/main" id="{F93B68F9-1C0C-4379-A732-C40AD14B56DE}"/>
                </a:ext>
              </a:extLst>
            </p:cNvPr>
            <p:cNvSpPr txBox="1"/>
            <p:nvPr>
              <p:custDataLst>
                <p:tags r:id="rId19"/>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4" name="图片 3">
            <a:extLst>
              <a:ext uri="{FF2B5EF4-FFF2-40B4-BE49-F238E27FC236}">
                <a16:creationId xmlns:a16="http://schemas.microsoft.com/office/drawing/2014/main" id="{D6DE7370-5AC3-4183-BCA2-7868EE98C627}"/>
              </a:ext>
            </a:extLst>
          </p:cNvPr>
          <p:cNvPicPr>
            <a:picLocks/>
          </p:cNvPicPr>
          <p:nvPr>
            <p:custDataLst>
              <p:tags r:id="rId15"/>
            </p:custDataLst>
          </p:nvPr>
        </p:nvPicPr>
        <p:blipFill>
          <a:blip r:embed="rId21">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7435589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4F6F3F3-19AB-43CA-9789-39E554814F7D}"/>
              </a:ext>
            </a:extLst>
          </p:cNvPr>
          <p:cNvSpPr>
            <a:spLocks noGrp="1"/>
          </p:cNvSpPr>
          <p:nvPr>
            <p:ph type="sldNum" sz="quarter" idx="12"/>
          </p:nvPr>
        </p:nvSpPr>
        <p:spPr/>
        <p:txBody>
          <a:bodyPr/>
          <a:lstStyle/>
          <a:p>
            <a:fld id="{4C3D3B58-3EE1-4F96-9FD8-5B8AB691F231}" type="slidenum">
              <a:rPr lang="zh-CN" altLang="en-US" smtClean="0"/>
              <a:t>42</a:t>
            </a:fld>
            <a:endParaRPr lang="zh-CN" altLang="en-US"/>
          </a:p>
        </p:txBody>
      </p:sp>
      <p:pic>
        <p:nvPicPr>
          <p:cNvPr id="3" name="图片 2">
            <a:extLst>
              <a:ext uri="{FF2B5EF4-FFF2-40B4-BE49-F238E27FC236}">
                <a16:creationId xmlns:a16="http://schemas.microsoft.com/office/drawing/2014/main" id="{2AC007F0-5320-41BB-B9A4-AE6E63E42FC7}"/>
              </a:ext>
            </a:extLst>
          </p:cNvPr>
          <p:cNvPicPr>
            <a:picLocks noChangeAspect="1"/>
          </p:cNvPicPr>
          <p:nvPr/>
        </p:nvPicPr>
        <p:blipFill>
          <a:blip r:embed="rId2"/>
          <a:stretch>
            <a:fillRect/>
          </a:stretch>
        </p:blipFill>
        <p:spPr>
          <a:xfrm>
            <a:off x="138183" y="399277"/>
            <a:ext cx="8867633" cy="1093270"/>
          </a:xfrm>
          <a:prstGeom prst="rect">
            <a:avLst/>
          </a:prstGeom>
        </p:spPr>
      </p:pic>
      <p:pic>
        <p:nvPicPr>
          <p:cNvPr id="4" name="图片 3">
            <a:extLst>
              <a:ext uri="{FF2B5EF4-FFF2-40B4-BE49-F238E27FC236}">
                <a16:creationId xmlns:a16="http://schemas.microsoft.com/office/drawing/2014/main" id="{3BD58A2D-BDAF-4C87-8D98-3E49736FF22C}"/>
              </a:ext>
            </a:extLst>
          </p:cNvPr>
          <p:cNvPicPr>
            <a:picLocks noChangeAspect="1"/>
          </p:cNvPicPr>
          <p:nvPr/>
        </p:nvPicPr>
        <p:blipFill>
          <a:blip r:embed="rId3"/>
          <a:stretch>
            <a:fillRect/>
          </a:stretch>
        </p:blipFill>
        <p:spPr>
          <a:xfrm>
            <a:off x="6457950" y="2309952"/>
            <a:ext cx="2514286" cy="2238095"/>
          </a:xfrm>
          <a:prstGeom prst="rect">
            <a:avLst/>
          </a:prstGeom>
        </p:spPr>
      </p:pic>
      <p:sp>
        <p:nvSpPr>
          <p:cNvPr id="5" name="文本框 4">
            <a:extLst>
              <a:ext uri="{FF2B5EF4-FFF2-40B4-BE49-F238E27FC236}">
                <a16:creationId xmlns:a16="http://schemas.microsoft.com/office/drawing/2014/main" id="{FD450F4A-5086-4F9E-AD1E-FEF19EEAC66E}"/>
              </a:ext>
            </a:extLst>
          </p:cNvPr>
          <p:cNvSpPr txBox="1"/>
          <p:nvPr/>
        </p:nvSpPr>
        <p:spPr>
          <a:xfrm>
            <a:off x="0" y="399277"/>
            <a:ext cx="956603" cy="400110"/>
          </a:xfrm>
          <a:prstGeom prst="rect">
            <a:avLst/>
          </a:prstGeom>
          <a:solidFill>
            <a:schemeClr val="bg1"/>
          </a:solidFill>
        </p:spPr>
        <p:txBody>
          <a:bodyPr wrap="square" rtlCol="0">
            <a:spAutoFit/>
          </a:bodyPr>
          <a:lstStyle/>
          <a:p>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例</a:t>
            </a:r>
            <a:r>
              <a:rPr lang="en-US" altLang="zh-CN" sz="2000" dirty="0">
                <a:latin typeface="黑体" panose="02010609060101010101" pitchFamily="49" charset="-122"/>
                <a:ea typeface="黑体" panose="02010609060101010101" pitchFamily="49" charset="-122"/>
              </a:rPr>
              <a:t>10】</a:t>
            </a:r>
            <a:endParaRPr lang="zh-CN" altLang="en-US" sz="20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6988313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4F6F3F3-19AB-43CA-9789-39E554814F7D}"/>
              </a:ext>
            </a:extLst>
          </p:cNvPr>
          <p:cNvSpPr>
            <a:spLocks noGrp="1"/>
          </p:cNvSpPr>
          <p:nvPr>
            <p:ph type="sldNum" sz="quarter" idx="12"/>
          </p:nvPr>
        </p:nvSpPr>
        <p:spPr/>
        <p:txBody>
          <a:bodyPr/>
          <a:lstStyle/>
          <a:p>
            <a:fld id="{4C3D3B58-3EE1-4F96-9FD8-5B8AB691F231}" type="slidenum">
              <a:rPr lang="zh-CN" altLang="en-US" smtClean="0"/>
              <a:t>43</a:t>
            </a:fld>
            <a:endParaRPr lang="zh-CN" altLang="en-US"/>
          </a:p>
        </p:txBody>
      </p:sp>
      <p:pic>
        <p:nvPicPr>
          <p:cNvPr id="3" name="图片 2">
            <a:extLst>
              <a:ext uri="{FF2B5EF4-FFF2-40B4-BE49-F238E27FC236}">
                <a16:creationId xmlns:a16="http://schemas.microsoft.com/office/drawing/2014/main" id="{2AC007F0-5320-41BB-B9A4-AE6E63E42FC7}"/>
              </a:ext>
            </a:extLst>
          </p:cNvPr>
          <p:cNvPicPr>
            <a:picLocks noChangeAspect="1"/>
          </p:cNvPicPr>
          <p:nvPr/>
        </p:nvPicPr>
        <p:blipFill>
          <a:blip r:embed="rId2"/>
          <a:stretch>
            <a:fillRect/>
          </a:stretch>
        </p:blipFill>
        <p:spPr>
          <a:xfrm>
            <a:off x="138183" y="399277"/>
            <a:ext cx="8867633" cy="1093270"/>
          </a:xfrm>
          <a:prstGeom prst="rect">
            <a:avLst/>
          </a:prstGeom>
        </p:spPr>
      </p:pic>
      <p:pic>
        <p:nvPicPr>
          <p:cNvPr id="4" name="图片 3">
            <a:extLst>
              <a:ext uri="{FF2B5EF4-FFF2-40B4-BE49-F238E27FC236}">
                <a16:creationId xmlns:a16="http://schemas.microsoft.com/office/drawing/2014/main" id="{3BD58A2D-BDAF-4C87-8D98-3E49736FF22C}"/>
              </a:ext>
            </a:extLst>
          </p:cNvPr>
          <p:cNvPicPr>
            <a:picLocks noChangeAspect="1"/>
          </p:cNvPicPr>
          <p:nvPr/>
        </p:nvPicPr>
        <p:blipFill>
          <a:blip r:embed="rId3"/>
          <a:stretch>
            <a:fillRect/>
          </a:stretch>
        </p:blipFill>
        <p:spPr>
          <a:xfrm>
            <a:off x="6457950" y="2309952"/>
            <a:ext cx="2514286" cy="2238095"/>
          </a:xfrm>
          <a:prstGeom prst="rect">
            <a:avLst/>
          </a:prstGeom>
        </p:spPr>
      </p:pic>
      <p:pic>
        <p:nvPicPr>
          <p:cNvPr id="5" name="图片 4">
            <a:extLst>
              <a:ext uri="{FF2B5EF4-FFF2-40B4-BE49-F238E27FC236}">
                <a16:creationId xmlns:a16="http://schemas.microsoft.com/office/drawing/2014/main" id="{CA8BA564-FDD5-4AD6-99A4-580C54E7B44E}"/>
              </a:ext>
            </a:extLst>
          </p:cNvPr>
          <p:cNvPicPr>
            <a:picLocks noChangeAspect="1"/>
          </p:cNvPicPr>
          <p:nvPr/>
        </p:nvPicPr>
        <p:blipFill>
          <a:blip r:embed="rId4"/>
          <a:stretch>
            <a:fillRect/>
          </a:stretch>
        </p:blipFill>
        <p:spPr>
          <a:xfrm>
            <a:off x="195333" y="1611144"/>
            <a:ext cx="7736407" cy="310285"/>
          </a:xfrm>
          <a:prstGeom prst="rect">
            <a:avLst/>
          </a:prstGeom>
        </p:spPr>
      </p:pic>
      <p:pic>
        <p:nvPicPr>
          <p:cNvPr id="6" name="图片 5">
            <a:extLst>
              <a:ext uri="{FF2B5EF4-FFF2-40B4-BE49-F238E27FC236}">
                <a16:creationId xmlns:a16="http://schemas.microsoft.com/office/drawing/2014/main" id="{26662DAA-6CF2-4A87-A93F-FB35128DC40F}"/>
              </a:ext>
            </a:extLst>
          </p:cNvPr>
          <p:cNvPicPr>
            <a:picLocks noChangeAspect="1"/>
          </p:cNvPicPr>
          <p:nvPr/>
        </p:nvPicPr>
        <p:blipFill>
          <a:blip r:embed="rId5"/>
          <a:stretch>
            <a:fillRect/>
          </a:stretch>
        </p:blipFill>
        <p:spPr>
          <a:xfrm>
            <a:off x="138183" y="1921429"/>
            <a:ext cx="5474826" cy="4908072"/>
          </a:xfrm>
          <a:prstGeom prst="rect">
            <a:avLst/>
          </a:prstGeom>
        </p:spPr>
      </p:pic>
      <p:sp>
        <p:nvSpPr>
          <p:cNvPr id="8" name="文本框 7">
            <a:extLst>
              <a:ext uri="{FF2B5EF4-FFF2-40B4-BE49-F238E27FC236}">
                <a16:creationId xmlns:a16="http://schemas.microsoft.com/office/drawing/2014/main" id="{01EE10B7-9ED6-4688-B638-AF8D2A02380C}"/>
              </a:ext>
            </a:extLst>
          </p:cNvPr>
          <p:cNvSpPr txBox="1"/>
          <p:nvPr/>
        </p:nvSpPr>
        <p:spPr>
          <a:xfrm>
            <a:off x="0" y="399277"/>
            <a:ext cx="956603" cy="400110"/>
          </a:xfrm>
          <a:prstGeom prst="rect">
            <a:avLst/>
          </a:prstGeom>
          <a:solidFill>
            <a:schemeClr val="bg1"/>
          </a:solidFill>
        </p:spPr>
        <p:txBody>
          <a:bodyPr wrap="square" rtlCol="0">
            <a:spAutoFit/>
          </a:bodyPr>
          <a:lstStyle/>
          <a:p>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例</a:t>
            </a:r>
            <a:r>
              <a:rPr lang="en-US" altLang="zh-CN" sz="2000" dirty="0">
                <a:latin typeface="黑体" panose="02010609060101010101" pitchFamily="49" charset="-122"/>
                <a:ea typeface="黑体" panose="02010609060101010101" pitchFamily="49" charset="-122"/>
              </a:rPr>
              <a:t>10】</a:t>
            </a:r>
            <a:endParaRPr lang="zh-CN" altLang="en-US" sz="20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6873896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4F6F3F3-19AB-43CA-9789-39E554814F7D}"/>
              </a:ext>
            </a:extLst>
          </p:cNvPr>
          <p:cNvSpPr>
            <a:spLocks noGrp="1"/>
          </p:cNvSpPr>
          <p:nvPr>
            <p:ph type="sldNum" sz="quarter" idx="12"/>
          </p:nvPr>
        </p:nvSpPr>
        <p:spPr/>
        <p:txBody>
          <a:bodyPr/>
          <a:lstStyle/>
          <a:p>
            <a:fld id="{4C3D3B58-3EE1-4F96-9FD8-5B8AB691F231}" type="slidenum">
              <a:rPr lang="zh-CN" altLang="en-US" smtClean="0"/>
              <a:t>44</a:t>
            </a:fld>
            <a:endParaRPr lang="zh-CN" altLang="en-US"/>
          </a:p>
        </p:txBody>
      </p:sp>
      <p:pic>
        <p:nvPicPr>
          <p:cNvPr id="5" name="图片 4">
            <a:extLst>
              <a:ext uri="{FF2B5EF4-FFF2-40B4-BE49-F238E27FC236}">
                <a16:creationId xmlns:a16="http://schemas.microsoft.com/office/drawing/2014/main" id="{D08154A2-3EBA-4E6E-AE9C-4B2639A479D8}"/>
              </a:ext>
            </a:extLst>
          </p:cNvPr>
          <p:cNvPicPr>
            <a:picLocks noChangeAspect="1"/>
          </p:cNvPicPr>
          <p:nvPr/>
        </p:nvPicPr>
        <p:blipFill>
          <a:blip r:embed="rId2"/>
          <a:stretch>
            <a:fillRect/>
          </a:stretch>
        </p:blipFill>
        <p:spPr>
          <a:xfrm>
            <a:off x="544244" y="0"/>
            <a:ext cx="7620916" cy="5947783"/>
          </a:xfrm>
          <a:prstGeom prst="rect">
            <a:avLst/>
          </a:prstGeom>
        </p:spPr>
      </p:pic>
      <p:pic>
        <p:nvPicPr>
          <p:cNvPr id="4" name="图片 3">
            <a:extLst>
              <a:ext uri="{FF2B5EF4-FFF2-40B4-BE49-F238E27FC236}">
                <a16:creationId xmlns:a16="http://schemas.microsoft.com/office/drawing/2014/main" id="{3BD58A2D-BDAF-4C87-8D98-3E49736FF22C}"/>
              </a:ext>
            </a:extLst>
          </p:cNvPr>
          <p:cNvPicPr>
            <a:picLocks noChangeAspect="1"/>
          </p:cNvPicPr>
          <p:nvPr/>
        </p:nvPicPr>
        <p:blipFill>
          <a:blip r:embed="rId3"/>
          <a:stretch>
            <a:fillRect/>
          </a:stretch>
        </p:blipFill>
        <p:spPr>
          <a:xfrm>
            <a:off x="5826207" y="2042667"/>
            <a:ext cx="3114826" cy="2772666"/>
          </a:xfrm>
          <a:prstGeom prst="rect">
            <a:avLst/>
          </a:prstGeom>
        </p:spPr>
      </p:pic>
      <p:pic>
        <p:nvPicPr>
          <p:cNvPr id="6" name="图片 5">
            <a:extLst>
              <a:ext uri="{FF2B5EF4-FFF2-40B4-BE49-F238E27FC236}">
                <a16:creationId xmlns:a16="http://schemas.microsoft.com/office/drawing/2014/main" id="{52F2BDCB-630B-4970-AC5B-F38A96BB26D8}"/>
              </a:ext>
            </a:extLst>
          </p:cNvPr>
          <p:cNvPicPr>
            <a:picLocks noChangeAspect="1"/>
          </p:cNvPicPr>
          <p:nvPr/>
        </p:nvPicPr>
        <p:blipFill>
          <a:blip r:embed="rId4"/>
          <a:stretch>
            <a:fillRect/>
          </a:stretch>
        </p:blipFill>
        <p:spPr>
          <a:xfrm>
            <a:off x="586447" y="5911701"/>
            <a:ext cx="4871818" cy="889300"/>
          </a:xfrm>
          <a:prstGeom prst="rect">
            <a:avLst/>
          </a:prstGeom>
        </p:spPr>
      </p:pic>
    </p:spTree>
    <p:extLst>
      <p:ext uri="{BB962C8B-B14F-4D97-AF65-F5344CB8AC3E}">
        <p14:creationId xmlns:p14="http://schemas.microsoft.com/office/powerpoint/2010/main" val="34689205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93E3876-7881-486D-9183-E1CB416DC0C6}"/>
              </a:ext>
            </a:extLst>
          </p:cNvPr>
          <p:cNvSpPr>
            <a:spLocks noGrp="1"/>
          </p:cNvSpPr>
          <p:nvPr>
            <p:ph type="sldNum" sz="quarter" idx="12"/>
          </p:nvPr>
        </p:nvSpPr>
        <p:spPr/>
        <p:txBody>
          <a:bodyPr/>
          <a:lstStyle/>
          <a:p>
            <a:fld id="{4C3D3B58-3EE1-4F96-9FD8-5B8AB691F231}" type="slidenum">
              <a:rPr lang="zh-CN" altLang="en-US" smtClean="0"/>
              <a:t>45</a:t>
            </a:fld>
            <a:endParaRPr lang="zh-CN" altLang="en-US"/>
          </a:p>
        </p:txBody>
      </p:sp>
      <p:pic>
        <p:nvPicPr>
          <p:cNvPr id="6" name="图片 5">
            <a:extLst>
              <a:ext uri="{FF2B5EF4-FFF2-40B4-BE49-F238E27FC236}">
                <a16:creationId xmlns:a16="http://schemas.microsoft.com/office/drawing/2014/main" id="{D35EC882-D5E2-48A3-8323-BE56ADC1C336}"/>
              </a:ext>
            </a:extLst>
          </p:cNvPr>
          <p:cNvPicPr>
            <a:picLocks noChangeAspect="1"/>
          </p:cNvPicPr>
          <p:nvPr/>
        </p:nvPicPr>
        <p:blipFill>
          <a:blip r:embed="rId2"/>
          <a:stretch>
            <a:fillRect/>
          </a:stretch>
        </p:blipFill>
        <p:spPr>
          <a:xfrm>
            <a:off x="237953" y="266658"/>
            <a:ext cx="8668093" cy="2232602"/>
          </a:xfrm>
          <a:prstGeom prst="rect">
            <a:avLst/>
          </a:prstGeom>
        </p:spPr>
      </p:pic>
      <p:sp>
        <p:nvSpPr>
          <p:cNvPr id="4" name="文本框 3">
            <a:extLst>
              <a:ext uri="{FF2B5EF4-FFF2-40B4-BE49-F238E27FC236}">
                <a16:creationId xmlns:a16="http://schemas.microsoft.com/office/drawing/2014/main" id="{E913B23B-96AE-4167-BCF3-930036497D7F}"/>
              </a:ext>
            </a:extLst>
          </p:cNvPr>
          <p:cNvSpPr txBox="1"/>
          <p:nvPr/>
        </p:nvSpPr>
        <p:spPr>
          <a:xfrm>
            <a:off x="0" y="266658"/>
            <a:ext cx="956603" cy="400110"/>
          </a:xfrm>
          <a:prstGeom prst="rect">
            <a:avLst/>
          </a:prstGeom>
          <a:solidFill>
            <a:schemeClr val="bg1"/>
          </a:solidFill>
        </p:spPr>
        <p:txBody>
          <a:bodyPr wrap="square" rtlCol="0">
            <a:spAutoFit/>
          </a:bodyPr>
          <a:lstStyle/>
          <a:p>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例</a:t>
            </a:r>
            <a:r>
              <a:rPr lang="en-US" altLang="zh-CN" sz="2000" dirty="0">
                <a:latin typeface="黑体" panose="02010609060101010101" pitchFamily="49" charset="-122"/>
                <a:ea typeface="黑体" panose="02010609060101010101" pitchFamily="49" charset="-122"/>
              </a:rPr>
              <a:t>11】</a:t>
            </a:r>
            <a:endParaRPr lang="zh-CN" altLang="en-US" sz="2000" dirty="0">
              <a:latin typeface="黑体" panose="02010609060101010101" pitchFamily="49" charset="-122"/>
              <a:ea typeface="黑体" panose="02010609060101010101" pitchFamily="49" charset="-122"/>
            </a:endParaRPr>
          </a:p>
        </p:txBody>
      </p:sp>
      <p:pic>
        <p:nvPicPr>
          <p:cNvPr id="5" name="图片 4">
            <a:extLst>
              <a:ext uri="{FF2B5EF4-FFF2-40B4-BE49-F238E27FC236}">
                <a16:creationId xmlns:a16="http://schemas.microsoft.com/office/drawing/2014/main" id="{1E74D122-DDC9-479E-AEAA-5C4927A816E2}"/>
              </a:ext>
            </a:extLst>
          </p:cNvPr>
          <p:cNvPicPr>
            <a:picLocks noChangeAspect="1"/>
          </p:cNvPicPr>
          <p:nvPr/>
        </p:nvPicPr>
        <p:blipFill>
          <a:blip r:embed="rId3"/>
          <a:stretch>
            <a:fillRect/>
          </a:stretch>
        </p:blipFill>
        <p:spPr>
          <a:xfrm>
            <a:off x="4315733" y="2167677"/>
            <a:ext cx="2814882" cy="432648"/>
          </a:xfrm>
          <a:prstGeom prst="rect">
            <a:avLst/>
          </a:prstGeom>
        </p:spPr>
      </p:pic>
    </p:spTree>
    <p:extLst>
      <p:ext uri="{BB962C8B-B14F-4D97-AF65-F5344CB8AC3E}">
        <p14:creationId xmlns:p14="http://schemas.microsoft.com/office/powerpoint/2010/main" val="36550158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93E3876-7881-486D-9183-E1CB416DC0C6}"/>
              </a:ext>
            </a:extLst>
          </p:cNvPr>
          <p:cNvSpPr>
            <a:spLocks noGrp="1"/>
          </p:cNvSpPr>
          <p:nvPr>
            <p:ph type="sldNum" sz="quarter" idx="12"/>
          </p:nvPr>
        </p:nvSpPr>
        <p:spPr/>
        <p:txBody>
          <a:bodyPr/>
          <a:lstStyle/>
          <a:p>
            <a:fld id="{4C3D3B58-3EE1-4F96-9FD8-5B8AB691F231}" type="slidenum">
              <a:rPr lang="zh-CN" altLang="en-US" smtClean="0"/>
              <a:t>46</a:t>
            </a:fld>
            <a:endParaRPr lang="zh-CN" altLang="en-US"/>
          </a:p>
        </p:txBody>
      </p:sp>
      <p:pic>
        <p:nvPicPr>
          <p:cNvPr id="5" name="图片 4">
            <a:extLst>
              <a:ext uri="{FF2B5EF4-FFF2-40B4-BE49-F238E27FC236}">
                <a16:creationId xmlns:a16="http://schemas.microsoft.com/office/drawing/2014/main" id="{4AC42836-2A64-4272-BB3E-0C264EC1D023}"/>
              </a:ext>
            </a:extLst>
          </p:cNvPr>
          <p:cNvPicPr>
            <a:picLocks noChangeAspect="1"/>
          </p:cNvPicPr>
          <p:nvPr/>
        </p:nvPicPr>
        <p:blipFill>
          <a:blip r:embed="rId2"/>
          <a:stretch>
            <a:fillRect/>
          </a:stretch>
        </p:blipFill>
        <p:spPr>
          <a:xfrm>
            <a:off x="325082" y="2601779"/>
            <a:ext cx="8580964" cy="3513924"/>
          </a:xfrm>
          <a:prstGeom prst="rect">
            <a:avLst/>
          </a:prstGeom>
        </p:spPr>
      </p:pic>
      <p:pic>
        <p:nvPicPr>
          <p:cNvPr id="6" name="图片 5">
            <a:extLst>
              <a:ext uri="{FF2B5EF4-FFF2-40B4-BE49-F238E27FC236}">
                <a16:creationId xmlns:a16="http://schemas.microsoft.com/office/drawing/2014/main" id="{D35EC882-D5E2-48A3-8323-BE56ADC1C336}"/>
              </a:ext>
            </a:extLst>
          </p:cNvPr>
          <p:cNvPicPr>
            <a:picLocks noChangeAspect="1"/>
          </p:cNvPicPr>
          <p:nvPr/>
        </p:nvPicPr>
        <p:blipFill>
          <a:blip r:embed="rId3"/>
          <a:stretch>
            <a:fillRect/>
          </a:stretch>
        </p:blipFill>
        <p:spPr>
          <a:xfrm>
            <a:off x="237953" y="266658"/>
            <a:ext cx="8668093" cy="2232602"/>
          </a:xfrm>
          <a:prstGeom prst="rect">
            <a:avLst/>
          </a:prstGeom>
        </p:spPr>
      </p:pic>
      <p:sp>
        <p:nvSpPr>
          <p:cNvPr id="7" name="文本框 6">
            <a:extLst>
              <a:ext uri="{FF2B5EF4-FFF2-40B4-BE49-F238E27FC236}">
                <a16:creationId xmlns:a16="http://schemas.microsoft.com/office/drawing/2014/main" id="{4DF85A31-61CE-4EA8-A8A1-1E8BBF6F00C9}"/>
              </a:ext>
            </a:extLst>
          </p:cNvPr>
          <p:cNvSpPr txBox="1"/>
          <p:nvPr/>
        </p:nvSpPr>
        <p:spPr>
          <a:xfrm>
            <a:off x="0" y="266658"/>
            <a:ext cx="956603" cy="400110"/>
          </a:xfrm>
          <a:prstGeom prst="rect">
            <a:avLst/>
          </a:prstGeom>
          <a:solidFill>
            <a:schemeClr val="bg1"/>
          </a:solidFill>
        </p:spPr>
        <p:txBody>
          <a:bodyPr wrap="square" rtlCol="0">
            <a:spAutoFit/>
          </a:bodyPr>
          <a:lstStyle/>
          <a:p>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例</a:t>
            </a:r>
            <a:r>
              <a:rPr lang="en-US" altLang="zh-CN" sz="2000" dirty="0">
                <a:latin typeface="黑体" panose="02010609060101010101" pitchFamily="49" charset="-122"/>
                <a:ea typeface="黑体" panose="02010609060101010101" pitchFamily="49" charset="-122"/>
              </a:rPr>
              <a:t>11】</a:t>
            </a:r>
            <a:endParaRPr lang="zh-CN" altLang="en-US" sz="2000" dirty="0">
              <a:latin typeface="黑体" panose="02010609060101010101" pitchFamily="49" charset="-122"/>
              <a:ea typeface="黑体" panose="02010609060101010101" pitchFamily="49" charset="-122"/>
            </a:endParaRPr>
          </a:p>
        </p:txBody>
      </p:sp>
      <p:pic>
        <p:nvPicPr>
          <p:cNvPr id="8" name="图片 7">
            <a:extLst>
              <a:ext uri="{FF2B5EF4-FFF2-40B4-BE49-F238E27FC236}">
                <a16:creationId xmlns:a16="http://schemas.microsoft.com/office/drawing/2014/main" id="{DA3EC7CF-F79F-4080-9E77-0BB28F74C9D8}"/>
              </a:ext>
            </a:extLst>
          </p:cNvPr>
          <p:cNvPicPr>
            <a:picLocks noChangeAspect="1"/>
          </p:cNvPicPr>
          <p:nvPr/>
        </p:nvPicPr>
        <p:blipFill>
          <a:blip r:embed="rId4"/>
          <a:stretch>
            <a:fillRect/>
          </a:stretch>
        </p:blipFill>
        <p:spPr>
          <a:xfrm>
            <a:off x="4315733" y="2167677"/>
            <a:ext cx="2814882" cy="432648"/>
          </a:xfrm>
          <a:prstGeom prst="rect">
            <a:avLst/>
          </a:prstGeom>
        </p:spPr>
      </p:pic>
    </p:spTree>
    <p:extLst>
      <p:ext uri="{BB962C8B-B14F-4D97-AF65-F5344CB8AC3E}">
        <p14:creationId xmlns:p14="http://schemas.microsoft.com/office/powerpoint/2010/main" val="18614219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A68B1F5-51EE-4045-A8AE-2DA1E414FB43}"/>
              </a:ext>
            </a:extLst>
          </p:cNvPr>
          <p:cNvSpPr>
            <a:spLocks noGrp="1"/>
          </p:cNvSpPr>
          <p:nvPr>
            <p:ph type="sldNum" sz="quarter" idx="12"/>
          </p:nvPr>
        </p:nvSpPr>
        <p:spPr/>
        <p:txBody>
          <a:bodyPr/>
          <a:lstStyle/>
          <a:p>
            <a:fld id="{4C3D3B58-3EE1-4F96-9FD8-5B8AB691F231}" type="slidenum">
              <a:rPr lang="zh-CN" altLang="en-US" smtClean="0"/>
              <a:t>47</a:t>
            </a:fld>
            <a:endParaRPr lang="zh-CN" altLang="en-US"/>
          </a:p>
        </p:txBody>
      </p:sp>
      <p:pic>
        <p:nvPicPr>
          <p:cNvPr id="4" name="图片 3">
            <a:extLst>
              <a:ext uri="{FF2B5EF4-FFF2-40B4-BE49-F238E27FC236}">
                <a16:creationId xmlns:a16="http://schemas.microsoft.com/office/drawing/2014/main" id="{C52033AF-F318-4A42-82D5-2E10A53CDBEF}"/>
              </a:ext>
            </a:extLst>
          </p:cNvPr>
          <p:cNvPicPr>
            <a:picLocks noChangeAspect="1"/>
          </p:cNvPicPr>
          <p:nvPr/>
        </p:nvPicPr>
        <p:blipFill>
          <a:blip r:embed="rId2"/>
          <a:stretch>
            <a:fillRect/>
          </a:stretch>
        </p:blipFill>
        <p:spPr>
          <a:xfrm>
            <a:off x="138398" y="136524"/>
            <a:ext cx="8596175" cy="6323488"/>
          </a:xfrm>
          <a:prstGeom prst="rect">
            <a:avLst/>
          </a:prstGeom>
        </p:spPr>
      </p:pic>
    </p:spTree>
    <p:extLst>
      <p:ext uri="{BB962C8B-B14F-4D97-AF65-F5344CB8AC3E}">
        <p14:creationId xmlns:p14="http://schemas.microsoft.com/office/powerpoint/2010/main" val="13637434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矩形 1"/>
          <p:cNvSpPr/>
          <p:nvPr/>
        </p:nvSpPr>
        <p:spPr>
          <a:xfrm>
            <a:off x="480059" y="2053641"/>
            <a:ext cx="2751871" cy="2760098"/>
          </a:xfrm>
          <a:prstGeom prst="rect">
            <a:avLst/>
          </a:prstGeom>
        </p:spPr>
        <p:txBody>
          <a:bodyPr vert="horz" lIns="91440" tIns="45720" rIns="91440" bIns="45720" rtlCol="0" anchor="ctr">
            <a:normAutofit/>
          </a:bodyPr>
          <a:lstStyle/>
          <a:p>
            <a:pPr marL="0" marR="0" lvl="0" indent="0" fontAlgn="auto">
              <a:lnSpc>
                <a:spcPct val="90000"/>
              </a:lnSpc>
              <a:spcBef>
                <a:spcPct val="0"/>
              </a:spcBef>
              <a:spcAft>
                <a:spcPts val="600"/>
              </a:spcAft>
              <a:buClrTx/>
              <a:buSzTx/>
              <a:tabLst/>
              <a:defRPr/>
            </a:pPr>
            <a:r>
              <a:rPr kumimoji="0" lang="zh-CN" altLang="en-US" sz="4400" b="0" i="0" u="none" strike="noStrike" kern="1200" cap="none" spc="0" normalizeH="0" baseline="0" noProof="0">
                <a:ln w="0"/>
                <a:solidFill>
                  <a:srgbClr val="FFFFFF"/>
                </a:solidFill>
                <a:effectLst>
                  <a:reflection blurRad="6350" stA="53000" endA="300" endPos="35500" dir="5400000" sy="-90000" algn="bl" rotWithShape="0"/>
                </a:effectLst>
                <a:uLnTx/>
                <a:uFillTx/>
                <a:latin typeface="+mj-lt"/>
                <a:ea typeface="+mj-ea"/>
                <a:cs typeface="+mj-cs"/>
              </a:rPr>
              <a:t>能量</a:t>
            </a:r>
          </a:p>
        </p:txBody>
      </p:sp>
      <p:sp>
        <p:nvSpPr>
          <p:cNvPr id="4" name="文本框 3"/>
          <p:cNvSpPr txBox="1"/>
          <p:nvPr/>
        </p:nvSpPr>
        <p:spPr>
          <a:xfrm>
            <a:off x="4084384" y="813683"/>
            <a:ext cx="4933007" cy="5230634"/>
          </a:xfrm>
          <a:prstGeom prst="rect">
            <a:avLst/>
          </a:prstGeom>
        </p:spPr>
        <p:txBody>
          <a:bodyPr vert="horz" lIns="91440" tIns="45720" rIns="91440" bIns="45720" rtlCol="0" anchor="ctr">
            <a:normAutofit/>
          </a:bodyPr>
          <a:lstStyle/>
          <a:p>
            <a:pPr>
              <a:lnSpc>
                <a:spcPct val="90000"/>
              </a:lnSpc>
              <a:spcAft>
                <a:spcPts val="600"/>
              </a:spcAft>
            </a:pPr>
            <a:r>
              <a:rPr lang="en-US" altLang="zh-CN" sz="2400" dirty="0">
                <a:solidFill>
                  <a:srgbClr val="000000"/>
                </a:solidFill>
                <a:latin typeface="黑体" panose="02010609060101010101" pitchFamily="49" charset="-122"/>
                <a:ea typeface="黑体" panose="02010609060101010101" pitchFamily="49" charset="-122"/>
              </a:rPr>
              <a:t>7.</a:t>
            </a:r>
            <a:r>
              <a:rPr lang="zh-CN" altLang="en-US" sz="2400" dirty="0">
                <a:solidFill>
                  <a:srgbClr val="000000"/>
                </a:solidFill>
                <a:latin typeface="黑体" panose="02010609060101010101" pitchFamily="49" charset="-122"/>
                <a:ea typeface="黑体" panose="02010609060101010101" pitchFamily="49" charset="-122"/>
              </a:rPr>
              <a:t>碰撞</a:t>
            </a:r>
            <a:endParaRPr lang="en-US" altLang="zh-CN" sz="2400" dirty="0">
              <a:solidFill>
                <a:srgbClr val="000000"/>
              </a:solidFill>
              <a:latin typeface="黑体" panose="02010609060101010101" pitchFamily="49" charset="-122"/>
              <a:ea typeface="黑体" panose="02010609060101010101" pitchFamily="49" charset="-122"/>
            </a:endParaRPr>
          </a:p>
          <a:p>
            <a:pPr indent="-228600">
              <a:lnSpc>
                <a:spcPct val="90000"/>
              </a:lnSpc>
              <a:spcAft>
                <a:spcPts val="600"/>
              </a:spcAft>
              <a:buFont typeface="Arial" panose="020B0604020202020204" pitchFamily="34" charset="0"/>
              <a:buChar char="•"/>
            </a:pPr>
            <a:r>
              <a:rPr lang="zh-CN" altLang="en-US" sz="2400" dirty="0">
                <a:solidFill>
                  <a:srgbClr val="000000"/>
                </a:solidFill>
                <a:latin typeface="黑体" panose="02010609060101010101" pitchFamily="49" charset="-122"/>
                <a:ea typeface="黑体" panose="02010609060101010101" pitchFamily="49" charset="-122"/>
              </a:rPr>
              <a:t>弹性碰撞（相对速度不变）</a:t>
            </a:r>
            <a:endParaRPr lang="en-US" altLang="zh-CN" sz="2400" dirty="0">
              <a:solidFill>
                <a:srgbClr val="000000"/>
              </a:solidFill>
              <a:latin typeface="黑体" panose="02010609060101010101" pitchFamily="49" charset="-122"/>
              <a:ea typeface="黑体" panose="02010609060101010101" pitchFamily="49" charset="-122"/>
            </a:endParaRPr>
          </a:p>
          <a:p>
            <a:pPr indent="-228600">
              <a:lnSpc>
                <a:spcPct val="90000"/>
              </a:lnSpc>
              <a:spcAft>
                <a:spcPts val="600"/>
              </a:spcAft>
              <a:buFont typeface="Arial" panose="020B0604020202020204" pitchFamily="34" charset="0"/>
              <a:buChar char="•"/>
            </a:pPr>
            <a:r>
              <a:rPr lang="zh-CN" altLang="en-US" sz="2400" dirty="0">
                <a:solidFill>
                  <a:srgbClr val="000000"/>
                </a:solidFill>
                <a:latin typeface="黑体" panose="02010609060101010101" pitchFamily="49" charset="-122"/>
                <a:ea typeface="黑体" panose="02010609060101010101" pitchFamily="49" charset="-122"/>
              </a:rPr>
              <a:t>完全非弹性碰撞（能量损失最大）</a:t>
            </a:r>
            <a:endParaRPr lang="en-US" altLang="zh-CN" sz="2400" dirty="0">
              <a:solidFill>
                <a:srgbClr val="000000"/>
              </a:solidFill>
              <a:latin typeface="黑体" panose="02010609060101010101" pitchFamily="49" charset="-122"/>
              <a:ea typeface="黑体" panose="02010609060101010101" pitchFamily="49" charset="-122"/>
            </a:endParaRPr>
          </a:p>
          <a:p>
            <a:pPr indent="-228600">
              <a:lnSpc>
                <a:spcPct val="90000"/>
              </a:lnSpc>
              <a:spcAft>
                <a:spcPts val="600"/>
              </a:spcAft>
              <a:buFont typeface="Arial" panose="020B0604020202020204" pitchFamily="34" charset="0"/>
              <a:buChar char="•"/>
            </a:pPr>
            <a:r>
              <a:rPr lang="zh-CN" altLang="en-US" sz="2400" dirty="0">
                <a:solidFill>
                  <a:srgbClr val="000000"/>
                </a:solidFill>
                <a:latin typeface="黑体" panose="02010609060101010101" pitchFamily="49" charset="-122"/>
                <a:ea typeface="黑体" panose="02010609060101010101" pitchFamily="49" charset="-122"/>
              </a:rPr>
              <a:t>恢复系数</a:t>
            </a:r>
            <a:r>
              <a:rPr lang="en-US" altLang="zh-CN" sz="2400" dirty="0">
                <a:solidFill>
                  <a:srgbClr val="000000"/>
                </a:solidFill>
                <a:latin typeface="黑体" panose="02010609060101010101" pitchFamily="49" charset="-122"/>
                <a:ea typeface="黑体" panose="02010609060101010101" pitchFamily="49" charset="-122"/>
              </a:rPr>
              <a:t>	</a:t>
            </a:r>
          </a:p>
          <a:p>
            <a:pPr indent="-228600">
              <a:lnSpc>
                <a:spcPct val="90000"/>
              </a:lnSpc>
              <a:spcAft>
                <a:spcPts val="600"/>
              </a:spcAft>
              <a:buFont typeface="Arial" panose="020B0604020202020204" pitchFamily="34" charset="0"/>
              <a:buChar char="•"/>
            </a:pPr>
            <a:r>
              <a:rPr lang="zh-CN" altLang="en-US" sz="2400" dirty="0">
                <a:solidFill>
                  <a:srgbClr val="000000"/>
                </a:solidFill>
                <a:latin typeface="黑体" panose="02010609060101010101" pitchFamily="49" charset="-122"/>
                <a:ea typeface="黑体" panose="02010609060101010101" pitchFamily="49" charset="-122"/>
              </a:rPr>
              <a:t>二维碰撞（无摩擦）</a:t>
            </a:r>
            <a:endParaRPr lang="en-US" altLang="zh-CN" sz="2400" dirty="0">
              <a:solidFill>
                <a:srgbClr val="000000"/>
              </a:solidFill>
              <a:latin typeface="黑体" panose="02010609060101010101" pitchFamily="49" charset="-122"/>
              <a:ea typeface="黑体" panose="02010609060101010101" pitchFamily="49" charset="-122"/>
            </a:endParaRPr>
          </a:p>
          <a:p>
            <a:pPr>
              <a:lnSpc>
                <a:spcPct val="90000"/>
              </a:lnSpc>
              <a:spcAft>
                <a:spcPts val="600"/>
              </a:spcAft>
            </a:pPr>
            <a:r>
              <a:rPr lang="en-US" altLang="zh-CN" sz="2400" dirty="0">
                <a:solidFill>
                  <a:srgbClr val="000000"/>
                </a:solidFill>
                <a:latin typeface="黑体" panose="02010609060101010101" pitchFamily="49" charset="-122"/>
                <a:ea typeface="黑体" panose="02010609060101010101" pitchFamily="49" charset="-122"/>
              </a:rPr>
              <a:t>   *</a:t>
            </a:r>
            <a:r>
              <a:rPr lang="zh-CN" altLang="en-US" sz="2400" dirty="0">
                <a:solidFill>
                  <a:srgbClr val="000000"/>
                </a:solidFill>
                <a:latin typeface="黑体" panose="02010609060101010101" pitchFamily="49" charset="-122"/>
                <a:ea typeface="黑体" panose="02010609060101010101" pitchFamily="49" charset="-122"/>
              </a:rPr>
              <a:t>处理方法：</a:t>
            </a:r>
            <a:endParaRPr lang="en-US" altLang="zh-CN" sz="2400" dirty="0">
              <a:solidFill>
                <a:srgbClr val="000000"/>
              </a:solidFill>
              <a:latin typeface="黑体" panose="02010609060101010101" pitchFamily="49" charset="-122"/>
              <a:ea typeface="黑体" panose="02010609060101010101" pitchFamily="49" charset="-122"/>
            </a:endParaRPr>
          </a:p>
          <a:p>
            <a:pPr>
              <a:lnSpc>
                <a:spcPct val="90000"/>
              </a:lnSpc>
              <a:spcAft>
                <a:spcPts val="600"/>
              </a:spcAft>
            </a:pPr>
            <a:r>
              <a:rPr lang="en-US" altLang="zh-CN" sz="2400" dirty="0">
                <a:solidFill>
                  <a:srgbClr val="000000"/>
                </a:solidFill>
                <a:latin typeface="黑体" panose="02010609060101010101" pitchFamily="49" charset="-122"/>
                <a:ea typeface="黑体" panose="02010609060101010101" pitchFamily="49" charset="-122"/>
              </a:rPr>
              <a:t>	</a:t>
            </a:r>
            <a:r>
              <a:rPr lang="zh-CN" altLang="en-US" sz="2400" dirty="0">
                <a:solidFill>
                  <a:srgbClr val="000000"/>
                </a:solidFill>
                <a:latin typeface="黑体" panose="02010609060101010101" pitchFamily="49" charset="-122"/>
                <a:ea typeface="黑体" panose="02010609060101010101" pitchFamily="49" charset="-122"/>
              </a:rPr>
              <a:t>正交分解</a:t>
            </a:r>
            <a:endParaRPr lang="en-US" altLang="zh-CN" sz="2400" dirty="0">
              <a:solidFill>
                <a:srgbClr val="000000"/>
              </a:solidFill>
              <a:latin typeface="黑体" panose="02010609060101010101" pitchFamily="49" charset="-122"/>
              <a:ea typeface="黑体" panose="02010609060101010101" pitchFamily="49" charset="-122"/>
            </a:endParaRPr>
          </a:p>
          <a:p>
            <a:pPr>
              <a:lnSpc>
                <a:spcPct val="90000"/>
              </a:lnSpc>
              <a:spcAft>
                <a:spcPts val="600"/>
              </a:spcAft>
            </a:pPr>
            <a:r>
              <a:rPr lang="en-US" altLang="zh-CN" sz="2400" dirty="0">
                <a:solidFill>
                  <a:srgbClr val="000000"/>
                </a:solidFill>
                <a:latin typeface="黑体" panose="02010609060101010101" pitchFamily="49" charset="-122"/>
                <a:ea typeface="黑体" panose="02010609060101010101" pitchFamily="49" charset="-122"/>
              </a:rPr>
              <a:t>	</a:t>
            </a:r>
            <a:r>
              <a:rPr lang="zh-CN" altLang="en-US" sz="2400" dirty="0">
                <a:solidFill>
                  <a:srgbClr val="000000"/>
                </a:solidFill>
                <a:latin typeface="黑体" panose="02010609060101010101" pitchFamily="49" charset="-122"/>
                <a:ea typeface="黑体" panose="02010609060101010101" pitchFamily="49" charset="-122"/>
              </a:rPr>
              <a:t>巧用矢量三角形</a:t>
            </a:r>
            <a:endParaRPr lang="en-US" altLang="zh-CN" sz="2400" dirty="0">
              <a:solidFill>
                <a:srgbClr val="000000"/>
              </a:solidFill>
              <a:latin typeface="黑体" panose="02010609060101010101" pitchFamily="49" charset="-122"/>
              <a:ea typeface="黑体" panose="02010609060101010101" pitchFamily="49" charset="-122"/>
            </a:endParaRPr>
          </a:p>
          <a:p>
            <a:pPr>
              <a:lnSpc>
                <a:spcPct val="90000"/>
              </a:lnSpc>
              <a:spcAft>
                <a:spcPts val="600"/>
              </a:spcAft>
            </a:pPr>
            <a:r>
              <a:rPr lang="en-US" altLang="zh-CN" sz="2400" dirty="0">
                <a:solidFill>
                  <a:srgbClr val="000000"/>
                </a:solidFill>
                <a:latin typeface="黑体" panose="02010609060101010101" pitchFamily="49" charset="-122"/>
                <a:ea typeface="黑体" panose="02010609060101010101" pitchFamily="49" charset="-122"/>
              </a:rPr>
              <a:t>   *</a:t>
            </a:r>
            <a:r>
              <a:rPr lang="zh-CN" altLang="en-US" sz="2400" dirty="0">
                <a:solidFill>
                  <a:srgbClr val="000000"/>
                </a:solidFill>
                <a:latin typeface="黑体" panose="02010609060101010101" pitchFamily="49" charset="-122"/>
                <a:ea typeface="黑体" panose="02010609060101010101" pitchFamily="49" charset="-122"/>
              </a:rPr>
              <a:t>散射角问题</a:t>
            </a:r>
            <a:endParaRPr lang="en-US" altLang="zh-CN" sz="2400" dirty="0">
              <a:solidFill>
                <a:srgbClr val="000000"/>
              </a:solidFill>
              <a:latin typeface="黑体" panose="02010609060101010101" pitchFamily="49" charset="-122"/>
              <a:ea typeface="黑体" panose="02010609060101010101" pitchFamily="49" charset="-122"/>
            </a:endParaRPr>
          </a:p>
          <a:p>
            <a:pPr lvl="0" indent="-228600">
              <a:lnSpc>
                <a:spcPct val="90000"/>
              </a:lnSpc>
              <a:spcAft>
                <a:spcPts val="600"/>
              </a:spcAft>
              <a:buFont typeface="Arial" panose="020B0604020202020204" pitchFamily="34" charset="0"/>
              <a:buChar char="•"/>
            </a:pPr>
            <a:r>
              <a:rPr lang="zh-CN" altLang="en-US" sz="2400" dirty="0">
                <a:solidFill>
                  <a:srgbClr val="000000"/>
                </a:solidFill>
                <a:latin typeface="黑体" panose="02010609060101010101" pitchFamily="49" charset="-122"/>
                <a:ea typeface="黑体" panose="02010609060101010101" pitchFamily="49" charset="-122"/>
              </a:rPr>
              <a:t>二维碰撞（有摩擦）</a:t>
            </a:r>
            <a:endParaRPr lang="en-US" altLang="zh-CN" sz="2400" dirty="0">
              <a:solidFill>
                <a:srgbClr val="000000"/>
              </a:solidFill>
              <a:latin typeface="黑体" panose="02010609060101010101" pitchFamily="49" charset="-122"/>
              <a:ea typeface="黑体" panose="02010609060101010101" pitchFamily="49" charset="-122"/>
            </a:endParaRPr>
          </a:p>
          <a:p>
            <a:pPr>
              <a:lnSpc>
                <a:spcPct val="90000"/>
              </a:lnSpc>
              <a:spcAft>
                <a:spcPts val="600"/>
              </a:spcAft>
            </a:pPr>
            <a:r>
              <a:rPr lang="en-US" altLang="zh-CN" sz="2400" dirty="0">
                <a:solidFill>
                  <a:srgbClr val="000000"/>
                </a:solidFill>
                <a:latin typeface="黑体" panose="02010609060101010101" pitchFamily="49" charset="-122"/>
                <a:ea typeface="黑体" panose="02010609060101010101" pitchFamily="49" charset="-122"/>
              </a:rPr>
              <a:t>   *</a:t>
            </a:r>
            <a:r>
              <a:rPr lang="zh-CN" altLang="en-US" sz="2400" dirty="0">
                <a:solidFill>
                  <a:srgbClr val="000000"/>
                </a:solidFill>
                <a:latin typeface="黑体" panose="02010609060101010101" pitchFamily="49" charset="-122"/>
                <a:ea typeface="黑体" panose="02010609060101010101" pitchFamily="49" charset="-122"/>
              </a:rPr>
              <a:t>注意摩擦力与弹力作用时间是否匹配</a:t>
            </a:r>
          </a:p>
        </p:txBody>
      </p:sp>
    </p:spTree>
    <p:extLst>
      <p:ext uri="{BB962C8B-B14F-4D97-AF65-F5344CB8AC3E}">
        <p14:creationId xmlns:p14="http://schemas.microsoft.com/office/powerpoint/2010/main" val="5108252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srcRect t="32361"/>
          <a:stretch/>
        </p:blipFill>
        <p:spPr>
          <a:xfrm>
            <a:off x="459676" y="815926"/>
            <a:ext cx="7971428" cy="1874567"/>
          </a:xfrm>
          <a:prstGeom prst="rect">
            <a:avLst/>
          </a:prstGeom>
        </p:spPr>
      </p:pic>
      <p:sp>
        <p:nvSpPr>
          <p:cNvPr id="4" name="文本框 3"/>
          <p:cNvSpPr txBox="1"/>
          <p:nvPr/>
        </p:nvSpPr>
        <p:spPr>
          <a:xfrm>
            <a:off x="459676" y="354261"/>
            <a:ext cx="1209822" cy="461665"/>
          </a:xfrm>
          <a:prstGeom prst="rect">
            <a:avLst/>
          </a:prstGeom>
          <a:solidFill>
            <a:schemeClr val="bg1"/>
          </a:solidFill>
        </p:spPr>
        <p:txBody>
          <a:bodyPr wrap="square" rtlCol="0">
            <a:spAutoFit/>
          </a:bodyPr>
          <a:lstStyle/>
          <a:p>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例</a:t>
            </a:r>
            <a:r>
              <a:rPr lang="en-US" altLang="zh-CN" sz="2400" dirty="0">
                <a:latin typeface="黑体" panose="02010609060101010101" pitchFamily="49" charset="-122"/>
                <a:ea typeface="黑体" panose="02010609060101010101" pitchFamily="49" charset="-122"/>
              </a:rPr>
              <a:t>12】</a:t>
            </a:r>
            <a:endParaRPr lang="zh-CN" altLang="en-US" sz="2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031128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0" y="379828"/>
            <a:ext cx="9114286" cy="4123809"/>
          </a:xfrm>
          <a:prstGeom prst="rect">
            <a:avLst/>
          </a:prstGeom>
        </p:spPr>
      </p:pic>
      <p:sp>
        <p:nvSpPr>
          <p:cNvPr id="3" name="灯片编号占位符 2">
            <a:extLst>
              <a:ext uri="{FF2B5EF4-FFF2-40B4-BE49-F238E27FC236}">
                <a16:creationId xmlns:a16="http://schemas.microsoft.com/office/drawing/2014/main" id="{33CD3060-8DED-455B-ACA9-493630F39778}"/>
              </a:ext>
            </a:extLst>
          </p:cNvPr>
          <p:cNvSpPr>
            <a:spLocks noGrp="1"/>
          </p:cNvSpPr>
          <p:nvPr>
            <p:ph type="sldNum" sz="quarter" idx="12"/>
          </p:nvPr>
        </p:nvSpPr>
        <p:spPr/>
        <p:txBody>
          <a:bodyPr/>
          <a:lstStyle/>
          <a:p>
            <a:fld id="{4C3D3B58-3EE1-4F96-9FD8-5B8AB691F231}" type="slidenum">
              <a:rPr lang="zh-CN" altLang="en-US" smtClean="0"/>
              <a:t>5</a:t>
            </a:fld>
            <a:endParaRPr lang="zh-CN" altLang="en-US"/>
          </a:p>
        </p:txBody>
      </p:sp>
    </p:spTree>
    <p:extLst>
      <p:ext uri="{BB962C8B-B14F-4D97-AF65-F5344CB8AC3E}">
        <p14:creationId xmlns:p14="http://schemas.microsoft.com/office/powerpoint/2010/main" val="31297832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srcRect t="32361"/>
          <a:stretch/>
        </p:blipFill>
        <p:spPr>
          <a:xfrm>
            <a:off x="459676" y="815926"/>
            <a:ext cx="7971428" cy="1874567"/>
          </a:xfrm>
          <a:prstGeom prst="rect">
            <a:avLst/>
          </a:prstGeom>
        </p:spPr>
      </p:pic>
      <p:sp>
        <p:nvSpPr>
          <p:cNvPr id="4" name="文本框 3"/>
          <p:cNvSpPr txBox="1"/>
          <p:nvPr/>
        </p:nvSpPr>
        <p:spPr>
          <a:xfrm>
            <a:off x="459676" y="354261"/>
            <a:ext cx="1209822" cy="461665"/>
          </a:xfrm>
          <a:prstGeom prst="rect">
            <a:avLst/>
          </a:prstGeom>
          <a:solidFill>
            <a:schemeClr val="bg1"/>
          </a:solidFill>
        </p:spPr>
        <p:txBody>
          <a:bodyPr wrap="square" rtlCol="0">
            <a:spAutoFit/>
          </a:bodyPr>
          <a:lstStyle/>
          <a:p>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例</a:t>
            </a:r>
            <a:r>
              <a:rPr lang="en-US" altLang="zh-CN" sz="2400" dirty="0">
                <a:latin typeface="黑体" panose="02010609060101010101" pitchFamily="49" charset="-122"/>
                <a:ea typeface="黑体" panose="02010609060101010101" pitchFamily="49" charset="-122"/>
              </a:rPr>
              <a:t>12】</a:t>
            </a:r>
            <a:endParaRPr lang="zh-CN" altLang="en-US" sz="2400" dirty="0">
              <a:latin typeface="黑体" panose="02010609060101010101" pitchFamily="49" charset="-122"/>
              <a:ea typeface="黑体" panose="02010609060101010101" pitchFamily="49" charset="-122"/>
            </a:endParaRPr>
          </a:p>
        </p:txBody>
      </p:sp>
      <p:pic>
        <p:nvPicPr>
          <p:cNvPr id="3" name="图片 2">
            <a:extLst>
              <a:ext uri="{FF2B5EF4-FFF2-40B4-BE49-F238E27FC236}">
                <a16:creationId xmlns:a16="http://schemas.microsoft.com/office/drawing/2014/main" id="{5D1EA8F9-7ACC-4778-9CE5-FABDECA2C047}"/>
              </a:ext>
            </a:extLst>
          </p:cNvPr>
          <p:cNvPicPr>
            <a:picLocks noChangeAspect="1"/>
          </p:cNvPicPr>
          <p:nvPr/>
        </p:nvPicPr>
        <p:blipFill>
          <a:blip r:embed="rId3"/>
          <a:stretch>
            <a:fillRect/>
          </a:stretch>
        </p:blipFill>
        <p:spPr>
          <a:xfrm>
            <a:off x="459676" y="2198361"/>
            <a:ext cx="7669433" cy="1603387"/>
          </a:xfrm>
          <a:prstGeom prst="rect">
            <a:avLst/>
          </a:prstGeom>
        </p:spPr>
      </p:pic>
      <p:cxnSp>
        <p:nvCxnSpPr>
          <p:cNvPr id="6" name="直接箭头连接符 5">
            <a:extLst>
              <a:ext uri="{FF2B5EF4-FFF2-40B4-BE49-F238E27FC236}">
                <a16:creationId xmlns:a16="http://schemas.microsoft.com/office/drawing/2014/main" id="{99B752FE-C4D4-4F05-A70E-FBB36E3195FF}"/>
              </a:ext>
            </a:extLst>
          </p:cNvPr>
          <p:cNvCxnSpPr/>
          <p:nvPr/>
        </p:nvCxnSpPr>
        <p:spPr>
          <a:xfrm>
            <a:off x="1701993" y="5486399"/>
            <a:ext cx="88170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直接箭头连接符 6">
            <a:extLst>
              <a:ext uri="{FF2B5EF4-FFF2-40B4-BE49-F238E27FC236}">
                <a16:creationId xmlns:a16="http://schemas.microsoft.com/office/drawing/2014/main" id="{9E97104D-906B-4C8C-B20D-E4926E344010}"/>
              </a:ext>
            </a:extLst>
          </p:cNvPr>
          <p:cNvCxnSpPr>
            <a:cxnSpLocks/>
          </p:cNvCxnSpPr>
          <p:nvPr/>
        </p:nvCxnSpPr>
        <p:spPr>
          <a:xfrm flipH="1">
            <a:off x="2879122" y="5486399"/>
            <a:ext cx="87219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椭圆 11">
            <a:extLst>
              <a:ext uri="{FF2B5EF4-FFF2-40B4-BE49-F238E27FC236}">
                <a16:creationId xmlns:a16="http://schemas.microsoft.com/office/drawing/2014/main" id="{947FB962-1275-4ECF-94F4-B5F23EBF19D2}"/>
              </a:ext>
            </a:extLst>
          </p:cNvPr>
          <p:cNvSpPr/>
          <p:nvPr/>
        </p:nvSpPr>
        <p:spPr>
          <a:xfrm>
            <a:off x="1575779" y="5406748"/>
            <a:ext cx="159302" cy="15930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pic>
        <p:nvPicPr>
          <p:cNvPr id="13" name="图片 12">
            <a:extLst>
              <a:ext uri="{FF2B5EF4-FFF2-40B4-BE49-F238E27FC236}">
                <a16:creationId xmlns:a16="http://schemas.microsoft.com/office/drawing/2014/main" id="{835C3FEC-085A-415F-8095-7D5F49E6C6B7}"/>
              </a:ext>
            </a:extLst>
          </p:cNvPr>
          <p:cNvPicPr>
            <a:picLocks noChangeAspect="1"/>
          </p:cNvPicPr>
          <p:nvPr/>
        </p:nvPicPr>
        <p:blipFill>
          <a:blip r:embed="rId4"/>
          <a:stretch>
            <a:fillRect/>
          </a:stretch>
        </p:blipFill>
        <p:spPr>
          <a:xfrm>
            <a:off x="3751319" y="5395347"/>
            <a:ext cx="170703" cy="170703"/>
          </a:xfrm>
          <a:prstGeom prst="rect">
            <a:avLst/>
          </a:prstGeom>
        </p:spPr>
      </p:pic>
      <p:cxnSp>
        <p:nvCxnSpPr>
          <p:cNvPr id="14" name="直接箭头连接符 13">
            <a:extLst>
              <a:ext uri="{FF2B5EF4-FFF2-40B4-BE49-F238E27FC236}">
                <a16:creationId xmlns:a16="http://schemas.microsoft.com/office/drawing/2014/main" id="{45B3BD20-CCF8-420F-9246-F6AD63935FA9}"/>
              </a:ext>
            </a:extLst>
          </p:cNvPr>
          <p:cNvCxnSpPr/>
          <p:nvPr/>
        </p:nvCxnSpPr>
        <p:spPr>
          <a:xfrm>
            <a:off x="1655430" y="4766602"/>
            <a:ext cx="88170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0C3D01B5-4130-4DCC-9EDA-248799199F52}"/>
                  </a:ext>
                </a:extLst>
              </p:cNvPr>
              <p:cNvSpPr txBox="1"/>
              <p:nvPr/>
            </p:nvSpPr>
            <p:spPr>
              <a:xfrm>
                <a:off x="1367368" y="4602901"/>
                <a:ext cx="27385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𝑐</m:t>
                          </m:r>
                        </m:sub>
                      </m:sSub>
                    </m:oMath>
                  </m:oMathPara>
                </a14:m>
                <a:endParaRPr lang="zh-CN" altLang="en-US" dirty="0"/>
              </a:p>
            </p:txBody>
          </p:sp>
        </mc:Choice>
        <mc:Fallback xmlns="">
          <p:sp>
            <p:nvSpPr>
              <p:cNvPr id="15" name="文本框 14">
                <a:extLst>
                  <a:ext uri="{FF2B5EF4-FFF2-40B4-BE49-F238E27FC236}">
                    <a16:creationId xmlns:a16="http://schemas.microsoft.com/office/drawing/2014/main" id="{0C3D01B5-4130-4DCC-9EDA-248799199F52}"/>
                  </a:ext>
                </a:extLst>
              </p:cNvPr>
              <p:cNvSpPr txBox="1">
                <a:spLocks noRot="1" noChangeAspect="1" noMove="1" noResize="1" noEditPoints="1" noAdjustHandles="1" noChangeArrowheads="1" noChangeShapeType="1" noTextEdit="1"/>
              </p:cNvSpPr>
              <p:nvPr/>
            </p:nvSpPr>
            <p:spPr>
              <a:xfrm>
                <a:off x="1367368" y="4602901"/>
                <a:ext cx="273857" cy="276999"/>
              </a:xfrm>
              <a:prstGeom prst="rect">
                <a:avLst/>
              </a:prstGeom>
              <a:blipFill>
                <a:blip r:embed="rId5"/>
                <a:stretch>
                  <a:fillRect l="-11111" r="-2222" b="-1087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2CA96CFC-CA1C-4CFB-9A61-5069BFF30C56}"/>
                  </a:ext>
                </a:extLst>
              </p:cNvPr>
              <p:cNvSpPr txBox="1"/>
              <p:nvPr/>
            </p:nvSpPr>
            <p:spPr>
              <a:xfrm>
                <a:off x="1959354" y="5566050"/>
                <a:ext cx="28732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1</m:t>
                          </m:r>
                        </m:sub>
                        <m:sup>
                          <m:r>
                            <a:rPr lang="en-US" altLang="zh-CN" b="0" i="1" smtClean="0">
                              <a:latin typeface="Cambria Math" panose="02040503050406030204" pitchFamily="18" charset="0"/>
                            </a:rPr>
                            <m:t>′</m:t>
                          </m:r>
                        </m:sup>
                      </m:sSubSup>
                    </m:oMath>
                  </m:oMathPara>
                </a14:m>
                <a:endParaRPr lang="zh-CN" altLang="en-US" dirty="0"/>
              </a:p>
            </p:txBody>
          </p:sp>
        </mc:Choice>
        <mc:Fallback xmlns="">
          <p:sp>
            <p:nvSpPr>
              <p:cNvPr id="16" name="文本框 15">
                <a:extLst>
                  <a:ext uri="{FF2B5EF4-FFF2-40B4-BE49-F238E27FC236}">
                    <a16:creationId xmlns:a16="http://schemas.microsoft.com/office/drawing/2014/main" id="{2CA96CFC-CA1C-4CFB-9A61-5069BFF30C56}"/>
                  </a:ext>
                </a:extLst>
              </p:cNvPr>
              <p:cNvSpPr txBox="1">
                <a:spLocks noRot="1" noChangeAspect="1" noMove="1" noResize="1" noEditPoints="1" noAdjustHandles="1" noChangeArrowheads="1" noChangeShapeType="1" noTextEdit="1"/>
              </p:cNvSpPr>
              <p:nvPr/>
            </p:nvSpPr>
            <p:spPr>
              <a:xfrm>
                <a:off x="1959354" y="5566050"/>
                <a:ext cx="287323" cy="276999"/>
              </a:xfrm>
              <a:prstGeom prst="rect">
                <a:avLst/>
              </a:prstGeom>
              <a:blipFill>
                <a:blip r:embed="rId6"/>
                <a:stretch>
                  <a:fillRect l="-10417" r="-6250" b="-1739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729DE431-3D2E-4517-993F-2C25D0FFF3C5}"/>
                  </a:ext>
                </a:extLst>
              </p:cNvPr>
              <p:cNvSpPr txBox="1"/>
              <p:nvPr/>
            </p:nvSpPr>
            <p:spPr>
              <a:xfrm>
                <a:off x="3277369" y="5577452"/>
                <a:ext cx="29264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2</m:t>
                          </m:r>
                        </m:sub>
                        <m:sup>
                          <m:r>
                            <a:rPr lang="en-US" altLang="zh-CN" b="0" i="1" smtClean="0">
                              <a:latin typeface="Cambria Math" panose="02040503050406030204" pitchFamily="18" charset="0"/>
                            </a:rPr>
                            <m:t>′</m:t>
                          </m:r>
                        </m:sup>
                      </m:sSubSup>
                    </m:oMath>
                  </m:oMathPara>
                </a14:m>
                <a:endParaRPr lang="zh-CN" altLang="en-US" dirty="0"/>
              </a:p>
            </p:txBody>
          </p:sp>
        </mc:Choice>
        <mc:Fallback xmlns="">
          <p:sp>
            <p:nvSpPr>
              <p:cNvPr id="17" name="文本框 16">
                <a:extLst>
                  <a:ext uri="{FF2B5EF4-FFF2-40B4-BE49-F238E27FC236}">
                    <a16:creationId xmlns:a16="http://schemas.microsoft.com/office/drawing/2014/main" id="{729DE431-3D2E-4517-993F-2C25D0FFF3C5}"/>
                  </a:ext>
                </a:extLst>
              </p:cNvPr>
              <p:cNvSpPr txBox="1">
                <a:spLocks noRot="1" noChangeAspect="1" noMove="1" noResize="1" noEditPoints="1" noAdjustHandles="1" noChangeArrowheads="1" noChangeShapeType="1" noTextEdit="1"/>
              </p:cNvSpPr>
              <p:nvPr/>
            </p:nvSpPr>
            <p:spPr>
              <a:xfrm>
                <a:off x="3277369" y="5577452"/>
                <a:ext cx="292644" cy="276999"/>
              </a:xfrm>
              <a:prstGeom prst="rect">
                <a:avLst/>
              </a:prstGeom>
              <a:blipFill>
                <a:blip r:embed="rId7"/>
                <a:stretch>
                  <a:fillRect l="-10417" r="-6250" b="-17778"/>
                </a:stretch>
              </a:blipFill>
            </p:spPr>
            <p:txBody>
              <a:bodyPr/>
              <a:lstStyle/>
              <a:p>
                <a:r>
                  <a:rPr lang="zh-CN" altLang="en-US">
                    <a:noFill/>
                  </a:rPr>
                  <a:t> </a:t>
                </a:r>
              </a:p>
            </p:txBody>
          </p:sp>
        </mc:Fallback>
      </mc:AlternateContent>
      <p:sp>
        <p:nvSpPr>
          <p:cNvPr id="19" name="文本框 18">
            <a:extLst>
              <a:ext uri="{FF2B5EF4-FFF2-40B4-BE49-F238E27FC236}">
                <a16:creationId xmlns:a16="http://schemas.microsoft.com/office/drawing/2014/main" id="{51F8EEF8-0C6D-4EAD-BA85-86DBA7EF1470}"/>
              </a:ext>
            </a:extLst>
          </p:cNvPr>
          <p:cNvSpPr txBox="1"/>
          <p:nvPr/>
        </p:nvSpPr>
        <p:spPr>
          <a:xfrm>
            <a:off x="1278207" y="4317620"/>
            <a:ext cx="1773073" cy="369332"/>
          </a:xfrm>
          <a:prstGeom prst="rect">
            <a:avLst/>
          </a:prstGeom>
          <a:noFill/>
        </p:spPr>
        <p:txBody>
          <a:bodyPr wrap="square" rtlCol="0">
            <a:spAutoFit/>
          </a:bodyPr>
          <a:lstStyle/>
          <a:p>
            <a:r>
              <a:rPr lang="zh-CN" altLang="en-US" dirty="0">
                <a:latin typeface="黑体" panose="02010609060101010101" pitchFamily="49" charset="-122"/>
                <a:ea typeface="黑体" panose="02010609060101010101" pitchFamily="49" charset="-122"/>
              </a:rPr>
              <a:t>碰前，质心系</a:t>
            </a:r>
          </a:p>
        </p:txBody>
      </p:sp>
      <p:sp>
        <p:nvSpPr>
          <p:cNvPr id="20" name="矩形 19">
            <a:extLst>
              <a:ext uri="{FF2B5EF4-FFF2-40B4-BE49-F238E27FC236}">
                <a16:creationId xmlns:a16="http://schemas.microsoft.com/office/drawing/2014/main" id="{256D43FF-C7C1-4FB9-9CFE-0BF6903BE5AF}"/>
              </a:ext>
            </a:extLst>
          </p:cNvPr>
          <p:cNvSpPr/>
          <p:nvPr/>
        </p:nvSpPr>
        <p:spPr>
          <a:xfrm>
            <a:off x="5036233" y="4317620"/>
            <a:ext cx="1569660" cy="369332"/>
          </a:xfrm>
          <a:prstGeom prst="rect">
            <a:avLst/>
          </a:prstGeom>
        </p:spPr>
        <p:txBody>
          <a:bodyPr wrap="none">
            <a:spAutoFit/>
          </a:bodyPr>
          <a:lstStyle/>
          <a:p>
            <a:r>
              <a:rPr lang="zh-CN" altLang="en-US" dirty="0">
                <a:latin typeface="黑体" panose="02010609060101010101" pitchFamily="49" charset="-122"/>
                <a:ea typeface="黑体" panose="02010609060101010101" pitchFamily="49" charset="-122"/>
              </a:rPr>
              <a:t>碰后，地面系</a:t>
            </a:r>
          </a:p>
        </p:txBody>
      </p:sp>
      <p:cxnSp>
        <p:nvCxnSpPr>
          <p:cNvPr id="21" name="直接箭头连接符 20">
            <a:extLst>
              <a:ext uri="{FF2B5EF4-FFF2-40B4-BE49-F238E27FC236}">
                <a16:creationId xmlns:a16="http://schemas.microsoft.com/office/drawing/2014/main" id="{682BBFC4-C814-447A-91FE-242A7E7E5DD3}"/>
              </a:ext>
            </a:extLst>
          </p:cNvPr>
          <p:cNvCxnSpPr/>
          <p:nvPr/>
        </p:nvCxnSpPr>
        <p:spPr>
          <a:xfrm>
            <a:off x="5162843" y="5480698"/>
            <a:ext cx="88170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直接箭头连接符 21">
            <a:extLst>
              <a:ext uri="{FF2B5EF4-FFF2-40B4-BE49-F238E27FC236}">
                <a16:creationId xmlns:a16="http://schemas.microsoft.com/office/drawing/2014/main" id="{A6A7D0C4-F714-4742-A6A8-6452D7687DB3}"/>
              </a:ext>
            </a:extLst>
          </p:cNvPr>
          <p:cNvCxnSpPr>
            <a:cxnSpLocks/>
          </p:cNvCxnSpPr>
          <p:nvPr/>
        </p:nvCxnSpPr>
        <p:spPr>
          <a:xfrm flipV="1">
            <a:off x="6044550" y="4879900"/>
            <a:ext cx="561343" cy="6007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直接箭头连接符 23">
            <a:extLst>
              <a:ext uri="{FF2B5EF4-FFF2-40B4-BE49-F238E27FC236}">
                <a16:creationId xmlns:a16="http://schemas.microsoft.com/office/drawing/2014/main" id="{AD99BFD4-7443-4735-869C-7169EBBD844C}"/>
              </a:ext>
            </a:extLst>
          </p:cNvPr>
          <p:cNvCxnSpPr>
            <a:cxnSpLocks/>
          </p:cNvCxnSpPr>
          <p:nvPr/>
        </p:nvCxnSpPr>
        <p:spPr>
          <a:xfrm flipH="1">
            <a:off x="5426664" y="5490076"/>
            <a:ext cx="617887" cy="6655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28" name="图片 27">
            <a:extLst>
              <a:ext uri="{FF2B5EF4-FFF2-40B4-BE49-F238E27FC236}">
                <a16:creationId xmlns:a16="http://schemas.microsoft.com/office/drawing/2014/main" id="{71A4771D-4F0D-4CC0-B95F-E9E5FF7E72A6}"/>
              </a:ext>
            </a:extLst>
          </p:cNvPr>
          <p:cNvPicPr>
            <a:picLocks noChangeAspect="1"/>
          </p:cNvPicPr>
          <p:nvPr/>
        </p:nvPicPr>
        <p:blipFill>
          <a:blip r:embed="rId4"/>
          <a:stretch>
            <a:fillRect/>
          </a:stretch>
        </p:blipFill>
        <p:spPr>
          <a:xfrm>
            <a:off x="6022892" y="5353141"/>
            <a:ext cx="170703" cy="170703"/>
          </a:xfrm>
          <a:prstGeom prst="rect">
            <a:avLst/>
          </a:prstGeom>
        </p:spPr>
      </p:pic>
      <p:pic>
        <p:nvPicPr>
          <p:cNvPr id="29" name="图片 28">
            <a:extLst>
              <a:ext uri="{FF2B5EF4-FFF2-40B4-BE49-F238E27FC236}">
                <a16:creationId xmlns:a16="http://schemas.microsoft.com/office/drawing/2014/main" id="{9FE7C33B-5316-41A6-BCBB-3D3C0B0F3F72}"/>
              </a:ext>
            </a:extLst>
          </p:cNvPr>
          <p:cNvPicPr>
            <a:picLocks noChangeAspect="1"/>
          </p:cNvPicPr>
          <p:nvPr/>
        </p:nvPicPr>
        <p:blipFill>
          <a:blip r:embed="rId4"/>
          <a:stretch>
            <a:fillRect/>
          </a:stretch>
        </p:blipFill>
        <p:spPr>
          <a:xfrm>
            <a:off x="5924192" y="5466629"/>
            <a:ext cx="170703" cy="170703"/>
          </a:xfrm>
          <a:prstGeom prst="rect">
            <a:avLst/>
          </a:prstGeom>
        </p:spPr>
      </p:pic>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DE1AE5D6-89F1-49A0-B640-C4B2EEF70A35}"/>
                  </a:ext>
                </a:extLst>
              </p:cNvPr>
              <p:cNvSpPr txBox="1"/>
              <p:nvPr/>
            </p:nvSpPr>
            <p:spPr>
              <a:xfrm>
                <a:off x="5716944" y="5822866"/>
                <a:ext cx="28732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1</m:t>
                          </m:r>
                        </m:sub>
                        <m:sup>
                          <m:r>
                            <a:rPr lang="en-US" altLang="zh-CN" b="0" i="1" smtClean="0">
                              <a:latin typeface="Cambria Math" panose="02040503050406030204" pitchFamily="18" charset="0"/>
                            </a:rPr>
                            <m:t>′</m:t>
                          </m:r>
                        </m:sup>
                      </m:sSubSup>
                    </m:oMath>
                  </m:oMathPara>
                </a14:m>
                <a:endParaRPr lang="zh-CN" altLang="en-US" dirty="0"/>
              </a:p>
            </p:txBody>
          </p:sp>
        </mc:Choice>
        <mc:Fallback xmlns="">
          <p:sp>
            <p:nvSpPr>
              <p:cNvPr id="30" name="文本框 29">
                <a:extLst>
                  <a:ext uri="{FF2B5EF4-FFF2-40B4-BE49-F238E27FC236}">
                    <a16:creationId xmlns:a16="http://schemas.microsoft.com/office/drawing/2014/main" id="{DE1AE5D6-89F1-49A0-B640-C4B2EEF70A35}"/>
                  </a:ext>
                </a:extLst>
              </p:cNvPr>
              <p:cNvSpPr txBox="1">
                <a:spLocks noRot="1" noChangeAspect="1" noMove="1" noResize="1" noEditPoints="1" noAdjustHandles="1" noChangeArrowheads="1" noChangeShapeType="1" noTextEdit="1"/>
              </p:cNvSpPr>
              <p:nvPr/>
            </p:nvSpPr>
            <p:spPr>
              <a:xfrm>
                <a:off x="5716944" y="5822866"/>
                <a:ext cx="287323" cy="276999"/>
              </a:xfrm>
              <a:prstGeom prst="rect">
                <a:avLst/>
              </a:prstGeom>
              <a:blipFill>
                <a:blip r:embed="rId8"/>
                <a:stretch>
                  <a:fillRect l="-10638" r="-6383" b="-1739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122B7E8F-AE98-4291-8D29-A41D9679F59C}"/>
                  </a:ext>
                </a:extLst>
              </p:cNvPr>
              <p:cNvSpPr txBox="1"/>
              <p:nvPr/>
            </p:nvSpPr>
            <p:spPr>
              <a:xfrm>
                <a:off x="6340228" y="5129749"/>
                <a:ext cx="29264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2</m:t>
                          </m:r>
                        </m:sub>
                        <m:sup>
                          <m:r>
                            <a:rPr lang="en-US" altLang="zh-CN" b="0" i="1" smtClean="0">
                              <a:latin typeface="Cambria Math" panose="02040503050406030204" pitchFamily="18" charset="0"/>
                            </a:rPr>
                            <m:t>′</m:t>
                          </m:r>
                        </m:sup>
                      </m:sSubSup>
                    </m:oMath>
                  </m:oMathPara>
                </a14:m>
                <a:endParaRPr lang="zh-CN" altLang="en-US" dirty="0"/>
              </a:p>
            </p:txBody>
          </p:sp>
        </mc:Choice>
        <mc:Fallback xmlns="">
          <p:sp>
            <p:nvSpPr>
              <p:cNvPr id="31" name="文本框 30">
                <a:extLst>
                  <a:ext uri="{FF2B5EF4-FFF2-40B4-BE49-F238E27FC236}">
                    <a16:creationId xmlns:a16="http://schemas.microsoft.com/office/drawing/2014/main" id="{122B7E8F-AE98-4291-8D29-A41D9679F59C}"/>
                  </a:ext>
                </a:extLst>
              </p:cNvPr>
              <p:cNvSpPr txBox="1">
                <a:spLocks noRot="1" noChangeAspect="1" noMove="1" noResize="1" noEditPoints="1" noAdjustHandles="1" noChangeArrowheads="1" noChangeShapeType="1" noTextEdit="1"/>
              </p:cNvSpPr>
              <p:nvPr/>
            </p:nvSpPr>
            <p:spPr>
              <a:xfrm>
                <a:off x="6340228" y="5129749"/>
                <a:ext cx="292644" cy="276999"/>
              </a:xfrm>
              <a:prstGeom prst="rect">
                <a:avLst/>
              </a:prstGeom>
              <a:blipFill>
                <a:blip r:embed="rId9"/>
                <a:stretch>
                  <a:fillRect l="-10417" r="-8333" b="-1739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C1A98CDE-55E9-49A7-8000-DD10DAA2AE2C}"/>
                  </a:ext>
                </a:extLst>
              </p:cNvPr>
              <p:cNvSpPr txBox="1"/>
              <p:nvPr/>
            </p:nvSpPr>
            <p:spPr>
              <a:xfrm>
                <a:off x="5473665" y="5372055"/>
                <a:ext cx="27385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𝑐</m:t>
                          </m:r>
                        </m:sub>
                      </m:sSub>
                    </m:oMath>
                  </m:oMathPara>
                </a14:m>
                <a:endParaRPr lang="zh-CN" altLang="en-US" dirty="0"/>
              </a:p>
            </p:txBody>
          </p:sp>
        </mc:Choice>
        <mc:Fallback xmlns="">
          <p:sp>
            <p:nvSpPr>
              <p:cNvPr id="32" name="文本框 31">
                <a:extLst>
                  <a:ext uri="{FF2B5EF4-FFF2-40B4-BE49-F238E27FC236}">
                    <a16:creationId xmlns:a16="http://schemas.microsoft.com/office/drawing/2014/main" id="{C1A98CDE-55E9-49A7-8000-DD10DAA2AE2C}"/>
                  </a:ext>
                </a:extLst>
              </p:cNvPr>
              <p:cNvSpPr txBox="1">
                <a:spLocks noRot="1" noChangeAspect="1" noMove="1" noResize="1" noEditPoints="1" noAdjustHandles="1" noChangeArrowheads="1" noChangeShapeType="1" noTextEdit="1"/>
              </p:cNvSpPr>
              <p:nvPr/>
            </p:nvSpPr>
            <p:spPr>
              <a:xfrm>
                <a:off x="5473665" y="5372055"/>
                <a:ext cx="273857" cy="276999"/>
              </a:xfrm>
              <a:prstGeom prst="rect">
                <a:avLst/>
              </a:prstGeom>
              <a:blipFill>
                <a:blip r:embed="rId10"/>
                <a:stretch>
                  <a:fillRect l="-11111" b="-10870"/>
                </a:stretch>
              </a:blipFill>
            </p:spPr>
            <p:txBody>
              <a:bodyPr/>
              <a:lstStyle/>
              <a:p>
                <a:r>
                  <a:rPr lang="zh-CN" altLang="en-US">
                    <a:noFill/>
                  </a:rPr>
                  <a:t> </a:t>
                </a:r>
              </a:p>
            </p:txBody>
          </p:sp>
        </mc:Fallback>
      </mc:AlternateContent>
      <p:cxnSp>
        <p:nvCxnSpPr>
          <p:cNvPr id="34" name="直接箭头连接符 33">
            <a:extLst>
              <a:ext uri="{FF2B5EF4-FFF2-40B4-BE49-F238E27FC236}">
                <a16:creationId xmlns:a16="http://schemas.microsoft.com/office/drawing/2014/main" id="{D1D6EE2E-7FFE-494C-BC25-F208C2CD93CF}"/>
              </a:ext>
            </a:extLst>
          </p:cNvPr>
          <p:cNvCxnSpPr/>
          <p:nvPr/>
        </p:nvCxnSpPr>
        <p:spPr>
          <a:xfrm flipV="1">
            <a:off x="5162843" y="4893968"/>
            <a:ext cx="1443050" cy="5867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直接箭头连接符 35">
            <a:extLst>
              <a:ext uri="{FF2B5EF4-FFF2-40B4-BE49-F238E27FC236}">
                <a16:creationId xmlns:a16="http://schemas.microsoft.com/office/drawing/2014/main" id="{C05A0A80-64EB-4960-9F32-89C2EFA24504}"/>
              </a:ext>
            </a:extLst>
          </p:cNvPr>
          <p:cNvCxnSpPr/>
          <p:nvPr/>
        </p:nvCxnSpPr>
        <p:spPr>
          <a:xfrm>
            <a:off x="5162843" y="5490076"/>
            <a:ext cx="263821" cy="6655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7" name="文本框 36">
                <a:extLst>
                  <a:ext uri="{FF2B5EF4-FFF2-40B4-BE49-F238E27FC236}">
                    <a16:creationId xmlns:a16="http://schemas.microsoft.com/office/drawing/2014/main" id="{DE2F2C1C-8F53-47BD-A852-6BD85F4F8793}"/>
                  </a:ext>
                </a:extLst>
              </p:cNvPr>
              <p:cNvSpPr txBox="1"/>
              <p:nvPr/>
            </p:nvSpPr>
            <p:spPr>
              <a:xfrm>
                <a:off x="5575164" y="4945325"/>
                <a:ext cx="29264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2</m:t>
                          </m:r>
                        </m:sub>
                        <m:sup>
                          <m:r>
                            <a:rPr lang="en-US" altLang="zh-CN" b="0" i="1" smtClean="0">
                              <a:latin typeface="Cambria Math" panose="02040503050406030204" pitchFamily="18" charset="0"/>
                            </a:rPr>
                            <m:t> </m:t>
                          </m:r>
                        </m:sup>
                      </m:sSubSup>
                    </m:oMath>
                  </m:oMathPara>
                </a14:m>
                <a:endParaRPr lang="zh-CN" altLang="en-US" dirty="0"/>
              </a:p>
            </p:txBody>
          </p:sp>
        </mc:Choice>
        <mc:Fallback xmlns="">
          <p:sp>
            <p:nvSpPr>
              <p:cNvPr id="37" name="文本框 36">
                <a:extLst>
                  <a:ext uri="{FF2B5EF4-FFF2-40B4-BE49-F238E27FC236}">
                    <a16:creationId xmlns:a16="http://schemas.microsoft.com/office/drawing/2014/main" id="{DE2F2C1C-8F53-47BD-A852-6BD85F4F8793}"/>
                  </a:ext>
                </a:extLst>
              </p:cNvPr>
              <p:cNvSpPr txBox="1">
                <a:spLocks noRot="1" noChangeAspect="1" noMove="1" noResize="1" noEditPoints="1" noAdjustHandles="1" noChangeArrowheads="1" noChangeShapeType="1" noTextEdit="1"/>
              </p:cNvSpPr>
              <p:nvPr/>
            </p:nvSpPr>
            <p:spPr>
              <a:xfrm>
                <a:off x="5575164" y="4945325"/>
                <a:ext cx="292644" cy="276999"/>
              </a:xfrm>
              <a:prstGeom prst="rect">
                <a:avLst/>
              </a:prstGeom>
              <a:blipFill>
                <a:blip r:embed="rId11"/>
                <a:stretch>
                  <a:fillRect l="-10417" r="-6250" b="-1739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8" name="文本框 37">
                <a:extLst>
                  <a:ext uri="{FF2B5EF4-FFF2-40B4-BE49-F238E27FC236}">
                    <a16:creationId xmlns:a16="http://schemas.microsoft.com/office/drawing/2014/main" id="{04FE7E63-C83C-4AD4-85FA-C184D06BC65D}"/>
                  </a:ext>
                </a:extLst>
              </p:cNvPr>
              <p:cNvSpPr txBox="1"/>
              <p:nvPr/>
            </p:nvSpPr>
            <p:spPr>
              <a:xfrm>
                <a:off x="5001901" y="5687713"/>
                <a:ext cx="28732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1</m:t>
                          </m:r>
                        </m:sub>
                        <m:sup>
                          <m:r>
                            <a:rPr lang="en-US" altLang="zh-CN" b="0" i="1" smtClean="0">
                              <a:latin typeface="Cambria Math" panose="02040503050406030204" pitchFamily="18" charset="0"/>
                            </a:rPr>
                            <m:t> </m:t>
                          </m:r>
                        </m:sup>
                      </m:sSubSup>
                    </m:oMath>
                  </m:oMathPara>
                </a14:m>
                <a:endParaRPr lang="zh-CN" altLang="en-US" dirty="0"/>
              </a:p>
            </p:txBody>
          </p:sp>
        </mc:Choice>
        <mc:Fallback xmlns="">
          <p:sp>
            <p:nvSpPr>
              <p:cNvPr id="38" name="文本框 37">
                <a:extLst>
                  <a:ext uri="{FF2B5EF4-FFF2-40B4-BE49-F238E27FC236}">
                    <a16:creationId xmlns:a16="http://schemas.microsoft.com/office/drawing/2014/main" id="{04FE7E63-C83C-4AD4-85FA-C184D06BC65D}"/>
                  </a:ext>
                </a:extLst>
              </p:cNvPr>
              <p:cNvSpPr txBox="1">
                <a:spLocks noRot="1" noChangeAspect="1" noMove="1" noResize="1" noEditPoints="1" noAdjustHandles="1" noChangeArrowheads="1" noChangeShapeType="1" noTextEdit="1"/>
              </p:cNvSpPr>
              <p:nvPr/>
            </p:nvSpPr>
            <p:spPr>
              <a:xfrm>
                <a:off x="5001901" y="5687713"/>
                <a:ext cx="287322" cy="276999"/>
              </a:xfrm>
              <a:prstGeom prst="rect">
                <a:avLst/>
              </a:prstGeom>
              <a:blipFill>
                <a:blip r:embed="rId12"/>
                <a:stretch>
                  <a:fillRect l="-10638" r="-6383" b="-200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959599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矩形 1"/>
          <p:cNvSpPr/>
          <p:nvPr/>
        </p:nvSpPr>
        <p:spPr>
          <a:xfrm>
            <a:off x="480059" y="2053641"/>
            <a:ext cx="275187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zh-CN" altLang="en-US" sz="4400" b="1" kern="1200" cap="none" spc="0">
                <a:ln w="22225">
                  <a:solidFill>
                    <a:schemeClr val="accent2"/>
                  </a:solidFill>
                  <a:prstDash val="solid"/>
                </a:ln>
                <a:solidFill>
                  <a:schemeClr val="bg1"/>
                </a:solidFill>
                <a:effectLst/>
                <a:latin typeface="+mj-lt"/>
                <a:ea typeface="+mj-ea"/>
                <a:cs typeface="+mj-cs"/>
              </a:rPr>
              <a:t>角动量</a:t>
            </a:r>
            <a:endParaRPr lang="zh-CN" altLang="en-US" sz="4400" b="1" kern="1200" cap="none" spc="0" dirty="0">
              <a:ln w="22225">
                <a:solidFill>
                  <a:schemeClr val="accent2"/>
                </a:solidFill>
                <a:prstDash val="solid"/>
              </a:ln>
              <a:solidFill>
                <a:schemeClr val="bg1"/>
              </a:solidFill>
              <a:effectLst/>
              <a:latin typeface="+mj-lt"/>
              <a:ea typeface="+mj-ea"/>
              <a:cs typeface="+mj-cs"/>
            </a:endParaRPr>
          </a:p>
        </p:txBody>
      </p:sp>
      <p:sp>
        <p:nvSpPr>
          <p:cNvPr id="3" name="文本框 2"/>
          <p:cNvSpPr txBox="1"/>
          <p:nvPr/>
        </p:nvSpPr>
        <p:spPr>
          <a:xfrm>
            <a:off x="4561583" y="787798"/>
            <a:ext cx="4238445" cy="5486392"/>
          </a:xfrm>
          <a:prstGeom prst="rect">
            <a:avLst/>
          </a:prstGeom>
        </p:spPr>
        <p:txBody>
          <a:bodyPr vert="horz" lIns="91440" tIns="45720" rIns="91440" bIns="45720" rtlCol="0" anchor="ctr">
            <a:normAutofit/>
          </a:bodyPr>
          <a:lstStyle/>
          <a:p>
            <a:pPr>
              <a:lnSpc>
                <a:spcPct val="90000"/>
              </a:lnSpc>
              <a:spcAft>
                <a:spcPts val="600"/>
              </a:spcAft>
            </a:pPr>
            <a:r>
              <a:rPr lang="en-US" altLang="zh-CN" sz="2400">
                <a:solidFill>
                  <a:srgbClr val="000000"/>
                </a:solidFill>
                <a:latin typeface="黑体" panose="02010609060101010101" pitchFamily="49" charset="-122"/>
                <a:ea typeface="黑体" panose="02010609060101010101" pitchFamily="49" charset="-122"/>
              </a:rPr>
              <a:t>1.</a:t>
            </a:r>
            <a:r>
              <a:rPr lang="zh-CN" altLang="en-US" sz="2400">
                <a:solidFill>
                  <a:srgbClr val="000000"/>
                </a:solidFill>
                <a:latin typeface="黑体" panose="02010609060101010101" pitchFamily="49" charset="-122"/>
                <a:ea typeface="黑体" panose="02010609060101010101" pitchFamily="49" charset="-122"/>
              </a:rPr>
              <a:t>角动量 角动量定理</a:t>
            </a:r>
            <a:endParaRPr lang="en-US" altLang="zh-CN" sz="2400">
              <a:solidFill>
                <a:srgbClr val="000000"/>
              </a:solidFill>
              <a:latin typeface="黑体" panose="02010609060101010101" pitchFamily="49" charset="-122"/>
              <a:ea typeface="黑体" panose="02010609060101010101" pitchFamily="49" charset="-122"/>
            </a:endParaRPr>
          </a:p>
          <a:p>
            <a:pPr indent="-228600">
              <a:lnSpc>
                <a:spcPct val="90000"/>
              </a:lnSpc>
              <a:spcAft>
                <a:spcPts val="600"/>
              </a:spcAft>
              <a:buFont typeface="Arial" panose="020B0604020202020204" pitchFamily="34" charset="0"/>
              <a:buChar char="•"/>
            </a:pPr>
            <a:r>
              <a:rPr lang="zh-CN" altLang="en-US" sz="2400">
                <a:solidFill>
                  <a:srgbClr val="000000"/>
                </a:solidFill>
                <a:latin typeface="黑体" panose="02010609060101010101" pitchFamily="49" charset="-122"/>
                <a:ea typeface="黑体" panose="02010609060101010101" pitchFamily="49" charset="-122"/>
              </a:rPr>
              <a:t>力矩 冲量矩</a:t>
            </a:r>
            <a:endParaRPr lang="en-US" altLang="zh-CN" sz="2400">
              <a:solidFill>
                <a:srgbClr val="000000"/>
              </a:solidFill>
              <a:latin typeface="黑体" panose="02010609060101010101" pitchFamily="49" charset="-122"/>
              <a:ea typeface="黑体" panose="02010609060101010101" pitchFamily="49" charset="-122"/>
            </a:endParaRPr>
          </a:p>
          <a:p>
            <a:pPr indent="-228600">
              <a:lnSpc>
                <a:spcPct val="90000"/>
              </a:lnSpc>
              <a:spcAft>
                <a:spcPts val="600"/>
              </a:spcAft>
              <a:buFont typeface="Arial" panose="020B0604020202020204" pitchFamily="34" charset="0"/>
              <a:buChar char="•"/>
            </a:pPr>
            <a:r>
              <a:rPr lang="zh-CN" altLang="en-US" sz="2400">
                <a:solidFill>
                  <a:srgbClr val="000000"/>
                </a:solidFill>
                <a:latin typeface="黑体" panose="02010609060101010101" pitchFamily="49" charset="-122"/>
                <a:ea typeface="黑体" panose="02010609060101010101" pitchFamily="49" charset="-122"/>
              </a:rPr>
              <a:t>质点角动量定理</a:t>
            </a:r>
            <a:endParaRPr lang="en-US" altLang="zh-CN" sz="2400">
              <a:solidFill>
                <a:srgbClr val="000000"/>
              </a:solidFill>
              <a:latin typeface="黑体" panose="02010609060101010101" pitchFamily="49" charset="-122"/>
              <a:ea typeface="黑体" panose="02010609060101010101" pitchFamily="49" charset="-122"/>
            </a:endParaRPr>
          </a:p>
          <a:p>
            <a:pPr indent="-228600">
              <a:lnSpc>
                <a:spcPct val="90000"/>
              </a:lnSpc>
              <a:spcAft>
                <a:spcPts val="600"/>
              </a:spcAft>
              <a:buFont typeface="Arial" panose="020B0604020202020204" pitchFamily="34" charset="0"/>
              <a:buChar char="•"/>
            </a:pPr>
            <a:r>
              <a:rPr lang="zh-CN" altLang="en-US" sz="2400">
                <a:solidFill>
                  <a:srgbClr val="000000"/>
                </a:solidFill>
                <a:latin typeface="黑体" panose="02010609060101010101" pitchFamily="49" charset="-122"/>
                <a:ea typeface="黑体" panose="02010609060101010101" pitchFamily="49" charset="-122"/>
              </a:rPr>
              <a:t>质点系角动量定理</a:t>
            </a:r>
            <a:endParaRPr lang="en-US" altLang="zh-CN" sz="2400">
              <a:solidFill>
                <a:srgbClr val="000000"/>
              </a:solidFill>
              <a:latin typeface="黑体" panose="02010609060101010101" pitchFamily="49" charset="-122"/>
              <a:ea typeface="黑体" panose="02010609060101010101" pitchFamily="49" charset="-122"/>
            </a:endParaRPr>
          </a:p>
          <a:p>
            <a:pPr>
              <a:lnSpc>
                <a:spcPct val="90000"/>
              </a:lnSpc>
              <a:spcAft>
                <a:spcPts val="600"/>
              </a:spcAft>
            </a:pPr>
            <a:r>
              <a:rPr lang="zh-CN" altLang="en-US" sz="2400">
                <a:solidFill>
                  <a:srgbClr val="000000"/>
                </a:solidFill>
                <a:latin typeface="黑体" panose="02010609060101010101" pitchFamily="49" charset="-122"/>
                <a:ea typeface="黑体" panose="02010609060101010101" pitchFamily="49" charset="-122"/>
              </a:rPr>
              <a:t>（内力矩之和为</a:t>
            </a:r>
            <a:r>
              <a:rPr lang="en-US" altLang="zh-CN" sz="2400">
                <a:solidFill>
                  <a:srgbClr val="000000"/>
                </a:solidFill>
                <a:latin typeface="黑体" panose="02010609060101010101" pitchFamily="49" charset="-122"/>
                <a:ea typeface="黑体" panose="02010609060101010101" pitchFamily="49" charset="-122"/>
              </a:rPr>
              <a:t>0</a:t>
            </a:r>
            <a:r>
              <a:rPr lang="zh-CN" altLang="en-US" sz="2400">
                <a:solidFill>
                  <a:srgbClr val="000000"/>
                </a:solidFill>
                <a:latin typeface="黑体" panose="02010609060101010101" pitchFamily="49" charset="-122"/>
                <a:ea typeface="黑体" panose="02010609060101010101" pitchFamily="49" charset="-122"/>
              </a:rPr>
              <a:t>）</a:t>
            </a:r>
            <a:endParaRPr lang="en-US" altLang="zh-CN" sz="2400">
              <a:solidFill>
                <a:srgbClr val="000000"/>
              </a:solidFill>
              <a:latin typeface="黑体" panose="02010609060101010101" pitchFamily="49" charset="-122"/>
              <a:ea typeface="黑体" panose="02010609060101010101" pitchFamily="49" charset="-122"/>
            </a:endParaRPr>
          </a:p>
          <a:p>
            <a:pPr indent="-228600">
              <a:lnSpc>
                <a:spcPct val="90000"/>
              </a:lnSpc>
              <a:spcAft>
                <a:spcPts val="600"/>
              </a:spcAft>
              <a:buFont typeface="Arial" panose="020B0604020202020204" pitchFamily="34" charset="0"/>
              <a:buChar char="•"/>
            </a:pPr>
            <a:r>
              <a:rPr lang="zh-CN" altLang="en-US" sz="2400">
                <a:solidFill>
                  <a:srgbClr val="000000"/>
                </a:solidFill>
                <a:latin typeface="黑体" panose="02010609060101010101" pitchFamily="49" charset="-122"/>
                <a:ea typeface="黑体" panose="02010609060101010101" pitchFamily="49" charset="-122"/>
              </a:rPr>
              <a:t>质心系中的角动量定理</a:t>
            </a:r>
            <a:endParaRPr lang="en-US" altLang="zh-CN" sz="2400">
              <a:solidFill>
                <a:srgbClr val="000000"/>
              </a:solidFill>
              <a:latin typeface="黑体" panose="02010609060101010101" pitchFamily="49" charset="-122"/>
              <a:ea typeface="黑体" panose="02010609060101010101" pitchFamily="49" charset="-122"/>
            </a:endParaRPr>
          </a:p>
          <a:p>
            <a:pPr>
              <a:lnSpc>
                <a:spcPct val="90000"/>
              </a:lnSpc>
              <a:spcAft>
                <a:spcPts val="600"/>
              </a:spcAft>
            </a:pPr>
            <a:r>
              <a:rPr lang="zh-CN" altLang="en-US" sz="2400">
                <a:solidFill>
                  <a:srgbClr val="000000"/>
                </a:solidFill>
                <a:latin typeface="黑体" panose="02010609060101010101" pitchFamily="49" charset="-122"/>
                <a:ea typeface="黑体" panose="02010609060101010101" pitchFamily="49" charset="-122"/>
              </a:rPr>
              <a:t>（惯性力无力矩）</a:t>
            </a:r>
            <a:endParaRPr lang="en-US" altLang="zh-CN" sz="2400">
              <a:solidFill>
                <a:srgbClr val="000000"/>
              </a:solidFill>
              <a:latin typeface="黑体" panose="02010609060101010101" pitchFamily="49" charset="-122"/>
              <a:ea typeface="黑体" panose="02010609060101010101" pitchFamily="49" charset="-122"/>
            </a:endParaRPr>
          </a:p>
          <a:p>
            <a:pPr>
              <a:lnSpc>
                <a:spcPct val="90000"/>
              </a:lnSpc>
              <a:spcAft>
                <a:spcPts val="600"/>
              </a:spcAft>
            </a:pPr>
            <a:r>
              <a:rPr lang="en-US" altLang="zh-CN" sz="2400">
                <a:solidFill>
                  <a:srgbClr val="000000"/>
                </a:solidFill>
                <a:latin typeface="黑体" panose="02010609060101010101" pitchFamily="49" charset="-122"/>
                <a:ea typeface="黑体" panose="02010609060101010101" pitchFamily="49" charset="-122"/>
              </a:rPr>
              <a:t>2.</a:t>
            </a:r>
            <a:r>
              <a:rPr lang="zh-CN" altLang="en-US" sz="2400">
                <a:solidFill>
                  <a:srgbClr val="000000"/>
                </a:solidFill>
                <a:latin typeface="黑体" panose="02010609060101010101" pitchFamily="49" charset="-122"/>
                <a:ea typeface="黑体" panose="02010609060101010101" pitchFamily="49" charset="-122"/>
              </a:rPr>
              <a:t>角动量守恒定律</a:t>
            </a:r>
            <a:endParaRPr lang="en-US" altLang="zh-CN" sz="2400">
              <a:solidFill>
                <a:srgbClr val="000000"/>
              </a:solidFill>
              <a:latin typeface="黑体" panose="02010609060101010101" pitchFamily="49" charset="-122"/>
              <a:ea typeface="黑体" panose="02010609060101010101" pitchFamily="49" charset="-122"/>
            </a:endParaRPr>
          </a:p>
          <a:p>
            <a:pPr indent="-228600">
              <a:lnSpc>
                <a:spcPct val="90000"/>
              </a:lnSpc>
              <a:spcAft>
                <a:spcPts val="600"/>
              </a:spcAft>
              <a:buFont typeface="Arial" panose="020B0604020202020204" pitchFamily="34" charset="0"/>
              <a:buChar char="•"/>
            </a:pPr>
            <a:r>
              <a:rPr lang="zh-CN" altLang="en-US" sz="2400">
                <a:solidFill>
                  <a:srgbClr val="000000"/>
                </a:solidFill>
                <a:latin typeface="黑体" panose="02010609060101010101" pitchFamily="49" charset="-122"/>
                <a:ea typeface="黑体" panose="02010609060101010101" pitchFamily="49" charset="-122"/>
              </a:rPr>
              <a:t>面积速度</a:t>
            </a:r>
            <a:r>
              <a:rPr lang="en-US" altLang="zh-CN" sz="2400" b="1">
                <a:solidFill>
                  <a:srgbClr val="000000"/>
                </a:solidFill>
                <a:latin typeface="黑体" panose="02010609060101010101" pitchFamily="49" charset="-122"/>
                <a:ea typeface="黑体" panose="02010609060101010101" pitchFamily="49" charset="-122"/>
              </a:rPr>
              <a:t>κ</a:t>
            </a:r>
            <a:r>
              <a:rPr lang="en-US" altLang="zh-CN" sz="2400">
                <a:solidFill>
                  <a:srgbClr val="000000"/>
                </a:solidFill>
                <a:latin typeface="黑体" panose="02010609060101010101" pitchFamily="49" charset="-122"/>
                <a:ea typeface="黑体" panose="02010609060101010101" pitchFamily="49" charset="-122"/>
              </a:rPr>
              <a:t>=1/2</a:t>
            </a:r>
            <a:r>
              <a:rPr lang="en-US" altLang="zh-CN" sz="2400" b="1">
                <a:solidFill>
                  <a:srgbClr val="000000"/>
                </a:solidFill>
                <a:latin typeface="黑体" panose="02010609060101010101" pitchFamily="49" charset="-122"/>
                <a:ea typeface="黑体" panose="02010609060101010101" pitchFamily="49" charset="-122"/>
              </a:rPr>
              <a:t>r</a:t>
            </a:r>
            <a:r>
              <a:rPr lang="en-US" altLang="zh-CN" sz="2400">
                <a:solidFill>
                  <a:srgbClr val="000000"/>
                </a:solidFill>
                <a:latin typeface="黑体" panose="02010609060101010101" pitchFamily="49" charset="-122"/>
                <a:ea typeface="黑体" panose="02010609060101010101" pitchFamily="49" charset="-122"/>
              </a:rPr>
              <a:t>×</a:t>
            </a:r>
            <a:r>
              <a:rPr lang="en-US" altLang="zh-CN" sz="2400" b="1">
                <a:solidFill>
                  <a:srgbClr val="000000"/>
                </a:solidFill>
                <a:latin typeface="黑体" panose="02010609060101010101" pitchFamily="49" charset="-122"/>
                <a:ea typeface="黑体" panose="02010609060101010101" pitchFamily="49" charset="-122"/>
              </a:rPr>
              <a:t>v</a:t>
            </a:r>
            <a:r>
              <a:rPr lang="zh-CN" altLang="en-US" sz="2400" b="1">
                <a:solidFill>
                  <a:srgbClr val="000000"/>
                </a:solidFill>
                <a:latin typeface="黑体" panose="02010609060101010101" pitchFamily="49" charset="-122"/>
                <a:ea typeface="黑体" panose="02010609060101010101" pitchFamily="49" charset="-122"/>
              </a:rPr>
              <a:t>不变</a:t>
            </a:r>
            <a:endParaRPr lang="en-US" altLang="zh-CN" sz="2400" b="1">
              <a:solidFill>
                <a:srgbClr val="000000"/>
              </a:solidFill>
              <a:latin typeface="黑体" panose="02010609060101010101" pitchFamily="49" charset="-122"/>
              <a:ea typeface="黑体" panose="02010609060101010101" pitchFamily="49" charset="-122"/>
            </a:endParaRPr>
          </a:p>
          <a:p>
            <a:pPr indent="-228600">
              <a:lnSpc>
                <a:spcPct val="90000"/>
              </a:lnSpc>
              <a:spcAft>
                <a:spcPts val="600"/>
              </a:spcAft>
              <a:buFont typeface="Arial" panose="020B0604020202020204" pitchFamily="34" charset="0"/>
              <a:buChar char="•"/>
            </a:pPr>
            <a:r>
              <a:rPr lang="zh-CN" altLang="en-US" sz="2400">
                <a:solidFill>
                  <a:srgbClr val="000000"/>
                </a:solidFill>
                <a:latin typeface="黑体" panose="02010609060101010101" pitchFamily="49" charset="-122"/>
                <a:ea typeface="黑体" panose="02010609060101010101" pitchFamily="49" charset="-122"/>
              </a:rPr>
              <a:t>开普勒第二定律</a:t>
            </a:r>
            <a:endParaRPr lang="en-US" altLang="zh-CN" sz="2400">
              <a:solidFill>
                <a:srgbClr val="000000"/>
              </a:solidFill>
              <a:latin typeface="黑体" panose="02010609060101010101" pitchFamily="49" charset="-122"/>
              <a:ea typeface="黑体" panose="02010609060101010101" pitchFamily="49" charset="-122"/>
            </a:endParaRPr>
          </a:p>
          <a:p>
            <a:pPr indent="-228600">
              <a:lnSpc>
                <a:spcPct val="90000"/>
              </a:lnSpc>
              <a:spcAft>
                <a:spcPts val="600"/>
              </a:spcAft>
              <a:buFont typeface="Arial" panose="020B0604020202020204" pitchFamily="34" charset="0"/>
              <a:buChar char="•"/>
            </a:pPr>
            <a:endParaRPr lang="en-US" altLang="zh-CN" sz="2400">
              <a:solidFill>
                <a:srgbClr val="000000"/>
              </a:solidFill>
              <a:latin typeface="黑体" panose="02010609060101010101" pitchFamily="49" charset="-122"/>
              <a:ea typeface="黑体" panose="02010609060101010101" pitchFamily="49" charset="-122"/>
            </a:endParaRPr>
          </a:p>
          <a:p>
            <a:pPr indent="-228600">
              <a:lnSpc>
                <a:spcPct val="90000"/>
              </a:lnSpc>
              <a:spcAft>
                <a:spcPts val="600"/>
              </a:spcAft>
              <a:buFont typeface="Arial" panose="020B0604020202020204" pitchFamily="34" charset="0"/>
              <a:buChar char="•"/>
            </a:pPr>
            <a:endParaRPr lang="zh-CN" altLang="en-US" sz="2400" dirty="0">
              <a:solidFill>
                <a:srgbClr val="000000"/>
              </a:solidFill>
              <a:latin typeface="黑体" panose="02010609060101010101" pitchFamily="49" charset="-122"/>
              <a:ea typeface="黑体" panose="02010609060101010101" pitchFamily="49" charset="-122"/>
            </a:endParaRPr>
          </a:p>
        </p:txBody>
      </p:sp>
      <p:sp>
        <p:nvSpPr>
          <p:cNvPr id="4" name="灯片编号占位符 3">
            <a:extLst>
              <a:ext uri="{FF2B5EF4-FFF2-40B4-BE49-F238E27FC236}">
                <a16:creationId xmlns:a16="http://schemas.microsoft.com/office/drawing/2014/main" id="{72752315-0F75-4667-B201-99D1A5CE62D1}"/>
              </a:ext>
            </a:extLst>
          </p:cNvPr>
          <p:cNvSpPr>
            <a:spLocks noGrp="1"/>
          </p:cNvSpPr>
          <p:nvPr>
            <p:ph type="sldNum" sz="quarter" idx="12"/>
          </p:nvPr>
        </p:nvSpPr>
        <p:spPr/>
        <p:txBody>
          <a:bodyPr/>
          <a:lstStyle/>
          <a:p>
            <a:fld id="{4C3D3B58-3EE1-4F96-9FD8-5B8AB691F231}" type="slidenum">
              <a:rPr lang="zh-CN" altLang="en-US" smtClean="0"/>
              <a:t>51</a:t>
            </a:fld>
            <a:endParaRPr lang="zh-CN" altLang="en-US"/>
          </a:p>
        </p:txBody>
      </p:sp>
    </p:spTree>
    <p:extLst>
      <p:ext uri="{BB962C8B-B14F-4D97-AF65-F5344CB8AC3E}">
        <p14:creationId xmlns:p14="http://schemas.microsoft.com/office/powerpoint/2010/main" val="396751517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39194B0-7E2D-460A-A63F-4A2A85CABDFF}"/>
              </a:ext>
            </a:extLst>
          </p:cNvPr>
          <p:cNvSpPr txBox="1"/>
          <p:nvPr>
            <p:custDataLst>
              <p:tags r:id="rId2"/>
            </p:custDataLst>
          </p:nvPr>
        </p:nvSpPr>
        <p:spPr>
          <a:xfrm>
            <a:off x="914400" y="785812"/>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如图所示，一个小物体，位于光滑的水平桌面上，与一绳的一端相连结，绳的另一端穿过桌面中心的小孔</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O. </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该物体原以角速度</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ω</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在半径为</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R</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的圆周上绕</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O</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旋转，今将绳从小孔缓慢往下拉。则物体</a:t>
            </a:r>
          </a:p>
        </p:txBody>
      </p:sp>
      <p:sp>
        <p:nvSpPr>
          <p:cNvPr id="5" name="文本框 4">
            <a:extLst>
              <a:ext uri="{FF2B5EF4-FFF2-40B4-BE49-F238E27FC236}">
                <a16:creationId xmlns:a16="http://schemas.microsoft.com/office/drawing/2014/main" id="{148B97DC-5FAF-4B54-8BAE-0CAF6D2500A0}"/>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动量不变，角动量（相对</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O</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，下同）不变</a:t>
            </a:r>
          </a:p>
        </p:txBody>
      </p:sp>
      <p:sp>
        <p:nvSpPr>
          <p:cNvPr id="6" name="文本框 5">
            <a:extLst>
              <a:ext uri="{FF2B5EF4-FFF2-40B4-BE49-F238E27FC236}">
                <a16:creationId xmlns:a16="http://schemas.microsoft.com/office/drawing/2014/main" id="{80697836-11B2-4E26-B21A-202304596BF1}"/>
              </a:ext>
            </a:extLst>
          </p:cNvPr>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动量改变，角动量不变</a:t>
            </a:r>
          </a:p>
        </p:txBody>
      </p:sp>
      <p:sp>
        <p:nvSpPr>
          <p:cNvPr id="7" name="文本框 6">
            <a:extLst>
              <a:ext uri="{FF2B5EF4-FFF2-40B4-BE49-F238E27FC236}">
                <a16:creationId xmlns:a16="http://schemas.microsoft.com/office/drawing/2014/main" id="{BDDD42B6-DC5F-4FB0-AF8A-D729EB45254D}"/>
              </a:ext>
            </a:extLst>
          </p:cNvPr>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动量不变，角动量改变</a:t>
            </a:r>
          </a:p>
        </p:txBody>
      </p:sp>
      <p:sp>
        <p:nvSpPr>
          <p:cNvPr id="8" name="文本框 7">
            <a:extLst>
              <a:ext uri="{FF2B5EF4-FFF2-40B4-BE49-F238E27FC236}">
                <a16:creationId xmlns:a16="http://schemas.microsoft.com/office/drawing/2014/main" id="{8E12C356-C175-4D13-A916-AF69CBBDF551}"/>
              </a:ext>
            </a:extLst>
          </p:cNvPr>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动量改变，角动量改变</a:t>
            </a:r>
          </a:p>
        </p:txBody>
      </p:sp>
      <p:sp>
        <p:nvSpPr>
          <p:cNvPr id="9" name="椭圆 8">
            <a:extLst>
              <a:ext uri="{FF2B5EF4-FFF2-40B4-BE49-F238E27FC236}">
                <a16:creationId xmlns:a16="http://schemas.microsoft.com/office/drawing/2014/main" id="{79D2ECB1-8D2A-4140-803F-848999AB92AF}"/>
              </a:ext>
            </a:extLst>
          </p:cNvPr>
          <p:cNvSpPr>
            <a:spLocks noChangeAspect="1"/>
          </p:cNvSpPr>
          <p:nvPr>
            <p:custDataLst>
              <p:tags r:id="rId7"/>
            </p:custDataLst>
          </p:nvPr>
        </p:nvSpPr>
        <p:spPr>
          <a:xfrm>
            <a:off x="1114425" y="28503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61CC7B47-1E6D-4DC5-BF5B-C9188EDAED7C}"/>
              </a:ext>
            </a:extLst>
          </p:cNvPr>
          <p:cNvSpPr>
            <a:spLocks noChangeAspect="1"/>
          </p:cNvSpPr>
          <p:nvPr>
            <p:custDataLst>
              <p:tags r:id="rId8"/>
            </p:custDataLst>
          </p:nvPr>
        </p:nvSpPr>
        <p:spPr>
          <a:xfrm>
            <a:off x="1114425" y="370760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96E947E2-FA6B-4958-BEC7-7145EB9A914A}"/>
              </a:ext>
            </a:extLst>
          </p:cNvPr>
          <p:cNvSpPr>
            <a:spLocks noChangeAspect="1"/>
          </p:cNvSpPr>
          <p:nvPr>
            <p:custDataLst>
              <p:tags r:id="rId9"/>
            </p:custDataLst>
          </p:nvPr>
        </p:nvSpPr>
        <p:spPr>
          <a:xfrm>
            <a:off x="1114425" y="45648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D408108D-7D77-48F8-A20C-F3D29B04BAB0}"/>
              </a:ext>
            </a:extLst>
          </p:cNvPr>
          <p:cNvSpPr>
            <a:spLocks noChangeAspect="1"/>
          </p:cNvSpPr>
          <p:nvPr>
            <p:custDataLst>
              <p:tags r:id="rId10"/>
            </p:custDataLst>
          </p:nvPr>
        </p:nvSpPr>
        <p:spPr>
          <a:xfrm>
            <a:off x="1114425" y="54221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D616C1BB-7F3A-4799-A0DD-B9027717E160}"/>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pic>
        <p:nvPicPr>
          <p:cNvPr id="20" name="图片 19">
            <a:extLst>
              <a:ext uri="{FF2B5EF4-FFF2-40B4-BE49-F238E27FC236}">
                <a16:creationId xmlns:a16="http://schemas.microsoft.com/office/drawing/2014/main" id="{3C701527-21FA-4AC0-835B-E8227C06BCBA}"/>
              </a:ext>
            </a:extLst>
          </p:cNvPr>
          <p:cNvPicPr>
            <a:picLocks noChangeAspect="1"/>
          </p:cNvPicPr>
          <p:nvPr/>
        </p:nvPicPr>
        <p:blipFill>
          <a:blip r:embed="rId19"/>
          <a:stretch>
            <a:fillRect/>
          </a:stretch>
        </p:blipFill>
        <p:spPr>
          <a:xfrm>
            <a:off x="6633736" y="3480944"/>
            <a:ext cx="2163028" cy="1358180"/>
          </a:xfrm>
          <a:prstGeom prst="rect">
            <a:avLst/>
          </a:prstGeom>
        </p:spPr>
      </p:pic>
      <p:sp>
        <p:nvSpPr>
          <p:cNvPr id="21" name="灯片编号占位符 20">
            <a:extLst>
              <a:ext uri="{FF2B5EF4-FFF2-40B4-BE49-F238E27FC236}">
                <a16:creationId xmlns:a16="http://schemas.microsoft.com/office/drawing/2014/main" id="{70413E9C-69F2-4274-BF6B-0CAA02772EA3}"/>
              </a:ext>
            </a:extLst>
          </p:cNvPr>
          <p:cNvSpPr>
            <a:spLocks noGrp="1"/>
          </p:cNvSpPr>
          <p:nvPr>
            <p:ph type="sldNum" sz="quarter" idx="12"/>
          </p:nvPr>
        </p:nvSpPr>
        <p:spPr/>
        <p:txBody>
          <a:bodyPr/>
          <a:lstStyle/>
          <a:p>
            <a:fld id="{4C3D3B58-3EE1-4F96-9FD8-5B8AB691F231}" type="slidenum">
              <a:rPr lang="zh-CN" altLang="en-US" smtClean="0"/>
              <a:t>52</a:t>
            </a:fld>
            <a:endParaRPr lang="zh-CN" altLang="en-US"/>
          </a:p>
        </p:txBody>
      </p:sp>
      <p:grpSp>
        <p:nvGrpSpPr>
          <p:cNvPr id="18" name="组合 17">
            <a:extLst>
              <a:ext uri="{FF2B5EF4-FFF2-40B4-BE49-F238E27FC236}">
                <a16:creationId xmlns:a16="http://schemas.microsoft.com/office/drawing/2014/main" id="{8E37D77E-B40A-4A86-AD38-2D984DDB630E}"/>
              </a:ext>
            </a:extLst>
          </p:cNvPr>
          <p:cNvGrpSpPr/>
          <p:nvPr>
            <p:custDataLst>
              <p:tags r:id="rId12"/>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F1880DFD-B3FB-4E22-9513-43DB98D1E858}"/>
                </a:ext>
              </a:extLst>
            </p:cNvPr>
            <p:cNvSpPr/>
            <p:nvPr>
              <p:custDataLst>
                <p:tags r:id="rId14"/>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18BF9149-E751-4E45-9316-97CC630651FA}"/>
                </a:ext>
              </a:extLst>
            </p:cNvPr>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E9D41304-2CBF-45B2-AF36-D4AC5681E4B1}"/>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9A2FF95B-7CB2-4DC6-A4F5-F146DD50979C}"/>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AE6ED40A-C381-42D0-B70B-22485F52FD22}"/>
              </a:ext>
            </a:extLst>
          </p:cNvPr>
          <p:cNvPicPr>
            <a:picLocks/>
          </p:cNvPicPr>
          <p:nvPr>
            <p:custDataLst>
              <p:tags r:id="rId13"/>
            </p:custDataLst>
          </p:nvPr>
        </p:nvPicPr>
        <p:blipFill>
          <a:blip r:embed="rId20">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76355152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srcRect t="11689"/>
          <a:stretch/>
        </p:blipFill>
        <p:spPr>
          <a:xfrm>
            <a:off x="503840" y="106792"/>
            <a:ext cx="7714286" cy="3591330"/>
          </a:xfrm>
          <a:prstGeom prst="rect">
            <a:avLst/>
          </a:prstGeom>
        </p:spPr>
      </p:pic>
      <p:sp>
        <p:nvSpPr>
          <p:cNvPr id="3" name="矩形 2"/>
          <p:cNvSpPr/>
          <p:nvPr/>
        </p:nvSpPr>
        <p:spPr>
          <a:xfrm>
            <a:off x="335029" y="0"/>
            <a:ext cx="4377647" cy="9284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335029" y="430349"/>
            <a:ext cx="1209822" cy="461665"/>
          </a:xfrm>
          <a:prstGeom prst="rect">
            <a:avLst/>
          </a:prstGeom>
          <a:solidFill>
            <a:schemeClr val="bg1"/>
          </a:solidFill>
        </p:spPr>
        <p:txBody>
          <a:bodyPr wrap="square" rtlCol="0">
            <a:spAutoFit/>
          </a:bodyPr>
          <a:lstStyle/>
          <a:p>
            <a:r>
              <a:rPr lang="en-US" altLang="zh-CN" sz="2400" dirty="0">
                <a:solidFill>
                  <a:schemeClr val="accent2"/>
                </a:solidFill>
                <a:latin typeface="黑体" panose="02010609060101010101" pitchFamily="49" charset="-122"/>
                <a:ea typeface="黑体" panose="02010609060101010101" pitchFamily="49" charset="-122"/>
              </a:rPr>
              <a:t>【</a:t>
            </a:r>
            <a:r>
              <a:rPr lang="zh-CN" altLang="en-US" sz="2400" dirty="0">
                <a:solidFill>
                  <a:schemeClr val="accent2"/>
                </a:solidFill>
                <a:latin typeface="黑体" panose="02010609060101010101" pitchFamily="49" charset="-122"/>
                <a:ea typeface="黑体" panose="02010609060101010101" pitchFamily="49" charset="-122"/>
              </a:rPr>
              <a:t>例</a:t>
            </a:r>
            <a:r>
              <a:rPr lang="en-US" altLang="zh-CN" sz="2400" dirty="0">
                <a:solidFill>
                  <a:schemeClr val="accent2"/>
                </a:solidFill>
                <a:latin typeface="黑体" panose="02010609060101010101" pitchFamily="49" charset="-122"/>
                <a:ea typeface="黑体" panose="02010609060101010101" pitchFamily="49" charset="-122"/>
              </a:rPr>
              <a:t>13】</a:t>
            </a:r>
            <a:endParaRPr lang="zh-CN" altLang="en-US" sz="2400" dirty="0">
              <a:solidFill>
                <a:schemeClr val="accent2"/>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16681660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srcRect t="11689"/>
          <a:stretch/>
        </p:blipFill>
        <p:spPr>
          <a:xfrm>
            <a:off x="503840" y="106792"/>
            <a:ext cx="7714286" cy="3591330"/>
          </a:xfrm>
          <a:prstGeom prst="rect">
            <a:avLst/>
          </a:prstGeom>
        </p:spPr>
      </p:pic>
      <p:sp>
        <p:nvSpPr>
          <p:cNvPr id="3" name="矩形 2"/>
          <p:cNvSpPr/>
          <p:nvPr/>
        </p:nvSpPr>
        <p:spPr>
          <a:xfrm>
            <a:off x="335029" y="0"/>
            <a:ext cx="4377647" cy="9284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335029" y="430349"/>
            <a:ext cx="1209822" cy="461665"/>
          </a:xfrm>
          <a:prstGeom prst="rect">
            <a:avLst/>
          </a:prstGeom>
          <a:solidFill>
            <a:schemeClr val="bg1"/>
          </a:solidFill>
        </p:spPr>
        <p:txBody>
          <a:bodyPr wrap="square" rtlCol="0">
            <a:spAutoFit/>
          </a:bodyPr>
          <a:lstStyle/>
          <a:p>
            <a:r>
              <a:rPr lang="en-US" altLang="zh-CN" sz="2400" dirty="0">
                <a:solidFill>
                  <a:schemeClr val="accent2"/>
                </a:solidFill>
                <a:latin typeface="黑体" panose="02010609060101010101" pitchFamily="49" charset="-122"/>
                <a:ea typeface="黑体" panose="02010609060101010101" pitchFamily="49" charset="-122"/>
              </a:rPr>
              <a:t>【</a:t>
            </a:r>
            <a:r>
              <a:rPr lang="zh-CN" altLang="en-US" sz="2400" dirty="0">
                <a:solidFill>
                  <a:schemeClr val="accent2"/>
                </a:solidFill>
                <a:latin typeface="黑体" panose="02010609060101010101" pitchFamily="49" charset="-122"/>
                <a:ea typeface="黑体" panose="02010609060101010101" pitchFamily="49" charset="-122"/>
              </a:rPr>
              <a:t>例</a:t>
            </a:r>
            <a:r>
              <a:rPr lang="en-US" altLang="zh-CN" sz="2400" dirty="0">
                <a:solidFill>
                  <a:schemeClr val="accent2"/>
                </a:solidFill>
                <a:latin typeface="黑体" panose="02010609060101010101" pitchFamily="49" charset="-122"/>
                <a:ea typeface="黑体" panose="02010609060101010101" pitchFamily="49" charset="-122"/>
              </a:rPr>
              <a:t>13】</a:t>
            </a:r>
            <a:endParaRPr lang="zh-CN" altLang="en-US" sz="2400" dirty="0">
              <a:solidFill>
                <a:schemeClr val="accent2"/>
              </a:solidFill>
              <a:latin typeface="黑体" panose="02010609060101010101" pitchFamily="49" charset="-122"/>
              <a:ea typeface="黑体" panose="02010609060101010101" pitchFamily="49" charset="-122"/>
            </a:endParaRPr>
          </a:p>
        </p:txBody>
      </p:sp>
      <p:pic>
        <p:nvPicPr>
          <p:cNvPr id="5" name="图片 4"/>
          <p:cNvPicPr>
            <a:picLocks noChangeAspect="1"/>
          </p:cNvPicPr>
          <p:nvPr/>
        </p:nvPicPr>
        <p:blipFill>
          <a:blip r:embed="rId3"/>
          <a:stretch>
            <a:fillRect/>
          </a:stretch>
        </p:blipFill>
        <p:spPr>
          <a:xfrm>
            <a:off x="503840" y="3698122"/>
            <a:ext cx="7542857" cy="3053086"/>
          </a:xfrm>
          <a:prstGeom prst="rect">
            <a:avLst/>
          </a:prstGeom>
        </p:spPr>
      </p:pic>
    </p:spTree>
    <p:extLst>
      <p:ext uri="{BB962C8B-B14F-4D97-AF65-F5344CB8AC3E}">
        <p14:creationId xmlns:p14="http://schemas.microsoft.com/office/powerpoint/2010/main" val="7553941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srcRect t="11689"/>
          <a:stretch/>
        </p:blipFill>
        <p:spPr>
          <a:xfrm>
            <a:off x="503840" y="106792"/>
            <a:ext cx="7714286" cy="3591330"/>
          </a:xfrm>
          <a:prstGeom prst="rect">
            <a:avLst/>
          </a:prstGeom>
        </p:spPr>
      </p:pic>
      <p:sp>
        <p:nvSpPr>
          <p:cNvPr id="3" name="矩形 2"/>
          <p:cNvSpPr/>
          <p:nvPr/>
        </p:nvSpPr>
        <p:spPr>
          <a:xfrm>
            <a:off x="335029" y="0"/>
            <a:ext cx="4377647" cy="9284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335029" y="430349"/>
            <a:ext cx="1209822" cy="461665"/>
          </a:xfrm>
          <a:prstGeom prst="rect">
            <a:avLst/>
          </a:prstGeom>
          <a:solidFill>
            <a:schemeClr val="bg1"/>
          </a:solidFill>
        </p:spPr>
        <p:txBody>
          <a:bodyPr wrap="square" rtlCol="0">
            <a:spAutoFit/>
          </a:bodyPr>
          <a:lstStyle/>
          <a:p>
            <a:r>
              <a:rPr lang="en-US" altLang="zh-CN" sz="2400" dirty="0">
                <a:solidFill>
                  <a:schemeClr val="accent2"/>
                </a:solidFill>
                <a:latin typeface="黑体" panose="02010609060101010101" pitchFamily="49" charset="-122"/>
                <a:ea typeface="黑体" panose="02010609060101010101" pitchFamily="49" charset="-122"/>
              </a:rPr>
              <a:t>【</a:t>
            </a:r>
            <a:r>
              <a:rPr lang="zh-CN" altLang="en-US" sz="2400" dirty="0">
                <a:solidFill>
                  <a:schemeClr val="accent2"/>
                </a:solidFill>
                <a:latin typeface="黑体" panose="02010609060101010101" pitchFamily="49" charset="-122"/>
                <a:ea typeface="黑体" panose="02010609060101010101" pitchFamily="49" charset="-122"/>
              </a:rPr>
              <a:t>例</a:t>
            </a:r>
            <a:r>
              <a:rPr lang="en-US" altLang="zh-CN" sz="2400" dirty="0">
                <a:solidFill>
                  <a:schemeClr val="accent2"/>
                </a:solidFill>
                <a:latin typeface="黑体" panose="02010609060101010101" pitchFamily="49" charset="-122"/>
                <a:ea typeface="黑体" panose="02010609060101010101" pitchFamily="49" charset="-122"/>
              </a:rPr>
              <a:t>10】</a:t>
            </a:r>
            <a:endParaRPr lang="zh-CN" altLang="en-US" sz="2400" dirty="0">
              <a:solidFill>
                <a:schemeClr val="accent2"/>
              </a:solidFill>
              <a:latin typeface="黑体" panose="02010609060101010101" pitchFamily="49" charset="-122"/>
              <a:ea typeface="黑体" panose="02010609060101010101" pitchFamily="49" charset="-122"/>
            </a:endParaRPr>
          </a:p>
        </p:txBody>
      </p:sp>
      <p:pic>
        <p:nvPicPr>
          <p:cNvPr id="5" name="图片 4"/>
          <p:cNvPicPr>
            <a:picLocks noChangeAspect="1"/>
          </p:cNvPicPr>
          <p:nvPr/>
        </p:nvPicPr>
        <p:blipFill>
          <a:blip r:embed="rId3"/>
          <a:stretch>
            <a:fillRect/>
          </a:stretch>
        </p:blipFill>
        <p:spPr>
          <a:xfrm>
            <a:off x="377231" y="106792"/>
            <a:ext cx="7733333" cy="4523809"/>
          </a:xfrm>
          <a:prstGeom prst="rect">
            <a:avLst/>
          </a:prstGeom>
        </p:spPr>
      </p:pic>
    </p:spTree>
    <p:extLst>
      <p:ext uri="{BB962C8B-B14F-4D97-AF65-F5344CB8AC3E}">
        <p14:creationId xmlns:p14="http://schemas.microsoft.com/office/powerpoint/2010/main" val="216902713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595809" y="196895"/>
            <a:ext cx="7952381" cy="3847619"/>
          </a:xfrm>
          <a:prstGeom prst="rect">
            <a:avLst/>
          </a:prstGeom>
        </p:spPr>
      </p:pic>
    </p:spTree>
    <p:extLst>
      <p:ext uri="{BB962C8B-B14F-4D97-AF65-F5344CB8AC3E}">
        <p14:creationId xmlns:p14="http://schemas.microsoft.com/office/powerpoint/2010/main" val="10438470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矩形 1"/>
          <p:cNvSpPr/>
          <p:nvPr/>
        </p:nvSpPr>
        <p:spPr>
          <a:xfrm>
            <a:off x="480059" y="2053641"/>
            <a:ext cx="275187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zh-CN" altLang="en-US" sz="4400" b="1" kern="1200" cap="none" spc="0" dirty="0">
                <a:ln w="22225">
                  <a:solidFill>
                    <a:schemeClr val="accent2"/>
                  </a:solidFill>
                  <a:prstDash val="solid"/>
                </a:ln>
                <a:solidFill>
                  <a:srgbClr val="FFFFFF"/>
                </a:solidFill>
                <a:effectLst/>
                <a:latin typeface="+mj-lt"/>
                <a:ea typeface="+mj-ea"/>
                <a:cs typeface="+mj-cs"/>
              </a:rPr>
              <a:t>角动量</a:t>
            </a:r>
          </a:p>
        </p:txBody>
      </p:sp>
      <mc:AlternateContent xmlns:mc="http://schemas.openxmlformats.org/markup-compatibility/2006" xmlns:a14="http://schemas.microsoft.com/office/drawing/2010/main">
        <mc:Choice Requires="a14">
          <p:sp>
            <p:nvSpPr>
              <p:cNvPr id="3" name="文本框 2"/>
              <p:cNvSpPr txBox="1"/>
              <p:nvPr/>
            </p:nvSpPr>
            <p:spPr>
              <a:xfrm>
                <a:off x="4454062" y="1209830"/>
                <a:ext cx="4561583" cy="5230634"/>
              </a:xfrm>
              <a:prstGeom prst="rect">
                <a:avLst/>
              </a:prstGeom>
            </p:spPr>
            <p:txBody>
              <a:bodyPr vert="horz" lIns="91440" tIns="45720" rIns="91440" bIns="45720" rtlCol="0" anchor="ctr">
                <a:normAutofit/>
              </a:bodyPr>
              <a:lstStyle/>
              <a:p>
                <a:pPr>
                  <a:lnSpc>
                    <a:spcPct val="90000"/>
                  </a:lnSpc>
                  <a:spcAft>
                    <a:spcPts val="600"/>
                  </a:spcAft>
                </a:pPr>
                <a:r>
                  <a:rPr lang="en-US" altLang="zh-CN" sz="2400" dirty="0">
                    <a:solidFill>
                      <a:srgbClr val="000000"/>
                    </a:solidFill>
                    <a:latin typeface="黑体" panose="02010609060101010101" pitchFamily="49" charset="-122"/>
                    <a:ea typeface="黑体" panose="02010609060101010101" pitchFamily="49" charset="-122"/>
                  </a:rPr>
                  <a:t>3.</a:t>
                </a:r>
                <a:r>
                  <a:rPr lang="zh-CN" altLang="en-US" sz="2400" dirty="0">
                    <a:solidFill>
                      <a:srgbClr val="000000"/>
                    </a:solidFill>
                    <a:latin typeface="黑体" panose="02010609060101010101" pitchFamily="49" charset="-122"/>
                    <a:ea typeface="黑体" panose="02010609060101010101" pitchFamily="49" charset="-122"/>
                  </a:rPr>
                  <a:t>天体运动的轨道</a:t>
                </a:r>
                <a:endParaRPr lang="en-US" altLang="zh-CN" sz="2400" dirty="0">
                  <a:solidFill>
                    <a:srgbClr val="000000"/>
                  </a:solidFill>
                  <a:latin typeface="黑体" panose="02010609060101010101" pitchFamily="49" charset="-122"/>
                  <a:ea typeface="黑体" panose="02010609060101010101" pitchFamily="49" charset="-122"/>
                </a:endParaRPr>
              </a:p>
              <a:p>
                <a:pPr>
                  <a:lnSpc>
                    <a:spcPct val="90000"/>
                  </a:lnSpc>
                  <a:spcAft>
                    <a:spcPts val="600"/>
                  </a:spcAft>
                </a:pPr>
                <a:r>
                  <a:rPr lang="en-US" altLang="zh-CN" sz="2400" dirty="0">
                    <a:solidFill>
                      <a:srgbClr val="000000"/>
                    </a:solidFill>
                    <a:latin typeface="黑体" panose="02010609060101010101" pitchFamily="49" charset="-122"/>
                    <a:ea typeface="黑体" panose="02010609060101010101" pitchFamily="49" charset="-122"/>
                  </a:rPr>
                  <a:t>E=T+U</a:t>
                </a:r>
              </a:p>
              <a:p>
                <a:pPr indent="-228600">
                  <a:lnSpc>
                    <a:spcPct val="90000"/>
                  </a:lnSpc>
                  <a:spcAft>
                    <a:spcPts val="600"/>
                  </a:spcAft>
                  <a:buFont typeface="Arial" panose="020B0604020202020204" pitchFamily="34" charset="0"/>
                  <a:buChar char="•"/>
                </a:pPr>
                <a:r>
                  <a:rPr lang="en-US" altLang="zh-CN" sz="2400" dirty="0">
                    <a:solidFill>
                      <a:srgbClr val="000000"/>
                    </a:solidFill>
                    <a:latin typeface="黑体" panose="02010609060101010101" pitchFamily="49" charset="-122"/>
                    <a:ea typeface="黑体" panose="02010609060101010101" pitchFamily="49" charset="-122"/>
                  </a:rPr>
                  <a:t>E&lt;0   </a:t>
                </a:r>
                <a:r>
                  <a:rPr lang="zh-CN" altLang="en-US" sz="2400" dirty="0">
                    <a:solidFill>
                      <a:srgbClr val="000000"/>
                    </a:solidFill>
                    <a:latin typeface="黑体" panose="02010609060101010101" pitchFamily="49" charset="-122"/>
                    <a:ea typeface="黑体" panose="02010609060101010101" pitchFamily="49" charset="-122"/>
                  </a:rPr>
                  <a:t>椭圆轨道</a:t>
                </a:r>
                <a:r>
                  <a:rPr lang="en-US" altLang="zh-CN" sz="2400" dirty="0">
                    <a:solidFill>
                      <a:srgbClr val="000000"/>
                    </a:solidFill>
                    <a:latin typeface="黑体" panose="02010609060101010101" pitchFamily="49" charset="-122"/>
                    <a:ea typeface="黑体" panose="02010609060101010101" pitchFamily="49" charset="-122"/>
                  </a:rPr>
                  <a:t>    E=</a:t>
                </a:r>
                <a14:m>
                  <m:oMath xmlns:m="http://schemas.openxmlformats.org/officeDocument/2006/math">
                    <m:r>
                      <a:rPr lang="en-US" altLang="zh-CN" sz="2400" i="1">
                        <a:solidFill>
                          <a:srgbClr val="000000"/>
                        </a:solidFill>
                        <a:latin typeface="Cambria Math" panose="02040503050406030204" pitchFamily="18" charset="0"/>
                      </a:rPr>
                      <m:t>−</m:t>
                    </m:r>
                    <m:f>
                      <m:fPr>
                        <m:ctrlPr>
                          <a:rPr lang="en-US" altLang="zh-CN" sz="2400" i="1">
                            <a:solidFill>
                              <a:srgbClr val="000000"/>
                            </a:solidFill>
                            <a:latin typeface="Cambria Math" panose="02040503050406030204" pitchFamily="18" charset="0"/>
                          </a:rPr>
                        </m:ctrlPr>
                      </m:fPr>
                      <m:num>
                        <m:r>
                          <a:rPr lang="zh-CN" altLang="en-US" sz="2400" b="0" i="1">
                            <a:solidFill>
                              <a:srgbClr val="000000"/>
                            </a:solidFill>
                            <a:latin typeface="Cambria Math" panose="02040503050406030204" pitchFamily="18" charset="0"/>
                          </a:rPr>
                          <m:t>𝐺𝑀</m:t>
                        </m:r>
                        <m:r>
                          <m:rPr>
                            <m:sty m:val="p"/>
                          </m:rPr>
                          <a:rPr lang="en-US" altLang="zh-CN" sz="2400" i="1">
                            <a:solidFill>
                              <a:srgbClr val="000000"/>
                            </a:solidFill>
                            <a:latin typeface="Cambria Math" panose="02040503050406030204" pitchFamily="18" charset="0"/>
                          </a:rPr>
                          <m:t>m</m:t>
                        </m:r>
                      </m:num>
                      <m:den>
                        <m:r>
                          <a:rPr lang="en-US" altLang="zh-CN" sz="2400" b="0" i="1">
                            <a:solidFill>
                              <a:srgbClr val="000000"/>
                            </a:solidFill>
                            <a:latin typeface="Cambria Math" panose="02040503050406030204" pitchFamily="18" charset="0"/>
                          </a:rPr>
                          <m:t>2</m:t>
                        </m:r>
                        <m:r>
                          <m:rPr>
                            <m:sty m:val="p"/>
                          </m:rPr>
                          <a:rPr lang="en-US" altLang="zh-CN" sz="2400" i="1">
                            <a:solidFill>
                              <a:srgbClr val="000000"/>
                            </a:solidFill>
                            <a:latin typeface="Cambria Math" panose="02040503050406030204" pitchFamily="18" charset="0"/>
                          </a:rPr>
                          <m:t>a</m:t>
                        </m:r>
                      </m:den>
                    </m:f>
                  </m:oMath>
                </a14:m>
                <a:endParaRPr lang="en-US" altLang="zh-CN" sz="2400" dirty="0">
                  <a:solidFill>
                    <a:srgbClr val="000000"/>
                  </a:solidFill>
                  <a:latin typeface="黑体" panose="02010609060101010101" pitchFamily="49" charset="-122"/>
                  <a:ea typeface="黑体" panose="02010609060101010101" pitchFamily="49" charset="-122"/>
                </a:endParaRPr>
              </a:p>
              <a:p>
                <a:pPr indent="-228600">
                  <a:lnSpc>
                    <a:spcPct val="90000"/>
                  </a:lnSpc>
                  <a:spcAft>
                    <a:spcPts val="600"/>
                  </a:spcAft>
                  <a:buFont typeface="Arial" panose="020B0604020202020204" pitchFamily="34" charset="0"/>
                  <a:buChar char="•"/>
                </a:pPr>
                <a:r>
                  <a:rPr lang="en-US" altLang="zh-CN" sz="2400" dirty="0">
                    <a:solidFill>
                      <a:srgbClr val="000000"/>
                    </a:solidFill>
                    <a:latin typeface="黑体" panose="02010609060101010101" pitchFamily="49" charset="-122"/>
                    <a:ea typeface="黑体" panose="02010609060101010101" pitchFamily="49" charset="-122"/>
                  </a:rPr>
                  <a:t>E=0	</a:t>
                </a:r>
                <a:r>
                  <a:rPr lang="zh-CN" altLang="en-US" sz="2400" dirty="0">
                    <a:solidFill>
                      <a:srgbClr val="000000"/>
                    </a:solidFill>
                    <a:latin typeface="黑体" panose="02010609060101010101" pitchFamily="49" charset="-122"/>
                    <a:ea typeface="黑体" panose="02010609060101010101" pitchFamily="49" charset="-122"/>
                  </a:rPr>
                  <a:t>抛物线轨道</a:t>
                </a:r>
                <a:endParaRPr lang="en-US" altLang="zh-CN" sz="2400" dirty="0">
                  <a:solidFill>
                    <a:srgbClr val="000000"/>
                  </a:solidFill>
                  <a:latin typeface="黑体" panose="02010609060101010101" pitchFamily="49" charset="-122"/>
                  <a:ea typeface="黑体" panose="02010609060101010101" pitchFamily="49" charset="-122"/>
                </a:endParaRPr>
              </a:p>
              <a:p>
                <a:pPr indent="-228600">
                  <a:lnSpc>
                    <a:spcPct val="90000"/>
                  </a:lnSpc>
                  <a:spcAft>
                    <a:spcPts val="600"/>
                  </a:spcAft>
                  <a:buFont typeface="Arial" panose="020B0604020202020204" pitchFamily="34" charset="0"/>
                  <a:buChar char="•"/>
                </a:pPr>
                <a:r>
                  <a:rPr lang="en-US" altLang="zh-CN" sz="2400" dirty="0">
                    <a:solidFill>
                      <a:srgbClr val="000000"/>
                    </a:solidFill>
                    <a:latin typeface="黑体" panose="02010609060101010101" pitchFamily="49" charset="-122"/>
                    <a:ea typeface="黑体" panose="02010609060101010101" pitchFamily="49" charset="-122"/>
                  </a:rPr>
                  <a:t>E&gt;0	</a:t>
                </a:r>
                <a:r>
                  <a:rPr lang="zh-CN" altLang="en-US" sz="2400" dirty="0">
                    <a:solidFill>
                      <a:srgbClr val="000000"/>
                    </a:solidFill>
                    <a:latin typeface="黑体" panose="02010609060101010101" pitchFamily="49" charset="-122"/>
                    <a:ea typeface="黑体" panose="02010609060101010101" pitchFamily="49" charset="-122"/>
                  </a:rPr>
                  <a:t>双曲线轨道</a:t>
                </a:r>
                <a:r>
                  <a:rPr lang="en-US" altLang="zh-CN" sz="2400" dirty="0">
                    <a:solidFill>
                      <a:srgbClr val="000000"/>
                    </a:solidFill>
                    <a:latin typeface="黑体" panose="02010609060101010101" pitchFamily="49" charset="-122"/>
                    <a:ea typeface="黑体" panose="02010609060101010101" pitchFamily="49" charset="-122"/>
                  </a:rPr>
                  <a:t>    E=</a:t>
                </a:r>
                <a14:m>
                  <m:oMath xmlns:m="http://schemas.openxmlformats.org/officeDocument/2006/math">
                    <m:f>
                      <m:fPr>
                        <m:ctrlPr>
                          <a:rPr lang="en-US" altLang="zh-CN"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pitchFamily="18" charset="0"/>
                          </a:rPr>
                          <m:t>𝐺𝑀</m:t>
                        </m:r>
                        <m:r>
                          <m:rPr>
                            <m:sty m:val="p"/>
                          </m:rPr>
                          <a:rPr lang="en-US" altLang="zh-CN" sz="2400" i="1">
                            <a:solidFill>
                              <a:srgbClr val="000000"/>
                            </a:solidFill>
                            <a:latin typeface="Cambria Math" panose="02040503050406030204" pitchFamily="18" charset="0"/>
                          </a:rPr>
                          <m:t>m</m:t>
                        </m:r>
                      </m:num>
                      <m:den>
                        <m:r>
                          <a:rPr lang="en-US" altLang="zh-CN" sz="2400" i="1">
                            <a:solidFill>
                              <a:srgbClr val="000000"/>
                            </a:solidFill>
                            <a:latin typeface="Cambria Math" panose="02040503050406030204" pitchFamily="18" charset="0"/>
                          </a:rPr>
                          <m:t>2</m:t>
                        </m:r>
                        <m:r>
                          <m:rPr>
                            <m:sty m:val="p"/>
                          </m:rPr>
                          <a:rPr lang="en-US" altLang="zh-CN" sz="2400" i="1">
                            <a:solidFill>
                              <a:srgbClr val="000000"/>
                            </a:solidFill>
                            <a:latin typeface="Cambria Math" panose="02040503050406030204" pitchFamily="18" charset="0"/>
                          </a:rPr>
                          <m:t>a</m:t>
                        </m:r>
                      </m:den>
                    </m:f>
                  </m:oMath>
                </a14:m>
                <a:endParaRPr lang="en-US" altLang="zh-CN" sz="2400" dirty="0">
                  <a:solidFill>
                    <a:srgbClr val="000000"/>
                  </a:solidFill>
                  <a:latin typeface="黑体" panose="02010609060101010101" pitchFamily="49" charset="-122"/>
                  <a:ea typeface="黑体" panose="02010609060101010101" pitchFamily="49" charset="-122"/>
                </a:endParaRPr>
              </a:p>
              <a:p>
                <a:pPr>
                  <a:lnSpc>
                    <a:spcPct val="90000"/>
                  </a:lnSpc>
                  <a:spcAft>
                    <a:spcPts val="600"/>
                  </a:spcAft>
                </a:pPr>
                <a:r>
                  <a:rPr lang="en-US" altLang="zh-CN" sz="2100" dirty="0">
                    <a:solidFill>
                      <a:srgbClr val="000000"/>
                    </a:solidFill>
                  </a:rPr>
                  <a:t>	</a:t>
                </a:r>
              </a:p>
              <a:p>
                <a:pPr indent="-228600">
                  <a:lnSpc>
                    <a:spcPct val="90000"/>
                  </a:lnSpc>
                  <a:spcAft>
                    <a:spcPts val="600"/>
                  </a:spcAft>
                  <a:buFont typeface="Arial" panose="020B0604020202020204" pitchFamily="34" charset="0"/>
                  <a:buChar char="•"/>
                </a:pPr>
                <a:endParaRPr lang="en-US" altLang="zh-CN" sz="2100" dirty="0">
                  <a:solidFill>
                    <a:srgbClr val="000000"/>
                  </a:solidFill>
                </a:endParaRPr>
              </a:p>
            </p:txBody>
          </p:sp>
        </mc:Choice>
        <mc:Fallback xmlns="">
          <p:sp>
            <p:nvSpPr>
              <p:cNvPr id="3" name="文本框 2"/>
              <p:cNvSpPr txBox="1">
                <a:spLocks noRot="1" noChangeAspect="1" noMove="1" noResize="1" noEditPoints="1" noAdjustHandles="1" noChangeArrowheads="1" noChangeShapeType="1" noTextEdit="1"/>
              </p:cNvSpPr>
              <p:nvPr/>
            </p:nvSpPr>
            <p:spPr>
              <a:xfrm>
                <a:off x="4454062" y="1209830"/>
                <a:ext cx="4561583" cy="5230634"/>
              </a:xfrm>
              <a:prstGeom prst="rect">
                <a:avLst/>
              </a:prstGeom>
              <a:blipFill>
                <a:blip r:embed="rId3"/>
                <a:stretch>
                  <a:fillRect l="-213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8605848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mc:AlternateContent xmlns:mc="http://schemas.openxmlformats.org/markup-compatibility/2006" xmlns:a14="http://schemas.microsoft.com/office/drawing/2010/main">
        <mc:Choice Requires="a14">
          <p:sp>
            <p:nvSpPr>
              <p:cNvPr id="3" name="文本框 2"/>
              <p:cNvSpPr txBox="1"/>
              <p:nvPr/>
            </p:nvSpPr>
            <p:spPr>
              <a:xfrm>
                <a:off x="4567930" y="801866"/>
                <a:ext cx="3979563" cy="5230634"/>
              </a:xfrm>
              <a:prstGeom prst="rect">
                <a:avLst/>
              </a:prstGeom>
            </p:spPr>
            <p:txBody>
              <a:bodyPr vert="horz" lIns="91440" tIns="45720" rIns="91440" bIns="45720" rtlCol="0" anchor="ctr">
                <a:normAutofit/>
              </a:bodyPr>
              <a:lstStyle/>
              <a:p>
                <a:pPr marR="0" lvl="0" fontAlgn="auto">
                  <a:lnSpc>
                    <a:spcPct val="90000"/>
                  </a:lnSpc>
                  <a:spcBef>
                    <a:spcPts val="0"/>
                  </a:spcBef>
                  <a:spcAft>
                    <a:spcPts val="600"/>
                  </a:spcAft>
                  <a:buClrTx/>
                  <a:buSzTx/>
                  <a:tabLst/>
                  <a:defRPr/>
                </a:pPr>
                <a:r>
                  <a:rPr lang="en-US" altLang="zh-CN" sz="2400" dirty="0">
                    <a:solidFill>
                      <a:srgbClr val="000000"/>
                    </a:solidFill>
                    <a:latin typeface="黑体" panose="02010609060101010101" pitchFamily="49" charset="-122"/>
                    <a:ea typeface="黑体" panose="02010609060101010101" pitchFamily="49" charset="-122"/>
                  </a:rPr>
                  <a:t>4.</a:t>
                </a:r>
                <a:r>
                  <a:rPr lang="zh-CN" altLang="en-US" sz="2400" dirty="0">
                    <a:solidFill>
                      <a:srgbClr val="000000"/>
                    </a:solidFill>
                    <a:latin typeface="黑体" panose="02010609060101010101" pitchFamily="49" charset="-122"/>
                    <a:ea typeface="黑体" panose="02010609060101010101" pitchFamily="49" charset="-122"/>
                  </a:rPr>
                  <a:t>刚体定轴转动</a:t>
                </a:r>
                <a:endParaRPr lang="en-US" altLang="zh-CN" sz="2400" dirty="0">
                  <a:solidFill>
                    <a:srgbClr val="000000"/>
                  </a:solidFill>
                  <a:latin typeface="黑体" panose="02010609060101010101" pitchFamily="49" charset="-122"/>
                  <a:ea typeface="黑体" panose="02010609060101010101" pitchFamily="49" charset="-122"/>
                </a:endParaRPr>
              </a:p>
              <a:p>
                <a:pPr marL="0" marR="0" lvl="0" indent="-228600" fontAlgn="auto">
                  <a:lnSpc>
                    <a:spcPct val="90000"/>
                  </a:lnSpc>
                  <a:spcBef>
                    <a:spcPts val="0"/>
                  </a:spcBef>
                  <a:spcAft>
                    <a:spcPts val="600"/>
                  </a:spcAft>
                  <a:buClrTx/>
                  <a:buSzTx/>
                  <a:buFont typeface="Arial" panose="020B0604020202020204" pitchFamily="34" charset="0"/>
                  <a:buChar char="•"/>
                  <a:tabLst/>
                  <a:defRPr/>
                </a:pPr>
                <a:r>
                  <a:rPr kumimoji="0" lang="zh-CN" altLang="en-US" sz="2400" b="0" i="0" u="none" strike="noStrike"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转动定律</a:t>
                </a:r>
                <a:endParaRPr kumimoji="0" lang="en-US" altLang="zh-CN" sz="2400" b="0" i="0" u="none" strike="noStrike"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endParaRPr>
              </a:p>
              <a:p>
                <a:pPr marL="0" marR="0" lvl="0" indent="-228600" fontAlgn="auto">
                  <a:lnSpc>
                    <a:spcPct val="90000"/>
                  </a:lnSpc>
                  <a:spcBef>
                    <a:spcPts val="0"/>
                  </a:spcBef>
                  <a:spcAft>
                    <a:spcPts val="600"/>
                  </a:spcAft>
                  <a:buClrTx/>
                  <a:buSzTx/>
                  <a:buFont typeface="Arial" panose="020B0604020202020204" pitchFamily="34" charset="0"/>
                  <a:buChar char="•"/>
                  <a:tabLst/>
                  <a:defRPr/>
                </a:pPr>
                <a:r>
                  <a:rPr lang="zh-CN" altLang="en-US" sz="2400" dirty="0">
                    <a:solidFill>
                      <a:srgbClr val="000000"/>
                    </a:solidFill>
                    <a:latin typeface="黑体" panose="02010609060101010101" pitchFamily="49" charset="-122"/>
                    <a:ea typeface="黑体" panose="02010609060101010101" pitchFamily="49" charset="-122"/>
                  </a:rPr>
                  <a:t>转动惯量及其计算</a:t>
                </a:r>
                <a:endParaRPr lang="en-US" altLang="zh-CN" sz="2400" dirty="0">
                  <a:solidFill>
                    <a:srgbClr val="000000"/>
                  </a:solidFill>
                  <a:latin typeface="黑体" panose="02010609060101010101" pitchFamily="49" charset="-122"/>
                  <a:ea typeface="黑体" panose="02010609060101010101" pitchFamily="49" charset="-122"/>
                </a:endParaRPr>
              </a:p>
              <a:p>
                <a:pPr marR="0" lvl="0" fontAlgn="auto">
                  <a:lnSpc>
                    <a:spcPct val="90000"/>
                  </a:lnSpc>
                  <a:spcBef>
                    <a:spcPts val="0"/>
                  </a:spcBef>
                  <a:spcAft>
                    <a:spcPts val="600"/>
                  </a:spcAft>
                  <a:buClrTx/>
                  <a:buSzTx/>
                  <a:tabLst/>
                  <a:defRPr/>
                </a:pPr>
                <a:r>
                  <a:rPr lang="en-US" altLang="zh-CN" sz="2400" dirty="0">
                    <a:solidFill>
                      <a:srgbClr val="000000"/>
                    </a:solidFill>
                    <a:latin typeface="黑体" panose="02010609060101010101" pitchFamily="49" charset="-122"/>
                    <a:ea typeface="黑体" panose="02010609060101010101" pitchFamily="49" charset="-122"/>
                  </a:rPr>
                  <a:t>  *</a:t>
                </a:r>
                <a:r>
                  <a:rPr lang="zh-CN" altLang="en-US" sz="2400" dirty="0">
                    <a:solidFill>
                      <a:srgbClr val="000000"/>
                    </a:solidFill>
                    <a:latin typeface="黑体" panose="02010609060101010101" pitchFamily="49" charset="-122"/>
                    <a:ea typeface="黑体" panose="02010609060101010101" pitchFamily="49" charset="-122"/>
                  </a:rPr>
                  <a:t>平行轴定理</a:t>
                </a:r>
                <a:endParaRPr lang="en-US" altLang="zh-CN" sz="2400" dirty="0">
                  <a:solidFill>
                    <a:srgbClr val="000000"/>
                  </a:solidFill>
                  <a:latin typeface="黑体" panose="02010609060101010101" pitchFamily="49" charset="-122"/>
                  <a:ea typeface="黑体" panose="02010609060101010101" pitchFamily="49" charset="-122"/>
                </a:endParaRPr>
              </a:p>
              <a:p>
                <a:pPr marR="0" lvl="0" fontAlgn="auto">
                  <a:lnSpc>
                    <a:spcPct val="90000"/>
                  </a:lnSpc>
                  <a:spcBef>
                    <a:spcPts val="0"/>
                  </a:spcBef>
                  <a:spcAft>
                    <a:spcPts val="600"/>
                  </a:spcAft>
                  <a:buClrTx/>
                  <a:buSzTx/>
                  <a:tabLst/>
                  <a:defRPr/>
                </a:pPr>
                <a:r>
                  <a:rPr lang="en-US" altLang="zh-CN" sz="2400" dirty="0">
                    <a:solidFill>
                      <a:srgbClr val="000000"/>
                    </a:solidFill>
                    <a:latin typeface="黑体" panose="02010609060101010101" pitchFamily="49" charset="-122"/>
                    <a:ea typeface="黑体" panose="02010609060101010101" pitchFamily="49" charset="-122"/>
                  </a:rPr>
                  <a:t>  *</a:t>
                </a:r>
                <a:r>
                  <a:rPr lang="zh-CN" altLang="en-US" sz="2400" dirty="0">
                    <a:solidFill>
                      <a:srgbClr val="000000"/>
                    </a:solidFill>
                    <a:latin typeface="黑体" panose="02010609060101010101" pitchFamily="49" charset="-122"/>
                    <a:ea typeface="黑体" panose="02010609060101010101" pitchFamily="49" charset="-122"/>
                  </a:rPr>
                  <a:t>正交轴定理</a:t>
                </a:r>
                <a:endParaRPr lang="en-US" altLang="zh-CN" sz="2400" dirty="0">
                  <a:solidFill>
                    <a:srgbClr val="000000"/>
                  </a:solidFill>
                  <a:latin typeface="黑体" panose="02010609060101010101" pitchFamily="49" charset="-122"/>
                  <a:ea typeface="黑体" panose="02010609060101010101" pitchFamily="49" charset="-122"/>
                </a:endParaRPr>
              </a:p>
              <a:p>
                <a:pPr marR="0" lvl="0" fontAlgn="auto">
                  <a:lnSpc>
                    <a:spcPct val="90000"/>
                  </a:lnSpc>
                  <a:spcBef>
                    <a:spcPts val="0"/>
                  </a:spcBef>
                  <a:spcAft>
                    <a:spcPts val="600"/>
                  </a:spcAft>
                  <a:buClrTx/>
                  <a:buSzTx/>
                  <a:tabLst/>
                  <a:defRPr/>
                </a:pPr>
                <a:r>
                  <a:rPr lang="zh-CN" altLang="en-US" sz="2400" dirty="0">
                    <a:solidFill>
                      <a:srgbClr val="000000"/>
                    </a:solidFill>
                    <a:latin typeface="黑体" panose="02010609060101010101" pitchFamily="49" charset="-122"/>
                    <a:ea typeface="黑体" panose="02010609060101010101" pitchFamily="49" charset="-122"/>
                  </a:rPr>
                  <a:t>（对质量平面分布的刚体）</a:t>
                </a:r>
                <a:endParaRPr lang="en-US" altLang="zh-CN" sz="2400" dirty="0">
                  <a:solidFill>
                    <a:srgbClr val="000000"/>
                  </a:solidFill>
                  <a:latin typeface="黑体" panose="02010609060101010101" pitchFamily="49" charset="-122"/>
                  <a:ea typeface="黑体" panose="02010609060101010101" pitchFamily="49" charset="-122"/>
                </a:endParaRPr>
              </a:p>
              <a:p>
                <a:pPr marR="0" lvl="0" fontAlgn="auto">
                  <a:lnSpc>
                    <a:spcPct val="90000"/>
                  </a:lnSpc>
                  <a:spcBef>
                    <a:spcPts val="0"/>
                  </a:spcBef>
                  <a:spcAft>
                    <a:spcPts val="600"/>
                  </a:spcAft>
                  <a:buClrTx/>
                  <a:buSzTx/>
                  <a:tabLst/>
                  <a:defRPr/>
                </a:pPr>
                <a:r>
                  <a:rPr lang="en-US" altLang="zh-CN" sz="2400" dirty="0">
                    <a:solidFill>
                      <a:srgbClr val="000000"/>
                    </a:solidFill>
                    <a:latin typeface="黑体" panose="02010609060101010101" pitchFamily="49" charset="-122"/>
                    <a:ea typeface="黑体" panose="02010609060101010101" pitchFamily="49" charset="-122"/>
                  </a:rPr>
                  <a:t>  </a:t>
                </a:r>
                <a:r>
                  <a:rPr kumimoji="0" lang="en-US" altLang="zh-CN" sz="2400" b="0" i="0" u="none" strike="noStrike"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a:t>
                </a:r>
                <a:r>
                  <a:rPr lang="zh-CN" altLang="en-US" sz="2400" dirty="0">
                    <a:solidFill>
                      <a:srgbClr val="000000"/>
                    </a:solidFill>
                    <a:latin typeface="黑体" panose="02010609060101010101" pitchFamily="49" charset="-122"/>
                    <a:ea typeface="黑体" panose="02010609060101010101" pitchFamily="49" charset="-122"/>
                  </a:rPr>
                  <a:t>量纲分析法</a:t>
                </a:r>
                <a:endParaRPr lang="en-US" altLang="zh-CN" sz="2400" dirty="0">
                  <a:solidFill>
                    <a:srgbClr val="000000"/>
                  </a:solidFill>
                  <a:latin typeface="黑体" panose="02010609060101010101" pitchFamily="49" charset="-122"/>
                  <a:ea typeface="黑体" panose="02010609060101010101" pitchFamily="49" charset="-122"/>
                </a:endParaRPr>
              </a:p>
              <a:p>
                <a:pPr marR="0" lvl="0" fontAlgn="auto">
                  <a:lnSpc>
                    <a:spcPct val="90000"/>
                  </a:lnSpc>
                  <a:spcBef>
                    <a:spcPts val="0"/>
                  </a:spcBef>
                  <a:spcAft>
                    <a:spcPts val="600"/>
                  </a:spcAft>
                  <a:buClrTx/>
                  <a:buSzTx/>
                  <a:tabLst/>
                  <a:defRPr/>
                </a:pPr>
                <a:r>
                  <a:rPr lang="zh-CN" altLang="en-US" sz="2400" dirty="0">
                    <a:solidFill>
                      <a:srgbClr val="000000"/>
                    </a:solidFill>
                    <a:latin typeface="黑体" panose="02010609060101010101" pitchFamily="49" charset="-122"/>
                    <a:ea typeface="黑体" panose="02010609060101010101" pitchFamily="49" charset="-122"/>
                  </a:rPr>
                  <a:t>（高度对称，不易积分）</a:t>
                </a:r>
                <a:endParaRPr lang="en-US" altLang="zh-CN" sz="2400" dirty="0">
                  <a:solidFill>
                    <a:srgbClr val="000000"/>
                  </a:solidFill>
                  <a:latin typeface="黑体" panose="02010609060101010101" pitchFamily="49" charset="-122"/>
                  <a:ea typeface="黑体" panose="02010609060101010101" pitchFamily="49" charset="-122"/>
                </a:endParaRPr>
              </a:p>
              <a:p>
                <a:pPr marL="0" marR="0" lvl="0" indent="-228600" fontAlgn="auto">
                  <a:lnSpc>
                    <a:spcPct val="90000"/>
                  </a:lnSpc>
                  <a:spcBef>
                    <a:spcPts val="0"/>
                  </a:spcBef>
                  <a:spcAft>
                    <a:spcPts val="600"/>
                  </a:spcAft>
                  <a:buClrTx/>
                  <a:buSzTx/>
                  <a:buFont typeface="Arial" panose="020B0604020202020204" pitchFamily="34" charset="0"/>
                  <a:buChar char="•"/>
                  <a:tabLst/>
                  <a:defRPr/>
                </a:pPr>
                <a:r>
                  <a:rPr lang="zh-CN" altLang="en-US" sz="2400" dirty="0">
                    <a:solidFill>
                      <a:srgbClr val="000000"/>
                    </a:solidFill>
                    <a:latin typeface="黑体" panose="02010609060101010101" pitchFamily="49" charset="-122"/>
                    <a:ea typeface="黑体" panose="02010609060101010101" pitchFamily="49" charset="-122"/>
                  </a:rPr>
                  <a:t>转动中的功和能</a:t>
                </a:r>
                <a:endParaRPr lang="en-US" altLang="zh-CN" sz="2400" dirty="0">
                  <a:solidFill>
                    <a:srgbClr val="000000"/>
                  </a:solidFill>
                  <a:latin typeface="黑体" panose="02010609060101010101" pitchFamily="49" charset="-122"/>
                  <a:ea typeface="黑体" panose="02010609060101010101" pitchFamily="49" charset="-122"/>
                </a:endParaRPr>
              </a:p>
              <a:p>
                <a:pPr marR="0" lvl="0" fontAlgn="auto">
                  <a:lnSpc>
                    <a:spcPct val="90000"/>
                  </a:lnSpc>
                  <a:spcBef>
                    <a:spcPts val="0"/>
                  </a:spcBef>
                  <a:spcAft>
                    <a:spcPts val="600"/>
                  </a:spcAft>
                  <a:buClrTx/>
                  <a:buSzTx/>
                  <a:tabLst/>
                  <a:defRPr/>
                </a:pPr>
                <a:r>
                  <a:rPr kumimoji="0" lang="en-US" altLang="zh-CN" sz="2400" b="0" i="0" u="none" strike="noStrike"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  *</a:t>
                </a:r>
                <a14:m>
                  <m:oMath xmlns:m="http://schemas.openxmlformats.org/officeDocument/2006/math">
                    <m:r>
                      <a:rPr kumimoji="0" lang="en-US" altLang="zh-CN" sz="2400" b="0" i="1" u="none" strike="noStrike" cap="none" spc="0" normalizeH="0" baseline="0" noProof="0" dirty="0" smtClean="0">
                        <a:ln>
                          <a:noFill/>
                        </a:ln>
                        <a:solidFill>
                          <a:srgbClr val="000000"/>
                        </a:solidFill>
                        <a:effectLst/>
                        <a:uLnTx/>
                        <a:uFillTx/>
                        <a:latin typeface="Cambria Math" panose="02040503050406030204" pitchFamily="18" charset="0"/>
                      </a:rPr>
                      <m:t>𝑊</m:t>
                    </m:r>
                    <m:r>
                      <a:rPr kumimoji="0" lang="en-US" altLang="zh-CN" sz="2400" b="0" i="1" u="none" strike="noStrike" cap="none" spc="0" normalizeH="0" baseline="0" noProof="0" dirty="0" smtClean="0">
                        <a:ln>
                          <a:noFill/>
                        </a:ln>
                        <a:solidFill>
                          <a:srgbClr val="000000"/>
                        </a:solidFill>
                        <a:effectLst/>
                        <a:uLnTx/>
                        <a:uFillTx/>
                        <a:latin typeface="Cambria Math" panose="02040503050406030204" pitchFamily="18" charset="0"/>
                      </a:rPr>
                      <m:t>=</m:t>
                    </m:r>
                    <m:r>
                      <a:rPr kumimoji="0" lang="en-US" altLang="zh-CN" sz="2400" b="0" i="1" u="none" strike="noStrike" cap="none" spc="0" normalizeH="0" baseline="0" noProof="0" dirty="0" err="1">
                        <a:ln>
                          <a:noFill/>
                        </a:ln>
                        <a:solidFill>
                          <a:srgbClr val="000000"/>
                        </a:solidFill>
                        <a:effectLst/>
                        <a:uLnTx/>
                        <a:uFillTx/>
                        <a:latin typeface="Cambria Math" panose="02040503050406030204" pitchFamily="18" charset="0"/>
                      </a:rPr>
                      <m:t>𝑀</m:t>
                    </m:r>
                    <m:r>
                      <m:rPr>
                        <m:sty m:val="p"/>
                      </m:rPr>
                      <a:rPr kumimoji="0" lang="en-US" altLang="zh-CN" sz="2400" b="0" i="0" u="none" strike="noStrike" cap="none" spc="0" normalizeH="0" baseline="0" noProof="0" dirty="0" smtClean="0">
                        <a:ln>
                          <a:noFill/>
                        </a:ln>
                        <a:solidFill>
                          <a:srgbClr val="000000"/>
                        </a:solidFill>
                        <a:effectLst/>
                        <a:uLnTx/>
                        <a:uFillTx/>
                        <a:latin typeface="Cambria Math" panose="02040503050406030204" pitchFamily="18" charset="0"/>
                      </a:rPr>
                      <m:t>Δ</m:t>
                    </m:r>
                    <m:r>
                      <a:rPr kumimoji="0" lang="en-US" altLang="zh-CN" sz="2400" b="0" i="1" u="none" strike="noStrike" cap="none" spc="0" normalizeH="0" baseline="0" noProof="0" dirty="0" err="1">
                        <a:ln>
                          <a:noFill/>
                        </a:ln>
                        <a:solidFill>
                          <a:srgbClr val="000000"/>
                        </a:solidFill>
                        <a:effectLst/>
                        <a:uLnTx/>
                        <a:uFillTx/>
                        <a:latin typeface="Cambria Math" panose="02040503050406030204" pitchFamily="18" charset="0"/>
                      </a:rPr>
                      <m:t>𝜃</m:t>
                    </m:r>
                  </m:oMath>
                </a14:m>
                <a:endParaRPr kumimoji="0" lang="en-US" altLang="zh-CN" sz="2400" b="0" i="0" u="none" strike="noStrike"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endParaRPr>
              </a:p>
              <a:p>
                <a:pPr lvl="0">
                  <a:lnSpc>
                    <a:spcPct val="90000"/>
                  </a:lnSpc>
                  <a:spcAft>
                    <a:spcPts val="600"/>
                  </a:spcAft>
                </a:pPr>
                <a:r>
                  <a:rPr lang="en-US" altLang="zh-CN" sz="2400" dirty="0">
                    <a:solidFill>
                      <a:srgbClr val="000000"/>
                    </a:solidFill>
                    <a:latin typeface="黑体" panose="02010609060101010101" pitchFamily="49" charset="-122"/>
                    <a:ea typeface="黑体" panose="02010609060101010101" pitchFamily="49" charset="-122"/>
                  </a:rPr>
                  <a:t>  *</a:t>
                </a:r>
                <a14:m>
                  <m:oMath xmlns:m="http://schemas.openxmlformats.org/officeDocument/2006/math">
                    <m:r>
                      <a:rPr lang="en-US" altLang="zh-CN" sz="2400" i="1" dirty="0" smtClean="0">
                        <a:solidFill>
                          <a:srgbClr val="000000"/>
                        </a:solidFill>
                        <a:latin typeface="Cambria Math" panose="02040503050406030204" pitchFamily="18" charset="0"/>
                      </a:rPr>
                      <m:t>𝑇</m:t>
                    </m:r>
                    <m:r>
                      <a:rPr lang="en-US" altLang="zh-CN" sz="2400" i="1" dirty="0" smtClean="0">
                        <a:solidFill>
                          <a:srgbClr val="000000"/>
                        </a:solidFill>
                        <a:latin typeface="Cambria Math" panose="02040503050406030204" pitchFamily="18" charset="0"/>
                      </a:rPr>
                      <m:t>=</m:t>
                    </m:r>
                    <m:f>
                      <m:fPr>
                        <m:ctrlPr>
                          <a:rPr lang="en-US" altLang="zh-CN" sz="2400" i="1" dirty="0" smtClean="0">
                            <a:solidFill>
                              <a:srgbClr val="000000"/>
                            </a:solidFill>
                            <a:latin typeface="Cambria Math" panose="02040503050406030204" pitchFamily="18" charset="0"/>
                          </a:rPr>
                        </m:ctrlPr>
                      </m:fPr>
                      <m:num>
                        <m:r>
                          <a:rPr lang="en-US" altLang="zh-CN" sz="2400" i="1" dirty="0" smtClean="0">
                            <a:solidFill>
                              <a:srgbClr val="000000"/>
                            </a:solidFill>
                            <a:latin typeface="Cambria Math" panose="02040503050406030204" pitchFamily="18" charset="0"/>
                          </a:rPr>
                          <m:t>1</m:t>
                        </m:r>
                      </m:num>
                      <m:den>
                        <m:r>
                          <a:rPr lang="en-US" altLang="zh-CN" sz="2400" i="1" dirty="0" smtClean="0">
                            <a:solidFill>
                              <a:srgbClr val="000000"/>
                            </a:solidFill>
                            <a:latin typeface="Cambria Math" panose="02040503050406030204" pitchFamily="18" charset="0"/>
                          </a:rPr>
                          <m:t>2</m:t>
                        </m:r>
                      </m:den>
                    </m:f>
                    <m:r>
                      <a:rPr lang="en-US" altLang="zh-CN" sz="2400" i="1" dirty="0" smtClean="0">
                        <a:solidFill>
                          <a:srgbClr val="000000"/>
                        </a:solidFill>
                        <a:latin typeface="Cambria Math" panose="02040503050406030204" pitchFamily="18" charset="0"/>
                      </a:rPr>
                      <m:t>𝐽</m:t>
                    </m:r>
                    <m:sSup>
                      <m:sSupPr>
                        <m:ctrlPr>
                          <a:rPr lang="en-US" altLang="zh-CN" sz="2400" i="1" dirty="0" smtClean="0">
                            <a:solidFill>
                              <a:srgbClr val="000000"/>
                            </a:solidFill>
                            <a:latin typeface="Cambria Math" panose="02040503050406030204" pitchFamily="18" charset="0"/>
                          </a:rPr>
                        </m:ctrlPr>
                      </m:sSupPr>
                      <m:e>
                        <m:r>
                          <a:rPr lang="en-US" altLang="zh-CN" sz="2400" i="1" dirty="0" smtClean="0">
                            <a:solidFill>
                              <a:srgbClr val="000000"/>
                            </a:solidFill>
                            <a:latin typeface="Cambria Math" panose="02040503050406030204" pitchFamily="18" charset="0"/>
                          </a:rPr>
                          <m:t>𝜔</m:t>
                        </m:r>
                      </m:e>
                      <m:sup>
                        <m:r>
                          <a:rPr lang="en-US" altLang="zh-CN" sz="2400" i="1" dirty="0" smtClean="0">
                            <a:solidFill>
                              <a:srgbClr val="000000"/>
                            </a:solidFill>
                            <a:latin typeface="Cambria Math" panose="02040503050406030204" pitchFamily="18" charset="0"/>
                          </a:rPr>
                          <m:t>2</m:t>
                        </m:r>
                      </m:sup>
                    </m:sSup>
                  </m:oMath>
                </a14:m>
                <a:r>
                  <a:rPr kumimoji="0" lang="en-US" altLang="zh-CN" sz="2400" b="0" i="0" u="none" strike="noStrike"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 </a:t>
                </a:r>
              </a:p>
            </p:txBody>
          </p:sp>
        </mc:Choice>
        <mc:Fallback xmlns="">
          <p:sp>
            <p:nvSpPr>
              <p:cNvPr id="3" name="文本框 2"/>
              <p:cNvSpPr txBox="1">
                <a:spLocks noRot="1" noChangeAspect="1" noMove="1" noResize="1" noEditPoints="1" noAdjustHandles="1" noChangeArrowheads="1" noChangeShapeType="1" noTextEdit="1"/>
              </p:cNvSpPr>
              <p:nvPr/>
            </p:nvSpPr>
            <p:spPr>
              <a:xfrm>
                <a:off x="4567930" y="801866"/>
                <a:ext cx="3979563" cy="5230634"/>
              </a:xfrm>
              <a:prstGeom prst="rect">
                <a:avLst/>
              </a:prstGeom>
              <a:blipFill>
                <a:blip r:embed="rId3"/>
                <a:stretch>
                  <a:fillRect l="-2297"/>
                </a:stretch>
              </a:blipFill>
            </p:spPr>
            <p:txBody>
              <a:bodyPr/>
              <a:lstStyle/>
              <a:p>
                <a:r>
                  <a:rPr lang="zh-CN" altLang="en-US">
                    <a:noFill/>
                  </a:rPr>
                  <a:t> </a:t>
                </a:r>
              </a:p>
            </p:txBody>
          </p:sp>
        </mc:Fallback>
      </mc:AlternateContent>
      <p:sp>
        <p:nvSpPr>
          <p:cNvPr id="7" name="矩形 6">
            <a:extLst>
              <a:ext uri="{FF2B5EF4-FFF2-40B4-BE49-F238E27FC236}">
                <a16:creationId xmlns:a16="http://schemas.microsoft.com/office/drawing/2014/main" id="{12D07B5B-CCE9-407A-9375-EE75A450197B}"/>
              </a:ext>
            </a:extLst>
          </p:cNvPr>
          <p:cNvSpPr/>
          <p:nvPr/>
        </p:nvSpPr>
        <p:spPr>
          <a:xfrm>
            <a:off x="480059" y="2053641"/>
            <a:ext cx="275187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zh-CN" altLang="en-US" sz="4400" b="1" kern="1200" cap="none" spc="0" dirty="0">
                <a:ln w="22225">
                  <a:solidFill>
                    <a:schemeClr val="accent2"/>
                  </a:solidFill>
                  <a:prstDash val="solid"/>
                </a:ln>
                <a:solidFill>
                  <a:srgbClr val="FFFFFF"/>
                </a:solidFill>
                <a:effectLst/>
                <a:latin typeface="+mj-lt"/>
                <a:ea typeface="+mj-ea"/>
                <a:cs typeface="+mj-cs"/>
              </a:rPr>
              <a:t>角动量</a:t>
            </a:r>
          </a:p>
        </p:txBody>
      </p:sp>
    </p:spTree>
    <p:extLst>
      <p:ext uri="{BB962C8B-B14F-4D97-AF65-F5344CB8AC3E}">
        <p14:creationId xmlns:p14="http://schemas.microsoft.com/office/powerpoint/2010/main" val="164202476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62707" y="520504"/>
            <a:ext cx="8018585" cy="1200329"/>
          </a:xfrm>
          <a:prstGeom prst="rect">
            <a:avLst/>
          </a:prstGeom>
          <a:noFill/>
        </p:spPr>
        <p:txBody>
          <a:bodyPr wrap="square" rtlCol="0">
            <a:spAutoFit/>
          </a:bodyPr>
          <a:lstStyle/>
          <a:p>
            <a:r>
              <a:rPr lang="zh-CN" altLang="en-US" sz="2400" dirty="0">
                <a:latin typeface="黑体" panose="02010609060101010101" pitchFamily="49" charset="-122"/>
                <a:ea typeface="黑体" panose="02010609060101010101" pitchFamily="49" charset="-122"/>
              </a:rPr>
              <a:t>例</a:t>
            </a:r>
            <a:r>
              <a:rPr lang="en-US" altLang="zh-CN" sz="2400" dirty="0">
                <a:latin typeface="黑体" panose="02010609060101010101" pitchFamily="49" charset="-122"/>
                <a:ea typeface="黑体" panose="02010609060101010101" pitchFamily="49" charset="-122"/>
              </a:rPr>
              <a:t>14</a:t>
            </a:r>
            <a:r>
              <a:rPr lang="zh-CN" altLang="en-US" sz="2400" dirty="0">
                <a:latin typeface="黑体" panose="02010609060101010101" pitchFamily="49" charset="-122"/>
                <a:ea typeface="黑体" panose="02010609060101010101" pitchFamily="49" charset="-122"/>
              </a:rPr>
              <a:t>：</a:t>
            </a: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求解一个质量为</a:t>
            </a:r>
            <a:r>
              <a:rPr lang="en-US" altLang="zh-CN" sz="2400" dirty="0">
                <a:latin typeface="黑体" panose="02010609060101010101" pitchFamily="49" charset="-122"/>
                <a:ea typeface="黑体" panose="02010609060101010101" pitchFamily="49" charset="-122"/>
              </a:rPr>
              <a:t>m</a:t>
            </a:r>
            <a:r>
              <a:rPr lang="zh-CN" altLang="en-US" sz="2400" dirty="0">
                <a:latin typeface="黑体" panose="02010609060101010101" pitchFamily="49" charset="-122"/>
                <a:ea typeface="黑体" panose="02010609060101010101" pitchFamily="49" charset="-122"/>
              </a:rPr>
              <a:t>，边长为</a:t>
            </a:r>
            <a:r>
              <a:rPr lang="en-US" altLang="zh-CN" sz="2400" dirty="0">
                <a:latin typeface="黑体" panose="02010609060101010101" pitchFamily="49" charset="-122"/>
                <a:ea typeface="黑体" panose="02010609060101010101" pitchFamily="49" charset="-122"/>
              </a:rPr>
              <a:t>a</a:t>
            </a:r>
            <a:r>
              <a:rPr lang="zh-CN" altLang="en-US" sz="2400" dirty="0">
                <a:latin typeface="黑体" panose="02010609060101010101" pitchFamily="49" charset="-122"/>
                <a:ea typeface="黑体" panose="02010609060101010101" pitchFamily="49" charset="-122"/>
              </a:rPr>
              <a:t>的质量分布均匀的正方形绕过其几何中心且与正方形平面垂直的轴转动时的转动惯量</a:t>
            </a:r>
          </a:p>
        </p:txBody>
      </p:sp>
    </p:spTree>
    <p:extLst>
      <p:ext uri="{BB962C8B-B14F-4D97-AF65-F5344CB8AC3E}">
        <p14:creationId xmlns:p14="http://schemas.microsoft.com/office/powerpoint/2010/main" val="3123593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0" y="379828"/>
            <a:ext cx="9114286" cy="4123809"/>
          </a:xfrm>
          <a:prstGeom prst="rect">
            <a:avLst/>
          </a:prstGeom>
        </p:spPr>
      </p:pic>
      <p:pic>
        <p:nvPicPr>
          <p:cNvPr id="3" name="图片 2"/>
          <p:cNvPicPr>
            <a:picLocks noChangeAspect="1"/>
          </p:cNvPicPr>
          <p:nvPr/>
        </p:nvPicPr>
        <p:blipFill>
          <a:blip r:embed="rId3"/>
          <a:stretch>
            <a:fillRect/>
          </a:stretch>
        </p:blipFill>
        <p:spPr>
          <a:xfrm>
            <a:off x="0" y="2249252"/>
            <a:ext cx="9114286" cy="4047619"/>
          </a:xfrm>
          <a:prstGeom prst="rect">
            <a:avLst/>
          </a:prstGeom>
        </p:spPr>
      </p:pic>
      <p:sp>
        <p:nvSpPr>
          <p:cNvPr id="4" name="灯片编号占位符 3">
            <a:extLst>
              <a:ext uri="{FF2B5EF4-FFF2-40B4-BE49-F238E27FC236}">
                <a16:creationId xmlns:a16="http://schemas.microsoft.com/office/drawing/2014/main" id="{643ADB0E-E79E-4E0A-A6E1-58D17DEE861F}"/>
              </a:ext>
            </a:extLst>
          </p:cNvPr>
          <p:cNvSpPr>
            <a:spLocks noGrp="1"/>
          </p:cNvSpPr>
          <p:nvPr>
            <p:ph type="sldNum" sz="quarter" idx="12"/>
          </p:nvPr>
        </p:nvSpPr>
        <p:spPr/>
        <p:txBody>
          <a:bodyPr/>
          <a:lstStyle/>
          <a:p>
            <a:fld id="{4C3D3B58-3EE1-4F96-9FD8-5B8AB691F231}" type="slidenum">
              <a:rPr lang="zh-CN" altLang="en-US" smtClean="0"/>
              <a:t>6</a:t>
            </a:fld>
            <a:endParaRPr lang="zh-CN" altLang="en-US"/>
          </a:p>
        </p:txBody>
      </p:sp>
    </p:spTree>
    <p:extLst>
      <p:ext uri="{BB962C8B-B14F-4D97-AF65-F5344CB8AC3E}">
        <p14:creationId xmlns:p14="http://schemas.microsoft.com/office/powerpoint/2010/main" val="95626426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62707" y="520504"/>
            <a:ext cx="8018585" cy="1200329"/>
          </a:xfrm>
          <a:prstGeom prst="rect">
            <a:avLst/>
          </a:prstGeom>
          <a:noFill/>
        </p:spPr>
        <p:txBody>
          <a:bodyPr wrap="square" rtlCol="0">
            <a:spAutoFit/>
          </a:bodyPr>
          <a:lstStyle/>
          <a:p>
            <a:r>
              <a:rPr lang="zh-CN" altLang="en-US" sz="2400" dirty="0">
                <a:latin typeface="黑体" panose="02010609060101010101" pitchFamily="49" charset="-122"/>
                <a:ea typeface="黑体" panose="02010609060101010101" pitchFamily="49" charset="-122"/>
              </a:rPr>
              <a:t>例</a:t>
            </a:r>
            <a:r>
              <a:rPr lang="en-US" altLang="zh-CN" sz="2400" dirty="0">
                <a:latin typeface="黑体" panose="02010609060101010101" pitchFamily="49" charset="-122"/>
                <a:ea typeface="黑体" panose="02010609060101010101" pitchFamily="49" charset="-122"/>
              </a:rPr>
              <a:t>14</a:t>
            </a:r>
            <a:r>
              <a:rPr lang="zh-CN" altLang="en-US" sz="2400" dirty="0">
                <a:latin typeface="黑体" panose="02010609060101010101" pitchFamily="49" charset="-122"/>
                <a:ea typeface="黑体" panose="02010609060101010101" pitchFamily="49" charset="-122"/>
              </a:rPr>
              <a:t>：</a:t>
            </a: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求解一个质量为</a:t>
            </a:r>
            <a:r>
              <a:rPr lang="en-US" altLang="zh-CN" sz="2400" dirty="0">
                <a:latin typeface="黑体" panose="02010609060101010101" pitchFamily="49" charset="-122"/>
                <a:ea typeface="黑体" panose="02010609060101010101" pitchFamily="49" charset="-122"/>
              </a:rPr>
              <a:t>m</a:t>
            </a:r>
            <a:r>
              <a:rPr lang="zh-CN" altLang="en-US" sz="2400" dirty="0">
                <a:latin typeface="黑体" panose="02010609060101010101" pitchFamily="49" charset="-122"/>
                <a:ea typeface="黑体" panose="02010609060101010101" pitchFamily="49" charset="-122"/>
              </a:rPr>
              <a:t>，边长为</a:t>
            </a:r>
            <a:r>
              <a:rPr lang="en-US" altLang="zh-CN" sz="2400" dirty="0">
                <a:latin typeface="黑体" panose="02010609060101010101" pitchFamily="49" charset="-122"/>
                <a:ea typeface="黑体" panose="02010609060101010101" pitchFamily="49" charset="-122"/>
              </a:rPr>
              <a:t>a</a:t>
            </a:r>
            <a:r>
              <a:rPr lang="zh-CN" altLang="en-US" sz="2400" dirty="0">
                <a:latin typeface="黑体" panose="02010609060101010101" pitchFamily="49" charset="-122"/>
                <a:ea typeface="黑体" panose="02010609060101010101" pitchFamily="49" charset="-122"/>
              </a:rPr>
              <a:t>的质量分布均匀的正方形绕过其几何中心且与正方形平面垂直的轴转动时的转动惯量</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E298233A-FA5F-4A2E-B62F-E354F4F8E660}"/>
                  </a:ext>
                </a:extLst>
              </p:cNvPr>
              <p:cNvSpPr txBox="1"/>
              <p:nvPr/>
            </p:nvSpPr>
            <p:spPr>
              <a:xfrm>
                <a:off x="562706" y="1908772"/>
                <a:ext cx="8018585" cy="3651897"/>
              </a:xfrm>
              <a:prstGeom prst="rect">
                <a:avLst/>
              </a:prstGeom>
              <a:noFill/>
            </p:spPr>
            <p:txBody>
              <a:bodyPr wrap="square" rtlCol="0">
                <a:spAutoFit/>
              </a:bodyPr>
              <a:lstStyle/>
              <a:p>
                <a:r>
                  <a:rPr lang="zh-CN" altLang="en-US" sz="2400" dirty="0">
                    <a:latin typeface="黑体" panose="02010609060101010101" pitchFamily="49" charset="-122"/>
                    <a:ea typeface="黑体" panose="02010609060101010101" pitchFamily="49" charset="-122"/>
                  </a:rPr>
                  <a:t>设该正方形的转动惯量为</a:t>
                </a:r>
                <a:r>
                  <a:rPr lang="en-US" altLang="zh-CN" sz="2400" dirty="0">
                    <a:latin typeface="黑体" panose="02010609060101010101" pitchFamily="49" charset="-122"/>
                    <a:ea typeface="黑体" panose="02010609060101010101" pitchFamily="49" charset="-122"/>
                  </a:rPr>
                  <a:t>I</a:t>
                </a:r>
                <a:r>
                  <a:rPr lang="zh-CN" altLang="en-US" sz="2400" dirty="0">
                    <a:latin typeface="黑体" panose="02010609060101010101" pitchFamily="49" charset="-122"/>
                    <a:ea typeface="黑体" panose="02010609060101010101" pitchFamily="49" charset="-122"/>
                  </a:rPr>
                  <a:t>，转动惯量量纲为</a:t>
                </a:r>
                <a14:m>
                  <m:oMath xmlns:m="http://schemas.openxmlformats.org/officeDocument/2006/math">
                    <m:d>
                      <m:dPr>
                        <m:begChr m:val="["/>
                        <m:endChr m:val="]"/>
                        <m:ctrlPr>
                          <a:rPr lang="en-US" altLang="zh-CN" sz="2400" i="1" dirty="0" smtClean="0">
                            <a:latin typeface="Cambria Math" panose="02040503050406030204" pitchFamily="18" charset="0"/>
                            <a:ea typeface="黑体" panose="02010609060101010101" pitchFamily="49" charset="-122"/>
                          </a:rPr>
                        </m:ctrlPr>
                      </m:dPr>
                      <m:e>
                        <m:r>
                          <a:rPr lang="en-US" altLang="zh-CN" sz="2400" i="1" dirty="0" smtClean="0">
                            <a:latin typeface="Cambria Math" panose="02040503050406030204" pitchFamily="18" charset="0"/>
                            <a:ea typeface="黑体" panose="02010609060101010101" pitchFamily="49" charset="-122"/>
                          </a:rPr>
                          <m:t>𝑘𝑔</m:t>
                        </m:r>
                      </m:e>
                    </m:d>
                    <m:sSup>
                      <m:sSupPr>
                        <m:ctrlPr>
                          <a:rPr lang="en-US" altLang="zh-CN" sz="2400" i="1" dirty="0" smtClean="0">
                            <a:latin typeface="Cambria Math" panose="02040503050406030204" pitchFamily="18" charset="0"/>
                            <a:ea typeface="黑体" panose="02010609060101010101" pitchFamily="49" charset="-122"/>
                          </a:rPr>
                        </m:ctrlPr>
                      </m:sSupPr>
                      <m:e>
                        <m:d>
                          <m:dPr>
                            <m:begChr m:val="["/>
                            <m:endChr m:val="]"/>
                            <m:ctrlPr>
                              <a:rPr lang="en-US" altLang="zh-CN" sz="2400" i="1" dirty="0" smtClean="0">
                                <a:latin typeface="Cambria Math" panose="02040503050406030204" pitchFamily="18" charset="0"/>
                                <a:ea typeface="黑体" panose="02010609060101010101" pitchFamily="49" charset="-122"/>
                              </a:rPr>
                            </m:ctrlPr>
                          </m:dPr>
                          <m:e>
                            <m:r>
                              <a:rPr lang="en-US" altLang="zh-CN" sz="2400" i="1" dirty="0" smtClean="0">
                                <a:latin typeface="Cambria Math" panose="02040503050406030204" pitchFamily="18" charset="0"/>
                                <a:ea typeface="黑体" panose="02010609060101010101" pitchFamily="49" charset="-122"/>
                              </a:rPr>
                              <m:t>𝑚</m:t>
                            </m:r>
                          </m:e>
                        </m:d>
                      </m:e>
                      <m:sup>
                        <m:r>
                          <a:rPr lang="en-US" altLang="zh-CN" sz="2400" i="1" dirty="0" smtClean="0">
                            <a:latin typeface="Cambria Math" panose="02040503050406030204" pitchFamily="18" charset="0"/>
                            <a:ea typeface="黑体" panose="02010609060101010101" pitchFamily="49" charset="-122"/>
                          </a:rPr>
                          <m:t>2</m:t>
                        </m:r>
                      </m:sup>
                    </m:sSup>
                  </m:oMath>
                </a14:m>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如图，将该正方形分为</a:t>
                </a:r>
                <a:r>
                  <a:rPr lang="en-US" altLang="zh-CN" sz="2400" dirty="0">
                    <a:latin typeface="黑体" panose="02010609060101010101" pitchFamily="49" charset="-122"/>
                    <a:ea typeface="黑体" panose="02010609060101010101" pitchFamily="49" charset="-122"/>
                  </a:rPr>
                  <a:t>4</a:t>
                </a:r>
                <a:r>
                  <a:rPr lang="zh-CN" altLang="en-US" sz="2400" dirty="0">
                    <a:latin typeface="黑体" panose="02010609060101010101" pitchFamily="49" charset="-122"/>
                    <a:ea typeface="黑体" panose="02010609060101010101" pitchFamily="49" charset="-122"/>
                  </a:rPr>
                  <a:t>个小正方形</a:t>
                </a: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每个小正方形质量是大正方形的</a:t>
                </a:r>
                <a:r>
                  <a:rPr lang="en-US" altLang="zh-CN" sz="2400" dirty="0">
                    <a:latin typeface="黑体" panose="02010609060101010101" pitchFamily="49" charset="-122"/>
                    <a:ea typeface="黑体" panose="02010609060101010101" pitchFamily="49" charset="-122"/>
                  </a:rPr>
                  <a:t>1/4</a:t>
                </a:r>
                <a:r>
                  <a:rPr lang="zh-CN" altLang="en-US" sz="2400" dirty="0">
                    <a:latin typeface="黑体" panose="02010609060101010101" pitchFamily="49" charset="-122"/>
                    <a:ea typeface="黑体" panose="02010609060101010101" pitchFamily="49" charset="-122"/>
                  </a:rPr>
                  <a:t>，边长为</a:t>
                </a:r>
                <a:r>
                  <a:rPr lang="en-US" altLang="zh-CN" sz="2400" dirty="0">
                    <a:latin typeface="黑体" panose="02010609060101010101" pitchFamily="49" charset="-122"/>
                    <a:ea typeface="黑体" panose="02010609060101010101" pitchFamily="49" charset="-122"/>
                  </a:rPr>
                  <a:t>1/2</a:t>
                </a:r>
              </a:p>
              <a:p>
                <a:r>
                  <a:rPr lang="zh-CN" altLang="en-US" sz="2400" dirty="0">
                    <a:latin typeface="黑体" panose="02010609060101010101" pitchFamily="49" charset="-122"/>
                    <a:ea typeface="黑体" panose="02010609060101010101" pitchFamily="49" charset="-122"/>
                  </a:rPr>
                  <a:t>因此，一个小正方形的转动惯量为</a:t>
                </a:r>
                <a:r>
                  <a:rPr lang="en-US" altLang="zh-CN" sz="2400" dirty="0">
                    <a:latin typeface="黑体" panose="02010609060101010101" pitchFamily="49" charset="-122"/>
                    <a:ea typeface="黑体" panose="02010609060101010101" pitchFamily="49" charset="-122"/>
                  </a:rPr>
                  <a:t>I/16</a:t>
                </a:r>
              </a:p>
              <a:p>
                <a:r>
                  <a:rPr lang="zh-CN" altLang="en-US" sz="2400" dirty="0">
                    <a:latin typeface="黑体" panose="02010609060101010101" pitchFamily="49" charset="-122"/>
                    <a:ea typeface="黑体" panose="02010609060101010101" pitchFamily="49" charset="-122"/>
                  </a:rPr>
                  <a:t>由平行轴定理：</a:t>
                </a:r>
                <a:endParaRPr lang="en-US" altLang="zh-CN" sz="2400" dirty="0">
                  <a:latin typeface="黑体" panose="02010609060101010101" pitchFamily="49" charset="-122"/>
                  <a:ea typeface="黑体" panose="02010609060101010101" pitchFamily="49" charset="-122"/>
                </a:endParaRPr>
              </a:p>
              <a:p>
                <a:pPr/>
                <a14:m>
                  <m:oMathPara xmlns:m="http://schemas.openxmlformats.org/officeDocument/2006/math">
                    <m:oMathParaPr>
                      <m:jc m:val="left"/>
                    </m:oMathParaPr>
                    <m:oMath xmlns:m="http://schemas.openxmlformats.org/officeDocument/2006/math">
                      <m:r>
                        <m:rPr>
                          <m:sty m:val="p"/>
                        </m:rPr>
                        <a:rPr lang="en-US" altLang="zh-CN" sz="2400" i="1" dirty="0">
                          <a:latin typeface="Cambria Math" panose="02040503050406030204" pitchFamily="18" charset="0"/>
                          <a:ea typeface="黑体" panose="02010609060101010101" pitchFamily="49" charset="-122"/>
                        </a:rPr>
                        <m:t>I</m:t>
                      </m:r>
                      <m:r>
                        <a:rPr lang="en-US" altLang="zh-CN" sz="2400" i="1" dirty="0" smtClean="0">
                          <a:latin typeface="Cambria Math" panose="02040503050406030204" pitchFamily="18" charset="0"/>
                          <a:ea typeface="黑体" panose="02010609060101010101" pitchFamily="49" charset="-122"/>
                        </a:rPr>
                        <m:t>=</m:t>
                      </m:r>
                      <m:r>
                        <a:rPr lang="en-US" altLang="zh-CN" sz="2400" i="1" dirty="0">
                          <a:latin typeface="Cambria Math" panose="02040503050406030204" pitchFamily="18" charset="0"/>
                          <a:ea typeface="黑体" panose="02010609060101010101" pitchFamily="49" charset="-122"/>
                        </a:rPr>
                        <m:t>4</m:t>
                      </m:r>
                      <m:r>
                        <a:rPr lang="en-US" altLang="zh-CN" sz="2400" i="1" dirty="0" smtClean="0">
                          <a:latin typeface="Cambria Math" panose="02040503050406030204" pitchFamily="18" charset="0"/>
                          <a:ea typeface="Cambria Math" panose="02040503050406030204" pitchFamily="18" charset="0"/>
                        </a:rPr>
                        <m:t>×</m:t>
                      </m:r>
                      <m:d>
                        <m:dPr>
                          <m:ctrlPr>
                            <a:rPr lang="en-US" altLang="zh-CN" sz="2400" b="0" i="1" dirty="0" smtClean="0">
                              <a:latin typeface="Cambria Math" panose="02040503050406030204" pitchFamily="18" charset="0"/>
                              <a:ea typeface="Cambria Math" panose="02040503050406030204" pitchFamily="18" charset="0"/>
                            </a:rPr>
                          </m:ctrlPr>
                        </m:dPr>
                        <m:e>
                          <m:f>
                            <m:fPr>
                              <m:ctrlPr>
                                <a:rPr lang="en-US" altLang="zh-CN" sz="2400" b="0" i="1" dirty="0" smtClean="0">
                                  <a:latin typeface="Cambria Math" panose="02040503050406030204" pitchFamily="18" charset="0"/>
                                  <a:ea typeface="Cambria Math" panose="02040503050406030204" pitchFamily="18" charset="0"/>
                                </a:rPr>
                              </m:ctrlPr>
                            </m:fPr>
                            <m:num>
                              <m:r>
                                <a:rPr lang="en-US" altLang="zh-CN" sz="2400" b="0" i="1" dirty="0" smtClean="0">
                                  <a:latin typeface="Cambria Math" panose="02040503050406030204" pitchFamily="18" charset="0"/>
                                  <a:ea typeface="Cambria Math" panose="02040503050406030204" pitchFamily="18" charset="0"/>
                                </a:rPr>
                                <m:t>𝐼</m:t>
                              </m:r>
                            </m:num>
                            <m:den>
                              <m:r>
                                <a:rPr lang="en-US" altLang="zh-CN" sz="2400" b="0" i="1" dirty="0" smtClean="0">
                                  <a:latin typeface="Cambria Math" panose="02040503050406030204" pitchFamily="18" charset="0"/>
                                  <a:ea typeface="Cambria Math" panose="02040503050406030204" pitchFamily="18" charset="0"/>
                                </a:rPr>
                                <m:t>16</m:t>
                              </m:r>
                            </m:den>
                          </m:f>
                          <m:r>
                            <a:rPr lang="en-US" altLang="zh-CN" sz="2400" b="0" i="1" dirty="0" smtClean="0">
                              <a:latin typeface="Cambria Math" panose="02040503050406030204" pitchFamily="18" charset="0"/>
                              <a:ea typeface="Cambria Math" panose="02040503050406030204" pitchFamily="18" charset="0"/>
                            </a:rPr>
                            <m:t>+</m:t>
                          </m:r>
                          <m:f>
                            <m:fPr>
                              <m:ctrlPr>
                                <a:rPr lang="en-US" altLang="zh-CN" sz="2400" b="0" i="1" dirty="0" smtClean="0">
                                  <a:latin typeface="Cambria Math" panose="02040503050406030204" pitchFamily="18" charset="0"/>
                                  <a:ea typeface="Cambria Math" panose="02040503050406030204" pitchFamily="18" charset="0"/>
                                </a:rPr>
                              </m:ctrlPr>
                            </m:fPr>
                            <m:num>
                              <m:r>
                                <a:rPr lang="en-US" altLang="zh-CN" sz="2400" b="0" i="1" dirty="0" smtClean="0">
                                  <a:latin typeface="Cambria Math" panose="02040503050406030204" pitchFamily="18" charset="0"/>
                                  <a:ea typeface="Cambria Math" panose="02040503050406030204" pitchFamily="18" charset="0"/>
                                </a:rPr>
                                <m:t>1</m:t>
                              </m:r>
                            </m:num>
                            <m:den>
                              <m:r>
                                <a:rPr lang="en-US" altLang="zh-CN" sz="2400" b="0" i="1" dirty="0" smtClean="0">
                                  <a:latin typeface="Cambria Math" panose="02040503050406030204" pitchFamily="18" charset="0"/>
                                  <a:ea typeface="Cambria Math" panose="02040503050406030204" pitchFamily="18" charset="0"/>
                                </a:rPr>
                                <m:t>4</m:t>
                              </m:r>
                            </m:den>
                          </m:f>
                          <m:r>
                            <a:rPr lang="en-US" altLang="zh-CN" sz="2400" b="0" i="1" dirty="0" smtClean="0">
                              <a:latin typeface="Cambria Math" panose="02040503050406030204" pitchFamily="18" charset="0"/>
                              <a:ea typeface="Cambria Math" panose="02040503050406030204" pitchFamily="18" charset="0"/>
                            </a:rPr>
                            <m:t>𝑚</m:t>
                          </m:r>
                          <m:sSup>
                            <m:sSupPr>
                              <m:ctrlPr>
                                <a:rPr lang="en-US" altLang="zh-CN" sz="2400" b="0" i="1" dirty="0" smtClean="0">
                                  <a:latin typeface="Cambria Math" panose="02040503050406030204" pitchFamily="18" charset="0"/>
                                  <a:ea typeface="Cambria Math" panose="02040503050406030204" pitchFamily="18" charset="0"/>
                                </a:rPr>
                              </m:ctrlPr>
                            </m:sSupPr>
                            <m:e>
                              <m:d>
                                <m:dPr>
                                  <m:ctrlPr>
                                    <a:rPr lang="en-US" altLang="zh-CN" sz="2400" b="0" i="1" dirty="0" smtClean="0">
                                      <a:latin typeface="Cambria Math" panose="02040503050406030204" pitchFamily="18" charset="0"/>
                                      <a:ea typeface="Cambria Math" panose="02040503050406030204" pitchFamily="18" charset="0"/>
                                    </a:rPr>
                                  </m:ctrlPr>
                                </m:dPr>
                                <m:e>
                                  <m:f>
                                    <m:fPr>
                                      <m:ctrlPr>
                                        <a:rPr lang="en-US" altLang="zh-CN" sz="2400" b="0" i="1" dirty="0" smtClean="0">
                                          <a:latin typeface="Cambria Math" panose="02040503050406030204" pitchFamily="18" charset="0"/>
                                          <a:ea typeface="Cambria Math" panose="02040503050406030204" pitchFamily="18" charset="0"/>
                                        </a:rPr>
                                      </m:ctrlPr>
                                    </m:fPr>
                                    <m:num>
                                      <m:rad>
                                        <m:radPr>
                                          <m:degHide m:val="on"/>
                                          <m:ctrlPr>
                                            <a:rPr lang="en-US" altLang="zh-CN" sz="2400" b="0" i="1" dirty="0" smtClean="0">
                                              <a:latin typeface="Cambria Math" panose="02040503050406030204" pitchFamily="18" charset="0"/>
                                              <a:ea typeface="Cambria Math" panose="02040503050406030204" pitchFamily="18" charset="0"/>
                                            </a:rPr>
                                          </m:ctrlPr>
                                        </m:radPr>
                                        <m:deg/>
                                        <m:e>
                                          <m:r>
                                            <a:rPr lang="en-US" altLang="zh-CN" sz="2400" b="0" i="1" dirty="0" smtClean="0">
                                              <a:latin typeface="Cambria Math" panose="02040503050406030204" pitchFamily="18" charset="0"/>
                                              <a:ea typeface="Cambria Math" panose="02040503050406030204" pitchFamily="18" charset="0"/>
                                            </a:rPr>
                                            <m:t>2</m:t>
                                          </m:r>
                                        </m:e>
                                      </m:rad>
                                    </m:num>
                                    <m:den>
                                      <m:r>
                                        <a:rPr lang="en-US" altLang="zh-CN" sz="2400" b="0" i="1" dirty="0" smtClean="0">
                                          <a:latin typeface="Cambria Math" panose="02040503050406030204" pitchFamily="18" charset="0"/>
                                          <a:ea typeface="Cambria Math" panose="02040503050406030204" pitchFamily="18" charset="0"/>
                                        </a:rPr>
                                        <m:t>4</m:t>
                                      </m:r>
                                    </m:den>
                                  </m:f>
                                  <m:r>
                                    <a:rPr lang="en-US" altLang="zh-CN" sz="2400" b="0" i="1" dirty="0" smtClean="0">
                                      <a:latin typeface="Cambria Math" panose="02040503050406030204" pitchFamily="18" charset="0"/>
                                      <a:ea typeface="Cambria Math" panose="02040503050406030204" pitchFamily="18" charset="0"/>
                                    </a:rPr>
                                    <m:t>𝑎</m:t>
                                  </m:r>
                                </m:e>
                              </m:d>
                            </m:e>
                            <m:sup>
                              <m:r>
                                <a:rPr lang="en-US" altLang="zh-CN" sz="2400" b="0" i="1" dirty="0" smtClean="0">
                                  <a:latin typeface="Cambria Math" panose="02040503050406030204" pitchFamily="18" charset="0"/>
                                  <a:ea typeface="Cambria Math" panose="02040503050406030204" pitchFamily="18" charset="0"/>
                                </a:rPr>
                                <m:t>2</m:t>
                              </m:r>
                            </m:sup>
                          </m:sSup>
                        </m:e>
                      </m:d>
                    </m:oMath>
                  </m:oMathPara>
                </a14:m>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解得</a:t>
                </a:r>
                <a14:m>
                  <m:oMath xmlns:m="http://schemas.openxmlformats.org/officeDocument/2006/math">
                    <m:r>
                      <a:rPr lang="en-US" altLang="zh-CN" sz="2400" i="1" dirty="0" smtClean="0">
                        <a:latin typeface="Cambria Math" panose="02040503050406030204" pitchFamily="18" charset="0"/>
                        <a:ea typeface="黑体" panose="02010609060101010101" pitchFamily="49" charset="-122"/>
                      </a:rPr>
                      <m:t>𝐼</m:t>
                    </m:r>
                    <m:r>
                      <a:rPr lang="en-US" altLang="zh-CN" sz="2400" i="1" dirty="0" smtClean="0">
                        <a:latin typeface="Cambria Math" panose="02040503050406030204" pitchFamily="18" charset="0"/>
                        <a:ea typeface="黑体" panose="02010609060101010101" pitchFamily="49" charset="-122"/>
                      </a:rPr>
                      <m:t>=</m:t>
                    </m:r>
                    <m:f>
                      <m:fPr>
                        <m:ctrlPr>
                          <a:rPr lang="en-US" altLang="zh-CN" sz="2400" i="1" dirty="0" smtClean="0">
                            <a:latin typeface="Cambria Math" panose="02040503050406030204" pitchFamily="18" charset="0"/>
                            <a:ea typeface="Cambria Math" panose="02040503050406030204" pitchFamily="18" charset="0"/>
                          </a:rPr>
                        </m:ctrlPr>
                      </m:fPr>
                      <m:num>
                        <m:r>
                          <a:rPr lang="en-US" altLang="zh-CN" sz="2400" i="1" dirty="0" smtClean="0">
                            <a:latin typeface="Cambria Math" panose="02040503050406030204" pitchFamily="18" charset="0"/>
                            <a:ea typeface="Cambria Math" panose="02040503050406030204" pitchFamily="18" charset="0"/>
                          </a:rPr>
                          <m:t>1</m:t>
                        </m:r>
                      </m:num>
                      <m:den>
                        <m:r>
                          <a:rPr lang="en-US" altLang="zh-CN" sz="2400" i="1" dirty="0" smtClean="0">
                            <a:latin typeface="Cambria Math" panose="02040503050406030204" pitchFamily="18" charset="0"/>
                            <a:ea typeface="Cambria Math" panose="02040503050406030204" pitchFamily="18" charset="0"/>
                          </a:rPr>
                          <m:t>6</m:t>
                        </m:r>
                      </m:den>
                    </m:f>
                    <m:r>
                      <a:rPr lang="en-US" altLang="zh-CN" sz="2400" i="1" dirty="0" smtClean="0">
                        <a:latin typeface="Cambria Math" panose="02040503050406030204" pitchFamily="18" charset="0"/>
                        <a:ea typeface="Cambria Math" panose="02040503050406030204" pitchFamily="18" charset="0"/>
                      </a:rPr>
                      <m:t>𝑚</m:t>
                    </m:r>
                    <m:sSup>
                      <m:sSupPr>
                        <m:ctrlPr>
                          <a:rPr lang="en-US" altLang="zh-CN" sz="2400" b="0" i="1" dirty="0" smtClean="0">
                            <a:latin typeface="Cambria Math" panose="02040503050406030204" pitchFamily="18" charset="0"/>
                            <a:ea typeface="Cambria Math" panose="02040503050406030204" pitchFamily="18" charset="0"/>
                          </a:rPr>
                        </m:ctrlPr>
                      </m:sSupPr>
                      <m:e>
                        <m:r>
                          <a:rPr lang="en-US" altLang="zh-CN" sz="2400" i="1" dirty="0" smtClean="0">
                            <a:latin typeface="Cambria Math" panose="02040503050406030204" pitchFamily="18" charset="0"/>
                            <a:ea typeface="Cambria Math" panose="02040503050406030204" pitchFamily="18" charset="0"/>
                          </a:rPr>
                          <m:t>𝑎</m:t>
                        </m:r>
                      </m:e>
                      <m:sup>
                        <m:r>
                          <a:rPr lang="en-US" altLang="zh-CN" sz="2400" b="0" i="1" dirty="0" smtClean="0">
                            <a:latin typeface="Cambria Math" panose="02040503050406030204" pitchFamily="18" charset="0"/>
                            <a:ea typeface="Cambria Math" panose="02040503050406030204" pitchFamily="18" charset="0"/>
                          </a:rPr>
                          <m:t>2</m:t>
                        </m:r>
                      </m:sup>
                    </m:sSup>
                  </m:oMath>
                </a14:m>
                <a:r>
                  <a:rPr lang="zh-CN" altLang="en-US" sz="2400" i="1" dirty="0">
                    <a:latin typeface="黑体" panose="02010609060101010101" pitchFamily="49" charset="-122"/>
                    <a:ea typeface="黑体" panose="02010609060101010101" pitchFamily="49" charset="-122"/>
                  </a:rPr>
                  <a:t> </a:t>
                </a:r>
              </a:p>
            </p:txBody>
          </p:sp>
        </mc:Choice>
        <mc:Fallback xmlns="">
          <p:sp>
            <p:nvSpPr>
              <p:cNvPr id="3" name="文本框 2">
                <a:extLst>
                  <a:ext uri="{FF2B5EF4-FFF2-40B4-BE49-F238E27FC236}">
                    <a16:creationId xmlns:a16="http://schemas.microsoft.com/office/drawing/2014/main" id="{E298233A-FA5F-4A2E-B62F-E354F4F8E660}"/>
                  </a:ext>
                </a:extLst>
              </p:cNvPr>
              <p:cNvSpPr txBox="1">
                <a:spLocks noRot="1" noChangeAspect="1" noMove="1" noResize="1" noEditPoints="1" noAdjustHandles="1" noChangeArrowheads="1" noChangeShapeType="1" noTextEdit="1"/>
              </p:cNvSpPr>
              <p:nvPr/>
            </p:nvSpPr>
            <p:spPr>
              <a:xfrm>
                <a:off x="562706" y="1908772"/>
                <a:ext cx="8018585" cy="3651897"/>
              </a:xfrm>
              <a:prstGeom prst="rect">
                <a:avLst/>
              </a:prstGeom>
              <a:blipFill>
                <a:blip r:embed="rId2"/>
                <a:stretch>
                  <a:fillRect l="-1140" t="-1836"/>
                </a:stretch>
              </a:blipFill>
            </p:spPr>
            <p:txBody>
              <a:bodyPr/>
              <a:lstStyle/>
              <a:p>
                <a:r>
                  <a:rPr lang="zh-CN" altLang="en-US">
                    <a:noFill/>
                  </a:rPr>
                  <a:t> </a:t>
                </a:r>
              </a:p>
            </p:txBody>
          </p:sp>
        </mc:Fallback>
      </mc:AlternateContent>
      <p:sp>
        <p:nvSpPr>
          <p:cNvPr id="4" name="矩形 3">
            <a:extLst>
              <a:ext uri="{FF2B5EF4-FFF2-40B4-BE49-F238E27FC236}">
                <a16:creationId xmlns:a16="http://schemas.microsoft.com/office/drawing/2014/main" id="{20C39F51-79F4-4066-988B-9F1C6FE1BC5D}"/>
              </a:ext>
            </a:extLst>
          </p:cNvPr>
          <p:cNvSpPr/>
          <p:nvPr/>
        </p:nvSpPr>
        <p:spPr>
          <a:xfrm>
            <a:off x="6231988" y="4149969"/>
            <a:ext cx="2187527" cy="218752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cxnSp>
        <p:nvCxnSpPr>
          <p:cNvPr id="6" name="直接连接符 5">
            <a:extLst>
              <a:ext uri="{FF2B5EF4-FFF2-40B4-BE49-F238E27FC236}">
                <a16:creationId xmlns:a16="http://schemas.microsoft.com/office/drawing/2014/main" id="{46BFF598-6772-4534-93B9-6F4F3779F94D}"/>
              </a:ext>
            </a:extLst>
          </p:cNvPr>
          <p:cNvCxnSpPr>
            <a:stCxn id="4" idx="1"/>
            <a:endCxn id="4" idx="3"/>
          </p:cNvCxnSpPr>
          <p:nvPr/>
        </p:nvCxnSpPr>
        <p:spPr>
          <a:xfrm>
            <a:off x="6231988" y="5243733"/>
            <a:ext cx="2187527" cy="0"/>
          </a:xfrm>
          <a:prstGeom prst="line">
            <a:avLst/>
          </a:prstGeom>
        </p:spPr>
        <p:style>
          <a:lnRef idx="1">
            <a:schemeClr val="dk1"/>
          </a:lnRef>
          <a:fillRef idx="0">
            <a:schemeClr val="dk1"/>
          </a:fillRef>
          <a:effectRef idx="0">
            <a:schemeClr val="dk1"/>
          </a:effectRef>
          <a:fontRef idx="minor">
            <a:schemeClr val="tx1"/>
          </a:fontRef>
        </p:style>
      </p:cxnSp>
      <p:cxnSp>
        <p:nvCxnSpPr>
          <p:cNvPr id="8" name="直接连接符 7">
            <a:extLst>
              <a:ext uri="{FF2B5EF4-FFF2-40B4-BE49-F238E27FC236}">
                <a16:creationId xmlns:a16="http://schemas.microsoft.com/office/drawing/2014/main" id="{CD54D5C4-C668-44F6-BE30-1CC974F590AD}"/>
              </a:ext>
            </a:extLst>
          </p:cNvPr>
          <p:cNvCxnSpPr>
            <a:stCxn id="4" idx="0"/>
            <a:endCxn id="4" idx="2"/>
          </p:cNvCxnSpPr>
          <p:nvPr/>
        </p:nvCxnSpPr>
        <p:spPr>
          <a:xfrm>
            <a:off x="7325752" y="4149969"/>
            <a:ext cx="0" cy="2187527"/>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8879572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 name="图片 1">
            <a:extLst>
              <a:ext uri="{FF2B5EF4-FFF2-40B4-BE49-F238E27FC236}">
                <a16:creationId xmlns:a16="http://schemas.microsoft.com/office/drawing/2014/main" id="{57C3621D-D89D-460A-A6CD-34C81413C184}"/>
              </a:ext>
            </a:extLst>
          </p:cNvPr>
          <p:cNvPicPr>
            <a:picLocks noChangeAspect="1"/>
          </p:cNvPicPr>
          <p:nvPr/>
        </p:nvPicPr>
        <p:blipFill>
          <a:blip r:embed="rId3"/>
          <a:stretch>
            <a:fillRect/>
          </a:stretch>
        </p:blipFill>
        <p:spPr>
          <a:xfrm>
            <a:off x="3840480" y="571475"/>
            <a:ext cx="4837192" cy="1196568"/>
          </a:xfrm>
          <a:prstGeom prst="rect">
            <a:avLst/>
          </a:prstGeom>
        </p:spPr>
      </p:pic>
      <mc:AlternateContent xmlns:mc="http://schemas.openxmlformats.org/markup-compatibility/2006" xmlns:a14="http://schemas.microsoft.com/office/drawing/2010/main">
        <mc:Choice Requires="a14">
          <p:sp>
            <p:nvSpPr>
              <p:cNvPr id="3" name="文本框 2"/>
              <p:cNvSpPr txBox="1"/>
              <p:nvPr/>
            </p:nvSpPr>
            <p:spPr>
              <a:xfrm>
                <a:off x="3840481" y="1627366"/>
                <a:ext cx="5303519" cy="5230634"/>
              </a:xfrm>
              <a:prstGeom prst="rect">
                <a:avLst/>
              </a:prstGeom>
            </p:spPr>
            <p:txBody>
              <a:bodyPr vert="horz" lIns="91440" tIns="45720" rIns="91440" bIns="45720" rtlCol="0" anchor="ctr">
                <a:noAutofit/>
              </a:bodyPr>
              <a:lstStyle/>
              <a:p>
                <a:pPr lvl="0" defTabSz="457200">
                  <a:defRPr/>
                </a:pPr>
                <a:r>
                  <a:rPr lang="en-US" altLang="zh-CN" sz="2400" dirty="0">
                    <a:solidFill>
                      <a:prstClr val="black"/>
                    </a:solidFill>
                    <a:latin typeface="黑体" panose="02010609060101010101" pitchFamily="49" charset="-122"/>
                    <a:ea typeface="黑体" panose="02010609060101010101" pitchFamily="49" charset="-122"/>
                  </a:rPr>
                  <a:t>5.</a:t>
                </a:r>
                <a:r>
                  <a:rPr lang="zh-CN" altLang="en-US" sz="2400" dirty="0">
                    <a:solidFill>
                      <a:prstClr val="black"/>
                    </a:solidFill>
                    <a:latin typeface="黑体" panose="02010609060101010101" pitchFamily="49" charset="-122"/>
                    <a:ea typeface="黑体" panose="02010609060101010101" pitchFamily="49" charset="-122"/>
                  </a:rPr>
                  <a:t>滚动</a:t>
                </a:r>
                <a:endParaRPr lang="en-US" altLang="zh-CN" sz="2400" dirty="0">
                  <a:solidFill>
                    <a:prstClr val="black"/>
                  </a:solidFill>
                  <a:latin typeface="黑体" panose="02010609060101010101" pitchFamily="49" charset="-122"/>
                  <a:ea typeface="黑体" panose="02010609060101010101" pitchFamily="49" charset="-122"/>
                </a:endParaRPr>
              </a:p>
              <a:p>
                <a:pPr lvl="0"/>
                <a:r>
                  <a:rPr lang="en-US" altLang="zh-CN" sz="2400" dirty="0">
                    <a:solidFill>
                      <a:prstClr val="black"/>
                    </a:solidFill>
                    <a:latin typeface="黑体" panose="02010609060101010101" pitchFamily="49" charset="-122"/>
                    <a:ea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rPr>
                  <a:t>若</a:t>
                </a:r>
                <a14:m>
                  <m:oMath xmlns:m="http://schemas.openxmlformats.org/officeDocument/2006/math">
                    <m:sSub>
                      <m:sSubPr>
                        <m:ctrlPr>
                          <a:rPr lang="en-US" altLang="zh-CN" sz="2400" i="1">
                            <a:solidFill>
                              <a:prstClr val="black"/>
                            </a:solidFill>
                            <a:latin typeface="Cambria Math" panose="02040503050406030204" pitchFamily="18" charset="0"/>
                          </a:rPr>
                        </m:ctrlPr>
                      </m:sSubPr>
                      <m:e>
                        <m:r>
                          <m:rPr>
                            <m:sty m:val="p"/>
                          </m:rPr>
                          <a:rPr lang="en-US" altLang="zh-CN" sz="2400" i="1">
                            <a:solidFill>
                              <a:prstClr val="black"/>
                            </a:solidFill>
                            <a:latin typeface="Cambria Math" panose="02040503050406030204" pitchFamily="18" charset="0"/>
                          </a:rPr>
                          <m:t>v</m:t>
                        </m:r>
                      </m:e>
                      <m:sub>
                        <m:r>
                          <a:rPr lang="en-US" altLang="zh-CN" sz="2400" i="1">
                            <a:solidFill>
                              <a:prstClr val="black"/>
                            </a:solidFill>
                            <a:latin typeface="Cambria Math" panose="02040503050406030204" pitchFamily="18" charset="0"/>
                          </a:rPr>
                          <m:t>𝐶</m:t>
                        </m:r>
                      </m:sub>
                    </m:sSub>
                  </m:oMath>
                </a14:m>
                <a:r>
                  <a:rPr lang="en-US" altLang="zh-CN" sz="2400" dirty="0">
                    <a:solidFill>
                      <a:prstClr val="black"/>
                    </a:solidFill>
                    <a:latin typeface="黑体" panose="02010609060101010101" pitchFamily="49" charset="-122"/>
                    <a:ea typeface="黑体" panose="02010609060101010101" pitchFamily="49" charset="-122"/>
                  </a:rPr>
                  <a:t> &gt; </a:t>
                </a:r>
                <a:r>
                  <a:rPr lang="en-US" altLang="zh-CN" sz="2400" dirty="0" err="1">
                    <a:solidFill>
                      <a:prstClr val="black"/>
                    </a:solidFill>
                    <a:latin typeface="黑体" panose="02010609060101010101" pitchFamily="49" charset="-122"/>
                    <a:ea typeface="黑体" panose="02010609060101010101" pitchFamily="49" charset="-122"/>
                  </a:rPr>
                  <a:t>ωr</a:t>
                </a:r>
                <a:r>
                  <a:rPr lang="zh-CN" altLang="en-US" sz="2400" dirty="0">
                    <a:solidFill>
                      <a:prstClr val="black"/>
                    </a:solidFill>
                    <a:latin typeface="黑体" panose="02010609060101010101" pitchFamily="49" charset="-122"/>
                    <a:ea typeface="黑体" panose="02010609060101010101" pitchFamily="49" charset="-122"/>
                  </a:rPr>
                  <a:t>，又有滑动又有滚动；</a:t>
                </a:r>
              </a:p>
              <a:p>
                <a:pPr lvl="0"/>
                <a:r>
                  <a:rPr lang="en-US" altLang="zh-CN" sz="2400" dirty="0">
                    <a:solidFill>
                      <a:prstClr val="black"/>
                    </a:solidFill>
                    <a:latin typeface="黑体" panose="02010609060101010101" pitchFamily="49" charset="-122"/>
                    <a:ea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rPr>
                  <a:t>若</a:t>
                </a:r>
                <a14:m>
                  <m:oMath xmlns:m="http://schemas.openxmlformats.org/officeDocument/2006/math">
                    <m:sSub>
                      <m:sSubPr>
                        <m:ctrlPr>
                          <a:rPr lang="en-US" altLang="zh-CN" sz="2400" i="1">
                            <a:solidFill>
                              <a:prstClr val="black"/>
                            </a:solidFill>
                            <a:latin typeface="Cambria Math" panose="02040503050406030204" pitchFamily="18" charset="0"/>
                          </a:rPr>
                        </m:ctrlPr>
                      </m:sSubPr>
                      <m:e>
                        <m:r>
                          <m:rPr>
                            <m:sty m:val="p"/>
                          </m:rPr>
                          <a:rPr lang="en-US" altLang="zh-CN" sz="2400" i="1">
                            <a:solidFill>
                              <a:prstClr val="black"/>
                            </a:solidFill>
                            <a:latin typeface="Cambria Math" panose="02040503050406030204" pitchFamily="18" charset="0"/>
                          </a:rPr>
                          <m:t>v</m:t>
                        </m:r>
                      </m:e>
                      <m:sub>
                        <m:r>
                          <a:rPr lang="en-US" altLang="zh-CN" sz="2400" i="1">
                            <a:solidFill>
                              <a:prstClr val="black"/>
                            </a:solidFill>
                            <a:latin typeface="Cambria Math" panose="02040503050406030204" pitchFamily="18" charset="0"/>
                          </a:rPr>
                          <m:t>𝐶</m:t>
                        </m:r>
                      </m:sub>
                    </m:sSub>
                  </m:oMath>
                </a14:m>
                <a:r>
                  <a:rPr lang="en-US" altLang="zh-CN" sz="2400" dirty="0">
                    <a:solidFill>
                      <a:prstClr val="black"/>
                    </a:solidFill>
                    <a:latin typeface="黑体" panose="02010609060101010101" pitchFamily="49" charset="-122"/>
                    <a:ea typeface="黑体" panose="02010609060101010101" pitchFamily="49" charset="-122"/>
                  </a:rPr>
                  <a:t> = </a:t>
                </a:r>
                <a:r>
                  <a:rPr lang="en-US" altLang="zh-CN" sz="2400" dirty="0" err="1">
                    <a:solidFill>
                      <a:prstClr val="black"/>
                    </a:solidFill>
                    <a:latin typeface="黑体" panose="02010609060101010101" pitchFamily="49" charset="-122"/>
                    <a:ea typeface="黑体" panose="02010609060101010101" pitchFamily="49" charset="-122"/>
                  </a:rPr>
                  <a:t>ωr</a:t>
                </a:r>
                <a:r>
                  <a:rPr lang="zh-CN" altLang="en-US" sz="2400" dirty="0">
                    <a:solidFill>
                      <a:prstClr val="black"/>
                    </a:solidFill>
                    <a:latin typeface="黑体" panose="02010609060101010101" pitchFamily="49" charset="-122"/>
                    <a:ea typeface="黑体" panose="02010609060101010101" pitchFamily="49" charset="-122"/>
                  </a:rPr>
                  <a:t>，是纯滚动</a:t>
                </a:r>
                <a:endParaRPr lang="en-US" altLang="zh-CN" sz="2400" dirty="0">
                  <a:solidFill>
                    <a:prstClr val="black"/>
                  </a:solidFill>
                  <a:latin typeface="黑体" panose="02010609060101010101" pitchFamily="49" charset="-122"/>
                  <a:ea typeface="黑体" panose="02010609060101010101" pitchFamily="49" charset="-122"/>
                </a:endParaRPr>
              </a:p>
              <a:p>
                <a:pPr lvl="0"/>
                <a:r>
                  <a:rPr lang="zh-CN" altLang="en-US" sz="2400" dirty="0">
                    <a:solidFill>
                      <a:prstClr val="black"/>
                    </a:solidFill>
                    <a:latin typeface="黑体" panose="02010609060101010101" pitchFamily="49" charset="-122"/>
                    <a:ea typeface="黑体" panose="02010609060101010101" pitchFamily="49" charset="-122"/>
                  </a:rPr>
                  <a:t>两种处理方式：</a:t>
                </a:r>
              </a:p>
              <a:p>
                <a:pPr lvl="0"/>
                <a:r>
                  <a:rPr lang="zh-CN" altLang="en-US" sz="2400" dirty="0">
                    <a:solidFill>
                      <a:prstClr val="black"/>
                    </a:solidFill>
                    <a:latin typeface="黑体" panose="02010609060101010101" pitchFamily="49" charset="-122"/>
                    <a:ea typeface="黑体" panose="02010609060101010101" pitchFamily="49" charset="-122"/>
                  </a:rPr>
                  <a:t>① 以过</a:t>
                </a:r>
                <a:r>
                  <a:rPr lang="en-US" altLang="zh-CN" sz="2400" dirty="0">
                    <a:solidFill>
                      <a:prstClr val="black"/>
                    </a:solidFill>
                    <a:latin typeface="黑体" panose="02010609060101010101" pitchFamily="49" charset="-122"/>
                    <a:ea typeface="黑体" panose="02010609060101010101" pitchFamily="49" charset="-122"/>
                  </a:rPr>
                  <a:t>C </a:t>
                </a:r>
                <a:r>
                  <a:rPr lang="zh-CN" altLang="en-US" sz="2400" dirty="0">
                    <a:solidFill>
                      <a:prstClr val="black"/>
                    </a:solidFill>
                    <a:latin typeface="黑体" panose="02010609060101010101" pitchFamily="49" charset="-122"/>
                    <a:ea typeface="黑体" panose="02010609060101010101" pitchFamily="49" charset="-122"/>
                  </a:rPr>
                  <a:t>且⊥运动平面的轴为转轴，把刚体运动分解为质心平动</a:t>
                </a:r>
                <a:r>
                  <a:rPr lang="en-US" altLang="zh-CN" sz="2400" dirty="0">
                    <a:solidFill>
                      <a:prstClr val="black"/>
                    </a:solidFill>
                    <a:latin typeface="黑体" panose="02010609060101010101" pitchFamily="49" charset="-122"/>
                    <a:ea typeface="黑体" panose="02010609060101010101" pitchFamily="49" charset="-122"/>
                  </a:rPr>
                  <a:t>+ </a:t>
                </a:r>
                <a:r>
                  <a:rPr lang="zh-CN" altLang="en-US" sz="2400" dirty="0">
                    <a:solidFill>
                      <a:prstClr val="black"/>
                    </a:solidFill>
                    <a:latin typeface="黑体" panose="02010609060101010101" pitchFamily="49" charset="-122"/>
                    <a:ea typeface="黑体" panose="02010609060101010101" pitchFamily="49" charset="-122"/>
                  </a:rPr>
                  <a:t>绕质心转动；</a:t>
                </a:r>
              </a:p>
              <a:p>
                <a:pPr lvl="0"/>
                <a:r>
                  <a:rPr lang="zh-CN" altLang="en-US" sz="2400" dirty="0">
                    <a:solidFill>
                      <a:prstClr val="black"/>
                    </a:solidFill>
                    <a:latin typeface="黑体" panose="02010609060101010101" pitchFamily="49" charset="-122"/>
                    <a:ea typeface="黑体" panose="02010609060101010101" pitchFamily="49" charset="-122"/>
                  </a:rPr>
                  <a:t>② 以过</a:t>
                </a:r>
                <a:r>
                  <a:rPr lang="en-US" altLang="zh-CN" sz="2400" dirty="0">
                    <a:solidFill>
                      <a:prstClr val="black"/>
                    </a:solidFill>
                    <a:latin typeface="黑体" panose="02010609060101010101" pitchFamily="49" charset="-122"/>
                    <a:ea typeface="黑体" panose="02010609060101010101" pitchFamily="49" charset="-122"/>
                  </a:rPr>
                  <a:t>P </a:t>
                </a:r>
                <a:r>
                  <a:rPr lang="zh-CN" altLang="en-US" sz="2400" dirty="0">
                    <a:solidFill>
                      <a:prstClr val="black"/>
                    </a:solidFill>
                    <a:latin typeface="黑体" panose="02010609060101010101" pitchFamily="49" charset="-122"/>
                    <a:ea typeface="黑体" panose="02010609060101010101" pitchFamily="49" charset="-122"/>
                  </a:rPr>
                  <a:t>且⊥运动平面的轴为转轴，把刚体运动看作绕</a:t>
                </a:r>
                <a:r>
                  <a:rPr lang="en-US" altLang="zh-CN" sz="2400" dirty="0">
                    <a:solidFill>
                      <a:prstClr val="black"/>
                    </a:solidFill>
                    <a:latin typeface="黑体" panose="02010609060101010101" pitchFamily="49" charset="-122"/>
                    <a:ea typeface="黑体" panose="02010609060101010101" pitchFamily="49" charset="-122"/>
                  </a:rPr>
                  <a:t>P </a:t>
                </a:r>
                <a:r>
                  <a:rPr lang="zh-CN" altLang="en-US" sz="2400" dirty="0">
                    <a:solidFill>
                      <a:prstClr val="black"/>
                    </a:solidFill>
                    <a:latin typeface="黑体" panose="02010609060101010101" pitchFamily="49" charset="-122"/>
                    <a:ea typeface="黑体" panose="02010609060101010101" pitchFamily="49" charset="-122"/>
                  </a:rPr>
                  <a:t>点的纯转动。</a:t>
                </a:r>
                <a14:m>
                  <m:oMath xmlns:m="http://schemas.openxmlformats.org/officeDocument/2006/math">
                    <m:sSub>
                      <m:sSubPr>
                        <m:ctrlPr>
                          <a:rPr lang="en-US" altLang="zh-CN" sz="2400" i="1">
                            <a:solidFill>
                              <a:prstClr val="black"/>
                            </a:solidFill>
                            <a:latin typeface="Cambria Math" panose="02040503050406030204" pitchFamily="18" charset="0"/>
                          </a:rPr>
                        </m:ctrlPr>
                      </m:sSubPr>
                      <m:e>
                        <m:r>
                          <m:rPr>
                            <m:sty m:val="p"/>
                          </m:rPr>
                          <a:rPr lang="en-US" altLang="zh-CN" sz="2400" i="1">
                            <a:solidFill>
                              <a:prstClr val="black"/>
                            </a:solidFill>
                            <a:latin typeface="Cambria Math" panose="02040503050406030204" pitchFamily="18" charset="0"/>
                          </a:rPr>
                          <m:t>v</m:t>
                        </m:r>
                      </m:e>
                      <m:sub>
                        <m:r>
                          <a:rPr lang="en-US" altLang="zh-CN" sz="2400" i="1">
                            <a:solidFill>
                              <a:prstClr val="black"/>
                            </a:solidFill>
                            <a:latin typeface="Cambria Math" panose="02040503050406030204" pitchFamily="18" charset="0"/>
                          </a:rPr>
                          <m:t>𝑃</m:t>
                        </m:r>
                      </m:sub>
                    </m:sSub>
                  </m:oMath>
                </a14:m>
                <a:r>
                  <a:rPr lang="en-US" altLang="zh-CN" sz="2400" dirty="0">
                    <a:solidFill>
                      <a:prstClr val="black"/>
                    </a:solidFill>
                    <a:latin typeface="黑体" panose="02010609060101010101" pitchFamily="49" charset="-122"/>
                    <a:ea typeface="黑体" panose="02010609060101010101" pitchFamily="49" charset="-122"/>
                  </a:rPr>
                  <a:t> = 0</a:t>
                </a:r>
                <a:r>
                  <a:rPr lang="zh-CN" altLang="en-US" sz="2400" dirty="0">
                    <a:solidFill>
                      <a:prstClr val="black"/>
                    </a:solidFill>
                    <a:latin typeface="黑体" panose="02010609060101010101" pitchFamily="49" charset="-122"/>
                    <a:ea typeface="黑体" panose="02010609060101010101" pitchFamily="49" charset="-122"/>
                  </a:rPr>
                  <a:t>，且</a:t>
                </a:r>
                <a14:m>
                  <m:oMath xmlns:m="http://schemas.openxmlformats.org/officeDocument/2006/math">
                    <m:sSub>
                      <m:sSubPr>
                        <m:ctrlPr>
                          <a:rPr lang="en-US" altLang="zh-CN" sz="2400" i="1">
                            <a:solidFill>
                              <a:prstClr val="black"/>
                            </a:solidFill>
                            <a:latin typeface="Cambria Math" panose="02040503050406030204" pitchFamily="18" charset="0"/>
                          </a:rPr>
                        </m:ctrlPr>
                      </m:sSubPr>
                      <m:e>
                        <m:r>
                          <m:rPr>
                            <m:nor/>
                          </m:rPr>
                          <a:rPr lang="en-US" altLang="zh-CN" sz="2400" dirty="0">
                            <a:solidFill>
                              <a:prstClr val="black"/>
                            </a:solidFill>
                            <a:latin typeface="黑体" panose="02010609060101010101" pitchFamily="49" charset="-122"/>
                            <a:ea typeface="黑体" panose="02010609060101010101" pitchFamily="49" charset="-122"/>
                          </a:rPr>
                          <m:t>ω</m:t>
                        </m:r>
                      </m:e>
                      <m:sub>
                        <m:r>
                          <a:rPr lang="en-US" altLang="zh-CN" sz="2400" i="1">
                            <a:solidFill>
                              <a:prstClr val="black"/>
                            </a:solidFill>
                            <a:latin typeface="Cambria Math" panose="02040503050406030204" pitchFamily="18" charset="0"/>
                          </a:rPr>
                          <m:t>𝑃</m:t>
                        </m:r>
                      </m:sub>
                    </m:sSub>
                  </m:oMath>
                </a14:m>
                <a:r>
                  <a:rPr lang="en-US" altLang="zh-CN" sz="2400" dirty="0">
                    <a:solidFill>
                      <a:prstClr val="black"/>
                    </a:solidFill>
                    <a:latin typeface="黑体" panose="02010609060101010101" pitchFamily="49" charset="-122"/>
                    <a:ea typeface="黑体" panose="02010609060101010101" pitchFamily="49" charset="-122"/>
                  </a:rPr>
                  <a:t>= </a:t>
                </a:r>
                <a14:m>
                  <m:oMath xmlns:m="http://schemas.openxmlformats.org/officeDocument/2006/math">
                    <m:sSub>
                      <m:sSubPr>
                        <m:ctrlPr>
                          <a:rPr lang="en-US" altLang="zh-CN" sz="2400" i="1">
                            <a:solidFill>
                              <a:prstClr val="black"/>
                            </a:solidFill>
                            <a:latin typeface="Cambria Math" panose="02040503050406030204" pitchFamily="18" charset="0"/>
                          </a:rPr>
                        </m:ctrlPr>
                      </m:sSubPr>
                      <m:e>
                        <m:r>
                          <m:rPr>
                            <m:nor/>
                          </m:rPr>
                          <a:rPr lang="en-US" altLang="zh-CN" sz="2400" dirty="0">
                            <a:solidFill>
                              <a:prstClr val="black"/>
                            </a:solidFill>
                            <a:latin typeface="黑体" panose="02010609060101010101" pitchFamily="49" charset="-122"/>
                            <a:ea typeface="黑体" panose="02010609060101010101" pitchFamily="49" charset="-122"/>
                          </a:rPr>
                          <m:t>ω</m:t>
                        </m:r>
                      </m:e>
                      <m:sub>
                        <m:r>
                          <a:rPr lang="en-US" altLang="zh-CN" sz="2400" i="1" dirty="0">
                            <a:solidFill>
                              <a:prstClr val="black"/>
                            </a:solidFill>
                            <a:latin typeface="Cambria Math" panose="02040503050406030204" pitchFamily="18" charset="0"/>
                          </a:rPr>
                          <m:t>𝐶</m:t>
                        </m:r>
                      </m:sub>
                    </m:sSub>
                  </m:oMath>
                </a14:m>
                <a:r>
                  <a:rPr lang="zh-CN" altLang="en-US" sz="2400" dirty="0">
                    <a:solidFill>
                      <a:prstClr val="black"/>
                    </a:solidFill>
                    <a:latin typeface="黑体" panose="02010609060101010101" pitchFamily="49" charset="-122"/>
                    <a:ea typeface="黑体" panose="02010609060101010101" pitchFamily="49" charset="-122"/>
                  </a:rPr>
                  <a:t>。</a:t>
                </a:r>
              </a:p>
              <a:p>
                <a:pPr lvl="0"/>
                <a:r>
                  <a:rPr lang="en-US" altLang="zh-CN" sz="2400" dirty="0">
                    <a:solidFill>
                      <a:prstClr val="black"/>
                    </a:solidFill>
                    <a:latin typeface="黑体" panose="02010609060101010101" pitchFamily="49" charset="-122"/>
                    <a:ea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rPr>
                  <a:t>若</a:t>
                </a:r>
                <a14:m>
                  <m:oMath xmlns:m="http://schemas.openxmlformats.org/officeDocument/2006/math">
                    <m:sSub>
                      <m:sSubPr>
                        <m:ctrlPr>
                          <a:rPr lang="en-US" altLang="zh-CN" sz="2400" i="1">
                            <a:solidFill>
                              <a:prstClr val="black"/>
                            </a:solidFill>
                            <a:latin typeface="Cambria Math" panose="02040503050406030204" pitchFamily="18" charset="0"/>
                          </a:rPr>
                        </m:ctrlPr>
                      </m:sSubPr>
                      <m:e>
                        <m:r>
                          <m:rPr>
                            <m:sty m:val="p"/>
                          </m:rPr>
                          <a:rPr lang="en-US" altLang="zh-CN" sz="2400" i="1">
                            <a:solidFill>
                              <a:prstClr val="black"/>
                            </a:solidFill>
                            <a:latin typeface="Cambria Math" panose="02040503050406030204" pitchFamily="18" charset="0"/>
                          </a:rPr>
                          <m:t>v</m:t>
                        </m:r>
                      </m:e>
                      <m:sub>
                        <m:r>
                          <a:rPr lang="en-US" altLang="zh-CN" sz="2400" i="1">
                            <a:solidFill>
                              <a:prstClr val="black"/>
                            </a:solidFill>
                            <a:latin typeface="Cambria Math" panose="02040503050406030204" pitchFamily="18" charset="0"/>
                          </a:rPr>
                          <m:t>𝐶</m:t>
                        </m:r>
                      </m:sub>
                    </m:sSub>
                  </m:oMath>
                </a14:m>
                <a:r>
                  <a:rPr lang="en-US" altLang="zh-CN" sz="2400" dirty="0">
                    <a:solidFill>
                      <a:prstClr val="black"/>
                    </a:solidFill>
                    <a:latin typeface="黑体" panose="02010609060101010101" pitchFamily="49" charset="-122"/>
                    <a:ea typeface="黑体" panose="02010609060101010101" pitchFamily="49" charset="-122"/>
                  </a:rPr>
                  <a:t> &lt; </a:t>
                </a:r>
                <a:r>
                  <a:rPr lang="en-US" altLang="zh-CN" sz="2400" dirty="0" err="1">
                    <a:solidFill>
                      <a:prstClr val="black"/>
                    </a:solidFill>
                    <a:latin typeface="黑体" panose="02010609060101010101" pitchFamily="49" charset="-122"/>
                    <a:ea typeface="黑体" panose="02010609060101010101" pitchFamily="49" charset="-122"/>
                  </a:rPr>
                  <a:t>ωr</a:t>
                </a:r>
                <a:r>
                  <a:rPr lang="zh-CN" altLang="en-US" sz="2400" dirty="0">
                    <a:solidFill>
                      <a:prstClr val="black"/>
                    </a:solidFill>
                    <a:latin typeface="黑体" panose="02010609060101010101" pitchFamily="49" charset="-122"/>
                    <a:ea typeface="黑体" panose="02010609060101010101" pitchFamily="49" charset="-122"/>
                  </a:rPr>
                  <a:t>，原地打空转</a:t>
                </a:r>
                <a:endParaRPr lang="en-US" altLang="zh-CN" sz="2400" dirty="0">
                  <a:solidFill>
                    <a:prstClr val="black"/>
                  </a:solidFill>
                  <a:latin typeface="黑体" panose="02010609060101010101" pitchFamily="49" charset="-122"/>
                  <a:ea typeface="黑体" panose="02010609060101010101" pitchFamily="49" charset="-122"/>
                </a:endParaRPr>
              </a:p>
              <a:p>
                <a:pPr lvl="0"/>
                <a:r>
                  <a:rPr lang="zh-CN" altLang="en-US" sz="2400" dirty="0">
                    <a:solidFill>
                      <a:prstClr val="black"/>
                    </a:solidFill>
                    <a:latin typeface="黑体" panose="02010609060101010101" pitchFamily="49" charset="-122"/>
                    <a:ea typeface="黑体" panose="02010609060101010101" pitchFamily="49" charset="-122"/>
                  </a:rPr>
                  <a:t>若</a:t>
                </a:r>
                <a14:m>
                  <m:oMath xmlns:m="http://schemas.openxmlformats.org/officeDocument/2006/math">
                    <m:sSub>
                      <m:sSubPr>
                        <m:ctrlPr>
                          <a:rPr lang="en-US" altLang="zh-CN" sz="2400" i="1">
                            <a:solidFill>
                              <a:prstClr val="black"/>
                            </a:solidFill>
                            <a:latin typeface="Cambria Math" panose="02040503050406030204" pitchFamily="18" charset="0"/>
                          </a:rPr>
                        </m:ctrlPr>
                      </m:sSubPr>
                      <m:e>
                        <m:r>
                          <m:rPr>
                            <m:sty m:val="p"/>
                          </m:rPr>
                          <a:rPr lang="en-US" altLang="zh-CN" sz="2400" i="1">
                            <a:solidFill>
                              <a:prstClr val="black"/>
                            </a:solidFill>
                            <a:latin typeface="Cambria Math" panose="02040503050406030204" pitchFamily="18" charset="0"/>
                          </a:rPr>
                          <m:t>v</m:t>
                        </m:r>
                      </m:e>
                      <m:sub>
                        <m:r>
                          <a:rPr lang="en-US" altLang="zh-CN" sz="2400" i="1">
                            <a:solidFill>
                              <a:prstClr val="black"/>
                            </a:solidFill>
                            <a:latin typeface="Cambria Math" panose="02040503050406030204" pitchFamily="18" charset="0"/>
                          </a:rPr>
                          <m:t>𝐶</m:t>
                        </m:r>
                      </m:sub>
                    </m:sSub>
                  </m:oMath>
                </a14:m>
                <a:r>
                  <a:rPr lang="en-US" altLang="zh-CN" sz="2400" dirty="0">
                    <a:solidFill>
                      <a:prstClr val="black"/>
                    </a:solidFill>
                    <a:latin typeface="黑体" panose="02010609060101010101" pitchFamily="49" charset="-122"/>
                    <a:ea typeface="黑体" panose="02010609060101010101" pitchFamily="49" charset="-122"/>
                  </a:rPr>
                  <a:t> =0</a:t>
                </a:r>
                <a:r>
                  <a:rPr lang="zh-CN" altLang="en-US" sz="2400" dirty="0">
                    <a:solidFill>
                      <a:prstClr val="black"/>
                    </a:solidFill>
                    <a:latin typeface="黑体" panose="02010609060101010101" pitchFamily="49" charset="-122"/>
                    <a:ea typeface="黑体" panose="02010609060101010101" pitchFamily="49" charset="-122"/>
                  </a:rPr>
                  <a:t>，</a:t>
                </a:r>
                <a:r>
                  <a:rPr lang="en-US" altLang="zh-CN" sz="2400" dirty="0">
                    <a:solidFill>
                      <a:prstClr val="black"/>
                    </a:solidFill>
                    <a:latin typeface="黑体" panose="02010609060101010101" pitchFamily="49" charset="-122"/>
                    <a:ea typeface="黑体" panose="02010609060101010101" pitchFamily="49" charset="-122"/>
                  </a:rPr>
                  <a:t>ω ≠0 </a:t>
                </a:r>
                <a:r>
                  <a:rPr lang="zh-CN" altLang="en-US" sz="2400" dirty="0">
                    <a:solidFill>
                      <a:prstClr val="black"/>
                    </a:solidFill>
                    <a:latin typeface="黑体" panose="02010609060101010101" pitchFamily="49" charset="-122"/>
                    <a:ea typeface="黑体" panose="02010609060101010101" pitchFamily="49" charset="-122"/>
                  </a:rPr>
                  <a:t>纯空转，即打滑。</a:t>
                </a:r>
              </a:p>
            </p:txBody>
          </p:sp>
        </mc:Choice>
        <mc:Fallback xmlns="">
          <p:sp>
            <p:nvSpPr>
              <p:cNvPr id="3" name="文本框 2"/>
              <p:cNvSpPr txBox="1">
                <a:spLocks noRot="1" noChangeAspect="1" noMove="1" noResize="1" noEditPoints="1" noAdjustHandles="1" noChangeArrowheads="1" noChangeShapeType="1" noTextEdit="1"/>
              </p:cNvSpPr>
              <p:nvPr/>
            </p:nvSpPr>
            <p:spPr>
              <a:xfrm>
                <a:off x="3840481" y="1627366"/>
                <a:ext cx="5303519" cy="5230634"/>
              </a:xfrm>
              <a:prstGeom prst="rect">
                <a:avLst/>
              </a:prstGeom>
              <a:blipFill>
                <a:blip r:embed="rId4"/>
                <a:stretch>
                  <a:fillRect l="-1724"/>
                </a:stretch>
              </a:blipFill>
            </p:spPr>
            <p:txBody>
              <a:bodyPr/>
              <a:lstStyle/>
              <a:p>
                <a:r>
                  <a:rPr lang="zh-CN" altLang="en-US">
                    <a:noFill/>
                  </a:rPr>
                  <a:t> </a:t>
                </a:r>
              </a:p>
            </p:txBody>
          </p:sp>
        </mc:Fallback>
      </mc:AlternateContent>
      <p:sp>
        <p:nvSpPr>
          <p:cNvPr id="7" name="矩形 6">
            <a:extLst>
              <a:ext uri="{FF2B5EF4-FFF2-40B4-BE49-F238E27FC236}">
                <a16:creationId xmlns:a16="http://schemas.microsoft.com/office/drawing/2014/main" id="{12D07B5B-CCE9-407A-9375-EE75A450197B}"/>
              </a:ext>
            </a:extLst>
          </p:cNvPr>
          <p:cNvSpPr/>
          <p:nvPr/>
        </p:nvSpPr>
        <p:spPr>
          <a:xfrm>
            <a:off x="480059" y="2053641"/>
            <a:ext cx="2751871" cy="2760098"/>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zh-CN" altLang="en-US" sz="4400" b="1" i="0" u="none" strike="noStrike" kern="1200" cap="none" spc="0" normalizeH="0" baseline="0" noProof="0" dirty="0">
                <a:ln w="22225">
                  <a:solidFill>
                    <a:srgbClr val="ED7D31"/>
                  </a:solidFill>
                  <a:prstDash val="solid"/>
                </a:ln>
                <a:solidFill>
                  <a:srgbClr val="FFFFFF"/>
                </a:solidFill>
                <a:effectLst/>
                <a:uLnTx/>
                <a:uFillTx/>
                <a:latin typeface="等线 Light" panose="020F0302020204030204"/>
                <a:ea typeface="等线 Light" panose="02010600030101010101" pitchFamily="2" charset="-122"/>
                <a:cs typeface="+mn-cs"/>
              </a:rPr>
              <a:t>角动量</a:t>
            </a:r>
          </a:p>
        </p:txBody>
      </p:sp>
    </p:spTree>
    <p:extLst>
      <p:ext uri="{BB962C8B-B14F-4D97-AF65-F5344CB8AC3E}">
        <p14:creationId xmlns:p14="http://schemas.microsoft.com/office/powerpoint/2010/main" val="89775355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376360" y="964146"/>
            <a:ext cx="7828571" cy="3466667"/>
          </a:xfrm>
          <a:prstGeom prst="rect">
            <a:avLst/>
          </a:prstGeom>
        </p:spPr>
      </p:pic>
      <p:sp>
        <p:nvSpPr>
          <p:cNvPr id="3" name="矩形 2"/>
          <p:cNvSpPr/>
          <p:nvPr/>
        </p:nvSpPr>
        <p:spPr>
          <a:xfrm>
            <a:off x="193480" y="440926"/>
            <a:ext cx="1620957" cy="523220"/>
          </a:xfrm>
          <a:prstGeom prst="rect">
            <a:avLst/>
          </a:prstGeom>
        </p:spPr>
        <p:txBody>
          <a:bodyPr wrap="none">
            <a:spAutoFit/>
          </a:bodyPr>
          <a:lstStyle/>
          <a:p>
            <a:r>
              <a:rPr lang="en-US" altLang="zh-CN" sz="2800" dirty="0">
                <a:solidFill>
                  <a:schemeClr val="accent2"/>
                </a:solidFill>
                <a:latin typeface="黑体" panose="02010609060101010101" pitchFamily="49" charset="-122"/>
                <a:ea typeface="黑体" panose="02010609060101010101" pitchFamily="49" charset="-122"/>
              </a:rPr>
              <a:t>【</a:t>
            </a:r>
            <a:r>
              <a:rPr lang="zh-CN" altLang="en-US" sz="2800" dirty="0">
                <a:solidFill>
                  <a:schemeClr val="accent2"/>
                </a:solidFill>
                <a:latin typeface="黑体" panose="02010609060101010101" pitchFamily="49" charset="-122"/>
                <a:ea typeface="黑体" panose="02010609060101010101" pitchFamily="49" charset="-122"/>
              </a:rPr>
              <a:t>例</a:t>
            </a:r>
            <a:r>
              <a:rPr lang="en-US" altLang="zh-CN" sz="2800" dirty="0">
                <a:solidFill>
                  <a:schemeClr val="accent2"/>
                </a:solidFill>
                <a:latin typeface="黑体" panose="02010609060101010101" pitchFamily="49" charset="-122"/>
                <a:ea typeface="黑体" panose="02010609060101010101" pitchFamily="49" charset="-122"/>
              </a:rPr>
              <a:t>15】</a:t>
            </a:r>
            <a:endParaRPr lang="zh-CN" altLang="en-US" sz="2800" dirty="0">
              <a:solidFill>
                <a:schemeClr val="accent2"/>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66931340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3834D617-59EE-4BC2-A80C-77A8B9B669AE}"/>
              </a:ext>
            </a:extLst>
          </p:cNvPr>
          <p:cNvSpPr>
            <a:spLocks noGrp="1"/>
          </p:cNvSpPr>
          <p:nvPr>
            <p:ph type="sldNum" sz="quarter" idx="12"/>
          </p:nvPr>
        </p:nvSpPr>
        <p:spPr/>
        <p:txBody>
          <a:bodyPr/>
          <a:lstStyle/>
          <a:p>
            <a:fld id="{4C3D3B58-3EE1-4F96-9FD8-5B8AB691F231}" type="slidenum">
              <a:rPr lang="zh-CN" altLang="en-US" smtClean="0"/>
              <a:t>63</a:t>
            </a:fld>
            <a:endParaRPr lang="zh-CN" altLang="en-US"/>
          </a:p>
        </p:txBody>
      </p:sp>
      <p:pic>
        <p:nvPicPr>
          <p:cNvPr id="3" name="图片 2">
            <a:extLst>
              <a:ext uri="{FF2B5EF4-FFF2-40B4-BE49-F238E27FC236}">
                <a16:creationId xmlns:a16="http://schemas.microsoft.com/office/drawing/2014/main" id="{6B859356-2B1A-4612-BCFE-5AE1126B0D0C}"/>
              </a:ext>
            </a:extLst>
          </p:cNvPr>
          <p:cNvPicPr>
            <a:picLocks noChangeAspect="1"/>
          </p:cNvPicPr>
          <p:nvPr/>
        </p:nvPicPr>
        <p:blipFill>
          <a:blip r:embed="rId2"/>
          <a:stretch>
            <a:fillRect/>
          </a:stretch>
        </p:blipFill>
        <p:spPr>
          <a:xfrm>
            <a:off x="1352952" y="2343111"/>
            <a:ext cx="6438095" cy="3923809"/>
          </a:xfrm>
          <a:prstGeom prst="rect">
            <a:avLst/>
          </a:prstGeom>
        </p:spPr>
      </p:pic>
      <p:pic>
        <p:nvPicPr>
          <p:cNvPr id="4" name="图片 3">
            <a:extLst>
              <a:ext uri="{FF2B5EF4-FFF2-40B4-BE49-F238E27FC236}">
                <a16:creationId xmlns:a16="http://schemas.microsoft.com/office/drawing/2014/main" id="{86308D97-3568-4646-B39B-3C16FD6C2806}"/>
              </a:ext>
            </a:extLst>
          </p:cNvPr>
          <p:cNvPicPr>
            <a:picLocks noChangeAspect="1"/>
          </p:cNvPicPr>
          <p:nvPr/>
        </p:nvPicPr>
        <p:blipFill>
          <a:blip r:embed="rId3"/>
          <a:stretch>
            <a:fillRect/>
          </a:stretch>
        </p:blipFill>
        <p:spPr>
          <a:xfrm>
            <a:off x="2379998" y="591080"/>
            <a:ext cx="4580952" cy="1514286"/>
          </a:xfrm>
          <a:prstGeom prst="rect">
            <a:avLst/>
          </a:prstGeom>
        </p:spPr>
      </p:pic>
    </p:spTree>
    <p:extLst>
      <p:ext uri="{BB962C8B-B14F-4D97-AF65-F5344CB8AC3E}">
        <p14:creationId xmlns:p14="http://schemas.microsoft.com/office/powerpoint/2010/main" val="97220155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CEADC476-0F86-42CF-AE2A-60F00952E99E}"/>
              </a:ext>
            </a:extLst>
          </p:cNvPr>
          <p:cNvSpPr>
            <a:spLocks noGrp="1"/>
          </p:cNvSpPr>
          <p:nvPr>
            <p:ph type="sldNum" sz="quarter" idx="12"/>
          </p:nvPr>
        </p:nvSpPr>
        <p:spPr/>
        <p:txBody>
          <a:bodyPr/>
          <a:lstStyle/>
          <a:p>
            <a:fld id="{4C3D3B58-3EE1-4F96-9FD8-5B8AB691F231}" type="slidenum">
              <a:rPr lang="zh-CN" altLang="en-US" smtClean="0"/>
              <a:t>64</a:t>
            </a:fld>
            <a:endParaRPr lang="zh-CN" altLang="en-US"/>
          </a:p>
        </p:txBody>
      </p:sp>
      <p:pic>
        <p:nvPicPr>
          <p:cNvPr id="3" name="图片 2">
            <a:extLst>
              <a:ext uri="{FF2B5EF4-FFF2-40B4-BE49-F238E27FC236}">
                <a16:creationId xmlns:a16="http://schemas.microsoft.com/office/drawing/2014/main" id="{F9C4E56E-4ED2-4221-A5C2-939C88A51ADC}"/>
              </a:ext>
            </a:extLst>
          </p:cNvPr>
          <p:cNvPicPr>
            <a:picLocks noChangeAspect="1"/>
          </p:cNvPicPr>
          <p:nvPr/>
        </p:nvPicPr>
        <p:blipFill>
          <a:blip r:embed="rId2"/>
          <a:stretch>
            <a:fillRect/>
          </a:stretch>
        </p:blipFill>
        <p:spPr>
          <a:xfrm>
            <a:off x="1401043" y="2245391"/>
            <a:ext cx="7114307" cy="4476085"/>
          </a:xfrm>
          <a:prstGeom prst="rect">
            <a:avLst/>
          </a:prstGeom>
        </p:spPr>
      </p:pic>
      <p:pic>
        <p:nvPicPr>
          <p:cNvPr id="4" name="图片 3">
            <a:extLst>
              <a:ext uri="{FF2B5EF4-FFF2-40B4-BE49-F238E27FC236}">
                <a16:creationId xmlns:a16="http://schemas.microsoft.com/office/drawing/2014/main" id="{22278147-B09D-4EBA-A885-EC651BB1189B}"/>
              </a:ext>
            </a:extLst>
          </p:cNvPr>
          <p:cNvPicPr>
            <a:picLocks noChangeAspect="1"/>
          </p:cNvPicPr>
          <p:nvPr/>
        </p:nvPicPr>
        <p:blipFill>
          <a:blip r:embed="rId3"/>
          <a:stretch>
            <a:fillRect/>
          </a:stretch>
        </p:blipFill>
        <p:spPr>
          <a:xfrm>
            <a:off x="2379998" y="591080"/>
            <a:ext cx="4580952" cy="1514286"/>
          </a:xfrm>
          <a:prstGeom prst="rect">
            <a:avLst/>
          </a:prstGeom>
        </p:spPr>
      </p:pic>
    </p:spTree>
    <p:extLst>
      <p:ext uri="{BB962C8B-B14F-4D97-AF65-F5344CB8AC3E}">
        <p14:creationId xmlns:p14="http://schemas.microsoft.com/office/powerpoint/2010/main" val="341626932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6E1293B-8F5F-4F84-BEF6-ACF40D190C3E}"/>
              </a:ext>
            </a:extLst>
          </p:cNvPr>
          <p:cNvSpPr>
            <a:spLocks noGrp="1"/>
          </p:cNvSpPr>
          <p:nvPr>
            <p:ph type="sldNum" sz="quarter" idx="12"/>
          </p:nvPr>
        </p:nvSpPr>
        <p:spPr/>
        <p:txBody>
          <a:bodyPr/>
          <a:lstStyle/>
          <a:p>
            <a:fld id="{4C3D3B58-3EE1-4F96-9FD8-5B8AB691F231}" type="slidenum">
              <a:rPr lang="zh-CN" altLang="en-US" smtClean="0"/>
              <a:t>65</a:t>
            </a:fld>
            <a:endParaRPr lang="zh-CN" altLang="en-US"/>
          </a:p>
        </p:txBody>
      </p:sp>
      <p:pic>
        <p:nvPicPr>
          <p:cNvPr id="3" name="图片 2">
            <a:extLst>
              <a:ext uri="{FF2B5EF4-FFF2-40B4-BE49-F238E27FC236}">
                <a16:creationId xmlns:a16="http://schemas.microsoft.com/office/drawing/2014/main" id="{2C9C8BEB-38FB-4D93-A9E1-7D31EB331AE0}"/>
              </a:ext>
            </a:extLst>
          </p:cNvPr>
          <p:cNvPicPr>
            <a:picLocks noChangeAspect="1"/>
          </p:cNvPicPr>
          <p:nvPr/>
        </p:nvPicPr>
        <p:blipFill>
          <a:blip r:embed="rId2"/>
          <a:stretch>
            <a:fillRect/>
          </a:stretch>
        </p:blipFill>
        <p:spPr>
          <a:xfrm>
            <a:off x="1124380" y="2360337"/>
            <a:ext cx="6895238" cy="3009524"/>
          </a:xfrm>
          <a:prstGeom prst="rect">
            <a:avLst/>
          </a:prstGeom>
        </p:spPr>
      </p:pic>
      <p:pic>
        <p:nvPicPr>
          <p:cNvPr id="4" name="图片 3">
            <a:extLst>
              <a:ext uri="{FF2B5EF4-FFF2-40B4-BE49-F238E27FC236}">
                <a16:creationId xmlns:a16="http://schemas.microsoft.com/office/drawing/2014/main" id="{5AAC3ABC-53D9-4869-907A-8760A8A7470A}"/>
              </a:ext>
            </a:extLst>
          </p:cNvPr>
          <p:cNvPicPr>
            <a:picLocks noChangeAspect="1"/>
          </p:cNvPicPr>
          <p:nvPr/>
        </p:nvPicPr>
        <p:blipFill>
          <a:blip r:embed="rId3"/>
          <a:stretch>
            <a:fillRect/>
          </a:stretch>
        </p:blipFill>
        <p:spPr>
          <a:xfrm>
            <a:off x="2279705" y="675898"/>
            <a:ext cx="4584589" cy="1511939"/>
          </a:xfrm>
          <a:prstGeom prst="rect">
            <a:avLst/>
          </a:prstGeom>
        </p:spPr>
      </p:pic>
      <p:pic>
        <p:nvPicPr>
          <p:cNvPr id="5" name="图片 4">
            <a:extLst>
              <a:ext uri="{FF2B5EF4-FFF2-40B4-BE49-F238E27FC236}">
                <a16:creationId xmlns:a16="http://schemas.microsoft.com/office/drawing/2014/main" id="{B0ACC1EB-FF05-4372-8EBB-BD29278B2308}"/>
              </a:ext>
            </a:extLst>
          </p:cNvPr>
          <p:cNvPicPr>
            <a:picLocks noChangeAspect="1"/>
          </p:cNvPicPr>
          <p:nvPr/>
        </p:nvPicPr>
        <p:blipFill>
          <a:blip r:embed="rId4"/>
          <a:stretch>
            <a:fillRect/>
          </a:stretch>
        </p:blipFill>
        <p:spPr>
          <a:xfrm>
            <a:off x="2016453" y="5328075"/>
            <a:ext cx="3676190" cy="428571"/>
          </a:xfrm>
          <a:prstGeom prst="rect">
            <a:avLst/>
          </a:prstGeom>
        </p:spPr>
      </p:pic>
    </p:spTree>
    <p:extLst>
      <p:ext uri="{BB962C8B-B14F-4D97-AF65-F5344CB8AC3E}">
        <p14:creationId xmlns:p14="http://schemas.microsoft.com/office/powerpoint/2010/main" val="119941152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文本框 2"/>
          <p:cNvSpPr txBox="1"/>
          <p:nvPr/>
        </p:nvSpPr>
        <p:spPr>
          <a:xfrm>
            <a:off x="4567930" y="801866"/>
            <a:ext cx="3979563" cy="5230634"/>
          </a:xfrm>
          <a:prstGeom prst="rect">
            <a:avLst/>
          </a:prstGeom>
        </p:spPr>
        <p:txBody>
          <a:bodyPr vert="horz" lIns="91440" tIns="45720" rIns="91440" bIns="45720" rtlCol="0" anchor="ctr">
            <a:normAutofit/>
          </a:bodyPr>
          <a:lstStyle/>
          <a:p>
            <a:pPr lvl="0" defTabSz="457200">
              <a:defRPr/>
            </a:pPr>
            <a:r>
              <a:rPr lang="en-US" altLang="zh-CN" sz="2400" dirty="0">
                <a:solidFill>
                  <a:prstClr val="black"/>
                </a:solidFill>
                <a:latin typeface="黑体" panose="02010609060101010101" pitchFamily="49" charset="-122"/>
                <a:ea typeface="黑体" panose="02010609060101010101" pitchFamily="49" charset="-122"/>
              </a:rPr>
              <a:t>5.</a:t>
            </a:r>
            <a:r>
              <a:rPr lang="zh-CN" altLang="en-US" sz="2400" dirty="0">
                <a:solidFill>
                  <a:prstClr val="black"/>
                </a:solidFill>
                <a:latin typeface="黑体" panose="02010609060101010101" pitchFamily="49" charset="-122"/>
                <a:ea typeface="黑体" panose="02010609060101010101" pitchFamily="49" charset="-122"/>
              </a:rPr>
              <a:t>刚体定点转动</a:t>
            </a:r>
            <a:endParaRPr lang="en-US" altLang="zh-CN" sz="2400" dirty="0">
              <a:solidFill>
                <a:prstClr val="black"/>
              </a:solidFill>
              <a:latin typeface="黑体" panose="02010609060101010101" pitchFamily="49" charset="-122"/>
              <a:ea typeface="黑体" panose="02010609060101010101" pitchFamily="49" charset="-122"/>
            </a:endParaRPr>
          </a:p>
          <a:p>
            <a:pPr lvl="0" defTabSz="457200">
              <a:defRPr/>
            </a:pPr>
            <a:r>
              <a:rPr lang="en-US" altLang="zh-CN" sz="2400" dirty="0">
                <a:solidFill>
                  <a:prstClr val="black"/>
                </a:solidFill>
                <a:latin typeface="黑体" panose="02010609060101010101" pitchFamily="49" charset="-122"/>
                <a:ea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rPr>
              <a:t>惯量张量*（矩阵）</a:t>
            </a:r>
            <a:endParaRPr lang="en-US" altLang="zh-CN" sz="2400" dirty="0">
              <a:solidFill>
                <a:prstClr val="black"/>
              </a:solidFill>
              <a:latin typeface="黑体" panose="02010609060101010101" pitchFamily="49" charset="-122"/>
              <a:ea typeface="黑体" panose="02010609060101010101" pitchFamily="49" charset="-122"/>
            </a:endParaRPr>
          </a:p>
          <a:p>
            <a:pPr lvl="0" defTabSz="457200">
              <a:defRPr/>
            </a:pPr>
            <a:endParaRPr lang="en-US" altLang="zh-CN" sz="2400" dirty="0">
              <a:solidFill>
                <a:prstClr val="black"/>
              </a:solidFill>
              <a:latin typeface="黑体" panose="02010609060101010101" pitchFamily="49" charset="-122"/>
              <a:ea typeface="黑体" panose="02010609060101010101" pitchFamily="49" charset="-122"/>
            </a:endParaRPr>
          </a:p>
          <a:p>
            <a:pPr lvl="0" defTabSz="457200">
              <a:defRPr/>
            </a:pPr>
            <a:endParaRPr lang="en-US" altLang="zh-CN" sz="2400" dirty="0">
              <a:solidFill>
                <a:prstClr val="black"/>
              </a:solidFill>
              <a:latin typeface="黑体" panose="02010609060101010101" pitchFamily="49" charset="-122"/>
              <a:ea typeface="黑体" panose="02010609060101010101" pitchFamily="49" charset="-122"/>
            </a:endParaRPr>
          </a:p>
          <a:p>
            <a:pPr lvl="0" defTabSz="457200">
              <a:defRPr/>
            </a:pPr>
            <a:endParaRPr lang="en-US" altLang="zh-CN" sz="2400" dirty="0">
              <a:solidFill>
                <a:prstClr val="black"/>
              </a:solidFill>
              <a:latin typeface="黑体" panose="02010609060101010101" pitchFamily="49" charset="-122"/>
              <a:ea typeface="黑体" panose="02010609060101010101" pitchFamily="49" charset="-122"/>
            </a:endParaRPr>
          </a:p>
          <a:p>
            <a:pPr lvl="0" defTabSz="457200">
              <a:defRPr/>
            </a:pPr>
            <a:endParaRPr lang="en-US" altLang="zh-CN" sz="2400" dirty="0">
              <a:solidFill>
                <a:prstClr val="black"/>
              </a:solidFill>
              <a:latin typeface="黑体" panose="02010609060101010101" pitchFamily="49" charset="-122"/>
              <a:ea typeface="黑体" panose="02010609060101010101" pitchFamily="49" charset="-122"/>
            </a:endParaRPr>
          </a:p>
          <a:p>
            <a:pPr lvl="0" defTabSz="457200">
              <a:defRPr/>
            </a:pPr>
            <a:r>
              <a:rPr lang="en-US" altLang="zh-CN" sz="2400" dirty="0">
                <a:solidFill>
                  <a:prstClr val="black"/>
                </a:solidFill>
                <a:latin typeface="黑体" panose="02010609060101010101" pitchFamily="49" charset="-122"/>
                <a:ea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rPr>
              <a:t>自转、进动、章动</a:t>
            </a:r>
            <a:endParaRPr lang="en-US" altLang="zh-CN" sz="2400" dirty="0">
              <a:solidFill>
                <a:prstClr val="black"/>
              </a:solidFill>
              <a:latin typeface="黑体" panose="02010609060101010101" pitchFamily="49" charset="-122"/>
              <a:ea typeface="黑体" panose="02010609060101010101" pitchFamily="49" charset="-122"/>
            </a:endParaRPr>
          </a:p>
          <a:p>
            <a:pPr lvl="0" defTabSz="457200">
              <a:defRPr/>
            </a:pPr>
            <a:r>
              <a:rPr lang="en-US" altLang="zh-CN" sz="2400" dirty="0">
                <a:solidFill>
                  <a:prstClr val="black"/>
                </a:solidFill>
                <a:latin typeface="黑体" panose="02010609060101010101" pitchFamily="49" charset="-122"/>
                <a:ea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rPr>
              <a:t>进动角速度的近似计算</a:t>
            </a:r>
            <a:endParaRPr lang="en-US" altLang="zh-CN" sz="2400" dirty="0">
              <a:solidFill>
                <a:prstClr val="black"/>
              </a:solidFill>
              <a:latin typeface="黑体" panose="02010609060101010101" pitchFamily="49" charset="-122"/>
              <a:ea typeface="黑体" panose="02010609060101010101" pitchFamily="49" charset="-122"/>
            </a:endParaRPr>
          </a:p>
          <a:p>
            <a:pPr lvl="0" defTabSz="457200">
              <a:defRPr/>
            </a:pPr>
            <a:r>
              <a:rPr lang="en-US" altLang="zh-CN" sz="2400" dirty="0">
                <a:solidFill>
                  <a:prstClr val="black"/>
                </a:solidFill>
                <a:latin typeface="黑体" panose="02010609060101010101" pitchFamily="49" charset="-122"/>
                <a:ea typeface="黑体" panose="02010609060101010101" pitchFamily="49" charset="-122"/>
              </a:rPr>
              <a:t>6.</a:t>
            </a:r>
            <a:r>
              <a:rPr lang="zh-CN" altLang="en-US" sz="2400" dirty="0">
                <a:solidFill>
                  <a:prstClr val="black"/>
                </a:solidFill>
                <a:latin typeface="黑体" panose="02010609060101010101" pitchFamily="49" charset="-122"/>
                <a:ea typeface="黑体" panose="02010609060101010101" pitchFamily="49" charset="-122"/>
              </a:rPr>
              <a:t>刚体的碰撞</a:t>
            </a:r>
            <a:endParaRPr lang="en-US" altLang="zh-CN" sz="2400" dirty="0">
              <a:solidFill>
                <a:prstClr val="black"/>
              </a:solidFill>
              <a:latin typeface="黑体" panose="02010609060101010101" pitchFamily="49" charset="-122"/>
              <a:ea typeface="黑体" panose="02010609060101010101" pitchFamily="49" charset="-122"/>
            </a:endParaRPr>
          </a:p>
          <a:p>
            <a:pPr lvl="0" defTabSz="457200">
              <a:defRPr/>
            </a:pPr>
            <a:r>
              <a:rPr lang="en-US" altLang="zh-CN" sz="2400" dirty="0">
                <a:solidFill>
                  <a:prstClr val="black"/>
                </a:solidFill>
                <a:latin typeface="黑体" panose="02010609060101010101" pitchFamily="49" charset="-122"/>
                <a:ea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rPr>
              <a:t>动量守恒</a:t>
            </a:r>
            <a:endParaRPr lang="en-US" altLang="zh-CN" sz="2400" dirty="0">
              <a:solidFill>
                <a:prstClr val="black"/>
              </a:solidFill>
              <a:latin typeface="黑体" panose="02010609060101010101" pitchFamily="49" charset="-122"/>
              <a:ea typeface="黑体" panose="02010609060101010101" pitchFamily="49" charset="-122"/>
            </a:endParaRPr>
          </a:p>
          <a:p>
            <a:pPr lvl="0" defTabSz="457200">
              <a:defRPr/>
            </a:pPr>
            <a:r>
              <a:rPr lang="en-US" altLang="zh-CN" sz="2400" dirty="0">
                <a:solidFill>
                  <a:prstClr val="black"/>
                </a:solidFill>
                <a:latin typeface="黑体" panose="02010609060101010101" pitchFamily="49" charset="-122"/>
                <a:ea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rPr>
              <a:t>机械能守恒</a:t>
            </a:r>
            <a:endParaRPr lang="en-US" altLang="zh-CN" sz="2400" dirty="0">
              <a:solidFill>
                <a:prstClr val="black"/>
              </a:solidFill>
              <a:latin typeface="黑体" panose="02010609060101010101" pitchFamily="49" charset="-122"/>
              <a:ea typeface="黑体" panose="02010609060101010101" pitchFamily="49" charset="-122"/>
            </a:endParaRPr>
          </a:p>
          <a:p>
            <a:pPr lvl="0" defTabSz="457200">
              <a:defRPr/>
            </a:pPr>
            <a:r>
              <a:rPr lang="en-US" altLang="zh-CN" sz="2400" dirty="0">
                <a:solidFill>
                  <a:prstClr val="black"/>
                </a:solidFill>
                <a:latin typeface="黑体" panose="02010609060101010101" pitchFamily="49" charset="-122"/>
                <a:ea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rPr>
              <a:t>角动量守恒（取碰撞的接触点为参考点）</a:t>
            </a:r>
            <a:endParaRPr lang="en-US" altLang="zh-CN" sz="2400" dirty="0">
              <a:solidFill>
                <a:prstClr val="black"/>
              </a:solidFill>
              <a:latin typeface="黑体" panose="02010609060101010101" pitchFamily="49" charset="-122"/>
              <a:ea typeface="黑体" panose="02010609060101010101" pitchFamily="49" charset="-122"/>
            </a:endParaRPr>
          </a:p>
        </p:txBody>
      </p:sp>
      <p:sp>
        <p:nvSpPr>
          <p:cNvPr id="7" name="矩形 6">
            <a:extLst>
              <a:ext uri="{FF2B5EF4-FFF2-40B4-BE49-F238E27FC236}">
                <a16:creationId xmlns:a16="http://schemas.microsoft.com/office/drawing/2014/main" id="{12D07B5B-CCE9-407A-9375-EE75A450197B}"/>
              </a:ext>
            </a:extLst>
          </p:cNvPr>
          <p:cNvSpPr/>
          <p:nvPr/>
        </p:nvSpPr>
        <p:spPr>
          <a:xfrm>
            <a:off x="480059" y="2053641"/>
            <a:ext cx="2751871" cy="2760098"/>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zh-CN" altLang="en-US" sz="4400" b="1" i="0" u="none" strike="noStrike" kern="1200" cap="none" spc="0" normalizeH="0" baseline="0" noProof="0" dirty="0">
                <a:ln w="22225">
                  <a:solidFill>
                    <a:srgbClr val="ED7D31"/>
                  </a:solidFill>
                  <a:prstDash val="solid"/>
                </a:ln>
                <a:solidFill>
                  <a:srgbClr val="FFFFFF"/>
                </a:solidFill>
                <a:effectLst/>
                <a:uLnTx/>
                <a:uFillTx/>
                <a:latin typeface="等线 Light" panose="020F0302020204030204"/>
                <a:ea typeface="等线 Light" panose="02010600030101010101" pitchFamily="2" charset="-122"/>
                <a:cs typeface="+mn-cs"/>
              </a:rPr>
              <a:t>角动量</a:t>
            </a:r>
          </a:p>
        </p:txBody>
      </p:sp>
      <p:pic>
        <p:nvPicPr>
          <p:cNvPr id="2" name="图片 1">
            <a:extLst>
              <a:ext uri="{FF2B5EF4-FFF2-40B4-BE49-F238E27FC236}">
                <a16:creationId xmlns:a16="http://schemas.microsoft.com/office/drawing/2014/main" id="{B33E4E30-1069-4D58-AA81-C1E6267C9915}"/>
              </a:ext>
            </a:extLst>
          </p:cNvPr>
          <p:cNvPicPr>
            <a:picLocks noChangeAspect="1"/>
          </p:cNvPicPr>
          <p:nvPr/>
        </p:nvPicPr>
        <p:blipFill>
          <a:blip r:embed="rId3"/>
          <a:stretch>
            <a:fillRect/>
          </a:stretch>
        </p:blipFill>
        <p:spPr>
          <a:xfrm>
            <a:off x="4765635" y="1898896"/>
            <a:ext cx="4080111" cy="1322605"/>
          </a:xfrm>
          <a:prstGeom prst="rect">
            <a:avLst/>
          </a:prstGeom>
        </p:spPr>
      </p:pic>
    </p:spTree>
    <p:extLst>
      <p:ext uri="{BB962C8B-B14F-4D97-AF65-F5344CB8AC3E}">
        <p14:creationId xmlns:p14="http://schemas.microsoft.com/office/powerpoint/2010/main" val="334386875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573089" y="1287669"/>
            <a:ext cx="7857143" cy="4085714"/>
          </a:xfrm>
          <a:prstGeom prst="rect">
            <a:avLst/>
          </a:prstGeom>
        </p:spPr>
      </p:pic>
      <p:sp>
        <p:nvSpPr>
          <p:cNvPr id="3" name="矩形 2"/>
          <p:cNvSpPr/>
          <p:nvPr/>
        </p:nvSpPr>
        <p:spPr>
          <a:xfrm>
            <a:off x="376360" y="623806"/>
            <a:ext cx="1620957" cy="523220"/>
          </a:xfrm>
          <a:prstGeom prst="rect">
            <a:avLst/>
          </a:prstGeom>
        </p:spPr>
        <p:txBody>
          <a:bodyPr wrap="none">
            <a:spAutoFit/>
          </a:bodyPr>
          <a:lstStyle/>
          <a:p>
            <a:r>
              <a:rPr lang="en-US" altLang="zh-CN" sz="2800" dirty="0">
                <a:solidFill>
                  <a:schemeClr val="accent2"/>
                </a:solidFill>
                <a:latin typeface="黑体" panose="02010609060101010101" pitchFamily="49" charset="-122"/>
                <a:ea typeface="黑体" panose="02010609060101010101" pitchFamily="49" charset="-122"/>
              </a:rPr>
              <a:t>【</a:t>
            </a:r>
            <a:r>
              <a:rPr lang="zh-CN" altLang="en-US" sz="2800" dirty="0">
                <a:solidFill>
                  <a:schemeClr val="accent2"/>
                </a:solidFill>
                <a:latin typeface="黑体" panose="02010609060101010101" pitchFamily="49" charset="-122"/>
                <a:ea typeface="黑体" panose="02010609060101010101" pitchFamily="49" charset="-122"/>
              </a:rPr>
              <a:t>例</a:t>
            </a:r>
            <a:r>
              <a:rPr lang="en-US" altLang="zh-CN" sz="2800" dirty="0">
                <a:solidFill>
                  <a:schemeClr val="accent2"/>
                </a:solidFill>
                <a:latin typeface="黑体" panose="02010609060101010101" pitchFamily="49" charset="-122"/>
                <a:ea typeface="黑体" panose="02010609060101010101" pitchFamily="49" charset="-122"/>
              </a:rPr>
              <a:t>16】</a:t>
            </a:r>
            <a:endParaRPr lang="zh-CN" altLang="en-US" sz="2800" dirty="0">
              <a:solidFill>
                <a:schemeClr val="accent2"/>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96837447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476796" y="662001"/>
            <a:ext cx="8272079" cy="4078811"/>
          </a:xfrm>
          <a:prstGeom prst="rect">
            <a:avLst/>
          </a:prstGeom>
        </p:spPr>
      </p:pic>
    </p:spTree>
    <p:extLst>
      <p:ext uri="{BB962C8B-B14F-4D97-AF65-F5344CB8AC3E}">
        <p14:creationId xmlns:p14="http://schemas.microsoft.com/office/powerpoint/2010/main" val="36682771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0" y="864949"/>
            <a:ext cx="8837545" cy="5648393"/>
          </a:xfrm>
          <a:prstGeom prst="rect">
            <a:avLst/>
          </a:prstGeom>
        </p:spPr>
      </p:pic>
    </p:spTree>
    <p:extLst>
      <p:ext uri="{BB962C8B-B14F-4D97-AF65-F5344CB8AC3E}">
        <p14:creationId xmlns:p14="http://schemas.microsoft.com/office/powerpoint/2010/main" val="1305702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0" y="379828"/>
            <a:ext cx="9114286" cy="4123809"/>
          </a:xfrm>
          <a:prstGeom prst="rect">
            <a:avLst/>
          </a:prstGeom>
        </p:spPr>
      </p:pic>
      <p:pic>
        <p:nvPicPr>
          <p:cNvPr id="3" name="图片 2"/>
          <p:cNvPicPr>
            <a:picLocks noChangeAspect="1"/>
          </p:cNvPicPr>
          <p:nvPr/>
        </p:nvPicPr>
        <p:blipFill>
          <a:blip r:embed="rId3"/>
          <a:stretch>
            <a:fillRect/>
          </a:stretch>
        </p:blipFill>
        <p:spPr>
          <a:xfrm>
            <a:off x="0" y="2221770"/>
            <a:ext cx="8552381" cy="3961905"/>
          </a:xfrm>
          <a:prstGeom prst="rect">
            <a:avLst/>
          </a:prstGeom>
        </p:spPr>
      </p:pic>
      <p:sp>
        <p:nvSpPr>
          <p:cNvPr id="4" name="灯片编号占位符 3">
            <a:extLst>
              <a:ext uri="{FF2B5EF4-FFF2-40B4-BE49-F238E27FC236}">
                <a16:creationId xmlns:a16="http://schemas.microsoft.com/office/drawing/2014/main" id="{D50CF8B3-C0C2-4902-9FA6-A7B4D7C89BD3}"/>
              </a:ext>
            </a:extLst>
          </p:cNvPr>
          <p:cNvSpPr>
            <a:spLocks noGrp="1"/>
          </p:cNvSpPr>
          <p:nvPr>
            <p:ph type="sldNum" sz="quarter" idx="12"/>
          </p:nvPr>
        </p:nvSpPr>
        <p:spPr/>
        <p:txBody>
          <a:bodyPr/>
          <a:lstStyle/>
          <a:p>
            <a:fld id="{4C3D3B58-3EE1-4F96-9FD8-5B8AB691F231}" type="slidenum">
              <a:rPr lang="zh-CN" altLang="en-US" smtClean="0"/>
              <a:t>7</a:t>
            </a:fld>
            <a:endParaRPr lang="zh-CN" altLang="en-US"/>
          </a:p>
        </p:txBody>
      </p:sp>
    </p:spTree>
    <p:extLst>
      <p:ext uri="{BB962C8B-B14F-4D97-AF65-F5344CB8AC3E}">
        <p14:creationId xmlns:p14="http://schemas.microsoft.com/office/powerpoint/2010/main" val="170371409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522453" y="796975"/>
            <a:ext cx="8142271" cy="5364674"/>
          </a:xfrm>
          <a:prstGeom prst="rect">
            <a:avLst/>
          </a:prstGeom>
        </p:spPr>
      </p:pic>
    </p:spTree>
    <p:extLst>
      <p:ext uri="{BB962C8B-B14F-4D97-AF65-F5344CB8AC3E}">
        <p14:creationId xmlns:p14="http://schemas.microsoft.com/office/powerpoint/2010/main" val="334992802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90898" y="895081"/>
            <a:ext cx="8722959" cy="4520979"/>
          </a:xfrm>
          <a:prstGeom prst="rect">
            <a:avLst/>
          </a:prstGeom>
        </p:spPr>
      </p:pic>
    </p:spTree>
    <p:extLst>
      <p:ext uri="{BB962C8B-B14F-4D97-AF65-F5344CB8AC3E}">
        <p14:creationId xmlns:p14="http://schemas.microsoft.com/office/powerpoint/2010/main" val="268585910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66012E2-2E5E-4208-B59C-DA4FC44DC7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476" y="0"/>
            <a:ext cx="9165475"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9" name="Picture 18">
            <a:extLst>
              <a:ext uri="{FF2B5EF4-FFF2-40B4-BE49-F238E27FC236}">
                <a16:creationId xmlns:a16="http://schemas.microsoft.com/office/drawing/2014/main" id="{05F94A0D-DB2E-4487-BA31-9105C14D950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1477" y="0"/>
            <a:ext cx="9165477" cy="6858000"/>
          </a:xfrm>
          <a:prstGeom prst="rect">
            <a:avLst/>
          </a:prstGeom>
        </p:spPr>
      </p:pic>
      <p:sp>
        <p:nvSpPr>
          <p:cNvPr id="3" name="矩形 2"/>
          <p:cNvSpPr/>
          <p:nvPr/>
        </p:nvSpPr>
        <p:spPr>
          <a:xfrm>
            <a:off x="417933" y="2812212"/>
            <a:ext cx="2743540" cy="2160162"/>
          </a:xfrm>
          <a:prstGeom prst="rect">
            <a:avLst/>
          </a:prstGeom>
        </p:spPr>
        <p:txBody>
          <a:bodyPr vert="horz" lIns="91440" tIns="45720" rIns="91440" bIns="45720" rtlCol="0" anchor="t">
            <a:normAutofit/>
          </a:bodyPr>
          <a:lstStyle/>
          <a:p>
            <a:pPr>
              <a:lnSpc>
                <a:spcPct val="90000"/>
              </a:lnSpc>
              <a:spcBef>
                <a:spcPct val="0"/>
              </a:spcBef>
              <a:spcAft>
                <a:spcPts val="600"/>
              </a:spcAft>
            </a:pPr>
            <a:r>
              <a:rPr lang="zh-CN" altLang="en-US" sz="3800" dirty="0">
                <a:ln w="0"/>
                <a:solidFill>
                  <a:srgbClr val="FFFFFF"/>
                </a:solidFill>
                <a:effectLst>
                  <a:outerShdw blurRad="38100" dist="25400" dir="5400000" algn="ctr" rotWithShape="0">
                    <a:srgbClr val="6E747A">
                      <a:alpha val="43000"/>
                    </a:srgbClr>
                  </a:outerShdw>
                </a:effectLst>
                <a:latin typeface="+mj-lt"/>
                <a:ea typeface="+mj-ea"/>
                <a:cs typeface="+mj-cs"/>
              </a:rPr>
              <a:t>谢谢大家</a:t>
            </a:r>
            <a:r>
              <a:rPr lang="zh-CN" altLang="en-US" sz="3800" b="0" kern="1200" cap="none" spc="0" dirty="0">
                <a:ln w="0"/>
                <a:solidFill>
                  <a:srgbClr val="FFFFFF"/>
                </a:solidFill>
                <a:effectLst>
                  <a:outerShdw blurRad="38100" dist="25400" dir="5400000" algn="ctr" rotWithShape="0">
                    <a:srgbClr val="6E747A">
                      <a:alpha val="43000"/>
                    </a:srgbClr>
                  </a:outerShdw>
                </a:effectLst>
                <a:latin typeface="+mj-lt"/>
                <a:ea typeface="+mj-ea"/>
                <a:cs typeface="+mj-cs"/>
              </a:rPr>
              <a:t>！</a:t>
            </a:r>
            <a:endParaRPr lang="en-US" altLang="zh-CN" sz="3800" b="0" kern="1200" cap="none" spc="0" dirty="0">
              <a:ln w="0"/>
              <a:solidFill>
                <a:srgbClr val="FFFFFF"/>
              </a:solidFill>
              <a:effectLst>
                <a:outerShdw blurRad="38100" dist="25400" dir="5400000" algn="ctr" rotWithShape="0">
                  <a:srgbClr val="6E747A">
                    <a:alpha val="43000"/>
                  </a:srgbClr>
                </a:outerShdw>
              </a:effectLst>
              <a:latin typeface="+mj-lt"/>
              <a:ea typeface="+mj-ea"/>
              <a:cs typeface="+mj-cs"/>
            </a:endParaRPr>
          </a:p>
          <a:p>
            <a:pPr>
              <a:lnSpc>
                <a:spcPct val="90000"/>
              </a:lnSpc>
              <a:spcBef>
                <a:spcPct val="0"/>
              </a:spcBef>
              <a:spcAft>
                <a:spcPts val="600"/>
              </a:spcAft>
            </a:pPr>
            <a:r>
              <a:rPr lang="zh-CN" altLang="en-US" sz="3800" b="0" kern="1200" cap="none" spc="0" dirty="0">
                <a:ln w="0"/>
                <a:solidFill>
                  <a:srgbClr val="FFFFFF"/>
                </a:solidFill>
                <a:effectLst>
                  <a:outerShdw blurRad="38100" dist="25400" dir="5400000" algn="ctr" rotWithShape="0">
                    <a:srgbClr val="6E747A">
                      <a:alpha val="43000"/>
                    </a:srgbClr>
                  </a:outerShdw>
                </a:effectLst>
                <a:latin typeface="+mj-lt"/>
                <a:ea typeface="+mj-ea"/>
                <a:cs typeface="+mj-cs"/>
              </a:rPr>
              <a:t>请扫码反馈</a:t>
            </a:r>
          </a:p>
        </p:txBody>
      </p:sp>
      <p:sp>
        <p:nvSpPr>
          <p:cNvPr id="6" name="灯片编号占位符 5">
            <a:extLst>
              <a:ext uri="{FF2B5EF4-FFF2-40B4-BE49-F238E27FC236}">
                <a16:creationId xmlns:a16="http://schemas.microsoft.com/office/drawing/2014/main" id="{04FE5B6F-2A32-45A0-9228-FD3F7D184F5C}"/>
              </a:ext>
            </a:extLst>
          </p:cNvPr>
          <p:cNvSpPr>
            <a:spLocks noGrp="1"/>
          </p:cNvSpPr>
          <p:nvPr>
            <p:ph type="sldNum" sz="quarter" idx="12"/>
          </p:nvPr>
        </p:nvSpPr>
        <p:spPr/>
        <p:txBody>
          <a:bodyPr/>
          <a:lstStyle/>
          <a:p>
            <a:fld id="{4C3D3B58-3EE1-4F96-9FD8-5B8AB691F231}" type="slidenum">
              <a:rPr lang="zh-CN" altLang="en-US" smtClean="0"/>
              <a:t>72</a:t>
            </a:fld>
            <a:endParaRPr lang="zh-CN" altLang="en-US"/>
          </a:p>
        </p:txBody>
      </p:sp>
      <p:pic>
        <p:nvPicPr>
          <p:cNvPr id="2" name="图片 1">
            <a:extLst>
              <a:ext uri="{FF2B5EF4-FFF2-40B4-BE49-F238E27FC236}">
                <a16:creationId xmlns:a16="http://schemas.microsoft.com/office/drawing/2014/main" id="{E4ABEF15-AC9E-D545-B938-C83CF5D17449}"/>
              </a:ext>
            </a:extLst>
          </p:cNvPr>
          <p:cNvPicPr>
            <a:picLocks noChangeAspect="1"/>
          </p:cNvPicPr>
          <p:nvPr/>
        </p:nvPicPr>
        <p:blipFill>
          <a:blip r:embed="rId3"/>
          <a:stretch>
            <a:fillRect/>
          </a:stretch>
        </p:blipFill>
        <p:spPr>
          <a:xfrm>
            <a:off x="4338707" y="1439620"/>
            <a:ext cx="4088571" cy="4029743"/>
          </a:xfrm>
          <a:prstGeom prst="rect">
            <a:avLst/>
          </a:prstGeom>
        </p:spPr>
      </p:pic>
    </p:spTree>
    <p:extLst>
      <p:ext uri="{BB962C8B-B14F-4D97-AF65-F5344CB8AC3E}">
        <p14:creationId xmlns:p14="http://schemas.microsoft.com/office/powerpoint/2010/main" val="299386205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0" y="379828"/>
            <a:ext cx="9114286" cy="4123809"/>
          </a:xfrm>
          <a:prstGeom prst="rect">
            <a:avLst/>
          </a:prstGeom>
        </p:spPr>
      </p:pic>
      <p:pic>
        <p:nvPicPr>
          <p:cNvPr id="3" name="图片 2"/>
          <p:cNvPicPr>
            <a:picLocks noChangeAspect="1"/>
          </p:cNvPicPr>
          <p:nvPr/>
        </p:nvPicPr>
        <p:blipFill>
          <a:blip r:embed="rId3"/>
          <a:stretch>
            <a:fillRect/>
          </a:stretch>
        </p:blipFill>
        <p:spPr>
          <a:xfrm>
            <a:off x="0" y="2284589"/>
            <a:ext cx="8771428" cy="4438095"/>
          </a:xfrm>
          <a:prstGeom prst="rect">
            <a:avLst/>
          </a:prstGeom>
        </p:spPr>
      </p:pic>
      <p:sp>
        <p:nvSpPr>
          <p:cNvPr id="4" name="灯片编号占位符 3">
            <a:extLst>
              <a:ext uri="{FF2B5EF4-FFF2-40B4-BE49-F238E27FC236}">
                <a16:creationId xmlns:a16="http://schemas.microsoft.com/office/drawing/2014/main" id="{4B71A095-D1F3-4FA8-B87C-FFED4C892227}"/>
              </a:ext>
            </a:extLst>
          </p:cNvPr>
          <p:cNvSpPr>
            <a:spLocks noGrp="1"/>
          </p:cNvSpPr>
          <p:nvPr>
            <p:ph type="sldNum" sz="quarter" idx="12"/>
          </p:nvPr>
        </p:nvSpPr>
        <p:spPr/>
        <p:txBody>
          <a:bodyPr/>
          <a:lstStyle/>
          <a:p>
            <a:fld id="{4C3D3B58-3EE1-4F96-9FD8-5B8AB691F231}" type="slidenum">
              <a:rPr lang="zh-CN" altLang="en-US" smtClean="0"/>
              <a:t>8</a:t>
            </a:fld>
            <a:endParaRPr lang="zh-CN" altLang="en-US"/>
          </a:p>
        </p:txBody>
      </p:sp>
    </p:spTree>
    <p:extLst>
      <p:ext uri="{BB962C8B-B14F-4D97-AF65-F5344CB8AC3E}">
        <p14:creationId xmlns:p14="http://schemas.microsoft.com/office/powerpoint/2010/main" val="3062408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矩形 2"/>
          <p:cNvSpPr/>
          <p:nvPr/>
        </p:nvSpPr>
        <p:spPr>
          <a:xfrm>
            <a:off x="480059" y="2053641"/>
            <a:ext cx="2751871" cy="2760098"/>
          </a:xfrm>
          <a:prstGeom prst="rect">
            <a:avLst/>
          </a:prstGeom>
        </p:spPr>
        <p:txBody>
          <a:bodyPr vert="horz" lIns="91440" tIns="45720" rIns="91440" bIns="45720" rtlCol="0" anchor="ctr">
            <a:normAutofit/>
          </a:bodyPr>
          <a:lstStyle/>
          <a:p>
            <a:pPr marL="0" marR="0" lvl="0" indent="0" fontAlgn="auto">
              <a:lnSpc>
                <a:spcPct val="90000"/>
              </a:lnSpc>
              <a:spcBef>
                <a:spcPct val="0"/>
              </a:spcBef>
              <a:spcAft>
                <a:spcPts val="600"/>
              </a:spcAft>
              <a:buClrTx/>
              <a:buSzTx/>
              <a:tabLst/>
              <a:defRPr/>
            </a:pPr>
            <a:r>
              <a:rPr kumimoji="0" lang="zh-CN" altLang="en-US" sz="4400" i="0" u="none" strike="noStrike" kern="1200" cap="none" spc="0" normalizeH="0" baseline="0" noProof="0">
                <a:ln w="12700">
                  <a:solidFill>
                    <a:srgbClr val="5FCBEF"/>
                  </a:solidFill>
                  <a:prstDash val="solid"/>
                </a:ln>
                <a:solidFill>
                  <a:srgbClr val="FFFFFF"/>
                </a:solidFill>
                <a:uLnTx/>
                <a:uFillTx/>
                <a:latin typeface="+mj-lt"/>
                <a:ea typeface="+mj-ea"/>
                <a:cs typeface="+mj-cs"/>
              </a:rPr>
              <a:t>运动学</a:t>
            </a:r>
          </a:p>
        </p:txBody>
      </p:sp>
      <p:sp>
        <p:nvSpPr>
          <p:cNvPr id="2" name="文本框 1"/>
          <p:cNvSpPr txBox="1"/>
          <p:nvPr/>
        </p:nvSpPr>
        <p:spPr>
          <a:xfrm>
            <a:off x="4126587" y="813683"/>
            <a:ext cx="4820465" cy="5230634"/>
          </a:xfrm>
          <a:prstGeom prst="rect">
            <a:avLst/>
          </a:prstGeom>
        </p:spPr>
        <p:txBody>
          <a:bodyPr vert="horz" lIns="91440" tIns="45720" rIns="91440" bIns="45720" rtlCol="0" anchor="ctr">
            <a:normAutofit/>
          </a:bodyPr>
          <a:lstStyle/>
          <a:p>
            <a:pPr>
              <a:lnSpc>
                <a:spcPct val="90000"/>
              </a:lnSpc>
              <a:spcAft>
                <a:spcPts val="600"/>
              </a:spcAft>
            </a:pPr>
            <a:r>
              <a:rPr lang="en-US" altLang="zh-CN" sz="2400" dirty="0">
                <a:solidFill>
                  <a:srgbClr val="000000"/>
                </a:solidFill>
                <a:latin typeface="黑体" panose="02010609060101010101" pitchFamily="49" charset="-122"/>
                <a:ea typeface="黑体" panose="02010609060101010101" pitchFamily="49" charset="-122"/>
              </a:rPr>
              <a:t>4.</a:t>
            </a:r>
            <a:r>
              <a:rPr lang="zh-CN" altLang="en-US" sz="2400" dirty="0">
                <a:solidFill>
                  <a:srgbClr val="000000"/>
                </a:solidFill>
                <a:latin typeface="黑体" panose="02010609060101010101" pitchFamily="49" charset="-122"/>
                <a:ea typeface="黑体" panose="02010609060101010101" pitchFamily="49" charset="-122"/>
              </a:rPr>
              <a:t>极坐标系  圆周运动</a:t>
            </a:r>
            <a:endParaRPr lang="en-US" altLang="zh-CN" sz="2400" dirty="0">
              <a:solidFill>
                <a:srgbClr val="000000"/>
              </a:solidFill>
              <a:latin typeface="黑体" panose="02010609060101010101" pitchFamily="49" charset="-122"/>
              <a:ea typeface="黑体" panose="02010609060101010101" pitchFamily="49" charset="-122"/>
            </a:endParaRPr>
          </a:p>
          <a:p>
            <a:pPr indent="-228600">
              <a:lnSpc>
                <a:spcPct val="90000"/>
              </a:lnSpc>
              <a:spcAft>
                <a:spcPts val="600"/>
              </a:spcAft>
              <a:buFont typeface="Arial" panose="020B0604020202020204" pitchFamily="34" charset="0"/>
              <a:buChar char="•"/>
            </a:pPr>
            <a:r>
              <a:rPr lang="zh-CN" altLang="en-US" sz="2400" dirty="0">
                <a:solidFill>
                  <a:srgbClr val="000000"/>
                </a:solidFill>
                <a:latin typeface="黑体" panose="02010609060101010101" pitchFamily="49" charset="-122"/>
                <a:ea typeface="黑体" panose="02010609060101010101" pitchFamily="49" charset="-122"/>
              </a:rPr>
              <a:t>角位移（不是矢量）</a:t>
            </a:r>
            <a:endParaRPr lang="en-US" altLang="zh-CN" sz="2400" dirty="0">
              <a:solidFill>
                <a:srgbClr val="000000"/>
              </a:solidFill>
              <a:latin typeface="黑体" panose="02010609060101010101" pitchFamily="49" charset="-122"/>
              <a:ea typeface="黑体" panose="02010609060101010101" pitchFamily="49" charset="-122"/>
            </a:endParaRPr>
          </a:p>
          <a:p>
            <a:pPr indent="-228600">
              <a:lnSpc>
                <a:spcPct val="90000"/>
              </a:lnSpc>
              <a:spcAft>
                <a:spcPts val="600"/>
              </a:spcAft>
              <a:buFont typeface="Arial" panose="020B0604020202020204" pitchFamily="34" charset="0"/>
              <a:buChar char="•"/>
            </a:pPr>
            <a:r>
              <a:rPr lang="zh-CN" altLang="en-US" sz="2400" dirty="0">
                <a:solidFill>
                  <a:srgbClr val="000000"/>
                </a:solidFill>
                <a:latin typeface="黑体" panose="02010609060101010101" pitchFamily="49" charset="-122"/>
                <a:ea typeface="黑体" panose="02010609060101010101" pitchFamily="49" charset="-122"/>
              </a:rPr>
              <a:t>角速度（轴矢量）</a:t>
            </a:r>
            <a:endParaRPr lang="en-US" altLang="zh-CN" sz="2400" dirty="0">
              <a:solidFill>
                <a:srgbClr val="000000"/>
              </a:solidFill>
              <a:latin typeface="黑体" panose="02010609060101010101" pitchFamily="49" charset="-122"/>
              <a:ea typeface="黑体" panose="02010609060101010101" pitchFamily="49" charset="-122"/>
            </a:endParaRPr>
          </a:p>
          <a:p>
            <a:pPr indent="-228600">
              <a:lnSpc>
                <a:spcPct val="90000"/>
              </a:lnSpc>
              <a:spcAft>
                <a:spcPts val="600"/>
              </a:spcAft>
              <a:buFont typeface="Arial" panose="020B0604020202020204" pitchFamily="34" charset="0"/>
              <a:buChar char="•"/>
            </a:pPr>
            <a:r>
              <a:rPr lang="zh-CN" altLang="en-US" sz="2400" dirty="0">
                <a:solidFill>
                  <a:srgbClr val="000000"/>
                </a:solidFill>
                <a:latin typeface="黑体" panose="02010609060101010101" pitchFamily="49" charset="-122"/>
                <a:ea typeface="黑体" panose="02010609060101010101" pitchFamily="49" charset="-122"/>
              </a:rPr>
              <a:t>角加速度</a:t>
            </a:r>
            <a:endParaRPr lang="en-US" altLang="zh-CN" sz="2400" dirty="0">
              <a:solidFill>
                <a:srgbClr val="000000"/>
              </a:solidFill>
              <a:latin typeface="黑体" panose="02010609060101010101" pitchFamily="49" charset="-122"/>
              <a:ea typeface="黑体" panose="02010609060101010101" pitchFamily="49" charset="-122"/>
            </a:endParaRPr>
          </a:p>
          <a:p>
            <a:pPr indent="-228600">
              <a:lnSpc>
                <a:spcPct val="90000"/>
              </a:lnSpc>
              <a:spcAft>
                <a:spcPts val="600"/>
              </a:spcAft>
              <a:buFont typeface="Arial" panose="020B0604020202020204" pitchFamily="34" charset="0"/>
              <a:buChar char="•"/>
            </a:pPr>
            <a:r>
              <a:rPr lang="zh-CN" altLang="en-US" sz="2400" dirty="0">
                <a:solidFill>
                  <a:srgbClr val="000000"/>
                </a:solidFill>
                <a:latin typeface="黑体" panose="02010609060101010101" pitchFamily="49" charset="-122"/>
                <a:ea typeface="黑体" panose="02010609060101010101" pitchFamily="49" charset="-122"/>
              </a:rPr>
              <a:t>极坐标系下的速度和加速度表示</a:t>
            </a:r>
            <a:endParaRPr lang="en-US" altLang="zh-CN" sz="2400" dirty="0">
              <a:solidFill>
                <a:srgbClr val="000000"/>
              </a:solidFill>
              <a:latin typeface="黑体" panose="02010609060101010101" pitchFamily="49" charset="-122"/>
              <a:ea typeface="黑体" panose="02010609060101010101" pitchFamily="49" charset="-122"/>
            </a:endParaRPr>
          </a:p>
          <a:p>
            <a:pPr>
              <a:lnSpc>
                <a:spcPct val="90000"/>
              </a:lnSpc>
              <a:spcAft>
                <a:spcPts val="600"/>
              </a:spcAft>
            </a:pPr>
            <a:r>
              <a:rPr lang="en-US" altLang="zh-CN" sz="2400" dirty="0">
                <a:solidFill>
                  <a:srgbClr val="000000"/>
                </a:solidFill>
                <a:latin typeface="黑体" panose="02010609060101010101" pitchFamily="49" charset="-122"/>
                <a:ea typeface="黑体" panose="02010609060101010101" pitchFamily="49" charset="-122"/>
              </a:rPr>
              <a:t>5.</a:t>
            </a:r>
            <a:r>
              <a:rPr lang="zh-CN" altLang="en-US" sz="2400" dirty="0">
                <a:solidFill>
                  <a:srgbClr val="000000"/>
                </a:solidFill>
                <a:latin typeface="黑体" panose="02010609060101010101" pitchFamily="49" charset="-122"/>
                <a:ea typeface="黑体" panose="02010609060101010101" pitchFamily="49" charset="-122"/>
              </a:rPr>
              <a:t>一般曲线运动 自然坐标系</a:t>
            </a:r>
            <a:endParaRPr lang="en-US" altLang="zh-CN" sz="2400" dirty="0">
              <a:solidFill>
                <a:srgbClr val="000000"/>
              </a:solidFill>
              <a:latin typeface="黑体" panose="02010609060101010101" pitchFamily="49" charset="-122"/>
              <a:ea typeface="黑体" panose="02010609060101010101" pitchFamily="49" charset="-122"/>
            </a:endParaRPr>
          </a:p>
          <a:p>
            <a:pPr indent="-228600">
              <a:lnSpc>
                <a:spcPct val="90000"/>
              </a:lnSpc>
              <a:spcAft>
                <a:spcPts val="600"/>
              </a:spcAft>
              <a:buFont typeface="Arial" panose="020B0604020202020204" pitchFamily="34" charset="0"/>
              <a:buChar char="•"/>
            </a:pPr>
            <a:r>
              <a:rPr lang="zh-CN" altLang="en-US" sz="2400" dirty="0">
                <a:solidFill>
                  <a:srgbClr val="000000"/>
                </a:solidFill>
                <a:latin typeface="黑体" panose="02010609060101010101" pitchFamily="49" charset="-122"/>
                <a:ea typeface="黑体" panose="02010609060101010101" pitchFamily="49" charset="-122"/>
              </a:rPr>
              <a:t>曲率和曲率半径的求法</a:t>
            </a:r>
            <a:endParaRPr lang="en-US" altLang="zh-CN" sz="2400" dirty="0">
              <a:solidFill>
                <a:srgbClr val="000000"/>
              </a:solidFill>
              <a:latin typeface="黑体" panose="02010609060101010101" pitchFamily="49" charset="-122"/>
              <a:ea typeface="黑体" panose="02010609060101010101" pitchFamily="49" charset="-122"/>
            </a:endParaRPr>
          </a:p>
          <a:p>
            <a:pPr>
              <a:lnSpc>
                <a:spcPct val="90000"/>
              </a:lnSpc>
              <a:spcAft>
                <a:spcPts val="600"/>
              </a:spcAft>
            </a:pPr>
            <a:r>
              <a:rPr lang="en-US" altLang="zh-CN" sz="2400" dirty="0">
                <a:solidFill>
                  <a:srgbClr val="000000"/>
                </a:solidFill>
                <a:latin typeface="黑体" panose="02010609060101010101" pitchFamily="49" charset="-122"/>
                <a:ea typeface="黑体" panose="02010609060101010101" pitchFamily="49" charset="-122"/>
              </a:rPr>
              <a:t>6.</a:t>
            </a:r>
            <a:r>
              <a:rPr lang="zh-CN" altLang="en-US" sz="2400" dirty="0">
                <a:solidFill>
                  <a:srgbClr val="000000"/>
                </a:solidFill>
                <a:latin typeface="黑体" panose="02010609060101010101" pitchFamily="49" charset="-122"/>
                <a:ea typeface="黑体" panose="02010609060101010101" pitchFamily="49" charset="-122"/>
              </a:rPr>
              <a:t>运动的合成与分解</a:t>
            </a:r>
          </a:p>
        </p:txBody>
      </p:sp>
      <p:sp>
        <p:nvSpPr>
          <p:cNvPr id="4" name="灯片编号占位符 3">
            <a:extLst>
              <a:ext uri="{FF2B5EF4-FFF2-40B4-BE49-F238E27FC236}">
                <a16:creationId xmlns:a16="http://schemas.microsoft.com/office/drawing/2014/main" id="{399DB197-CB65-4AF0-86A6-BB97E8C51C92}"/>
              </a:ext>
            </a:extLst>
          </p:cNvPr>
          <p:cNvSpPr>
            <a:spLocks noGrp="1"/>
          </p:cNvSpPr>
          <p:nvPr>
            <p:ph type="sldNum" sz="quarter" idx="12"/>
          </p:nvPr>
        </p:nvSpPr>
        <p:spPr/>
        <p:txBody>
          <a:bodyPr/>
          <a:lstStyle/>
          <a:p>
            <a:fld id="{4C3D3B58-3EE1-4F96-9FD8-5B8AB691F231}" type="slidenum">
              <a:rPr lang="zh-CN" altLang="en-US" smtClean="0"/>
              <a:t>9</a:t>
            </a:fld>
            <a:endParaRPr lang="zh-CN" altLang="en-US"/>
          </a:p>
        </p:txBody>
      </p:sp>
    </p:spTree>
    <p:extLst>
      <p:ext uri="{BB962C8B-B14F-4D97-AF65-F5344CB8AC3E}">
        <p14:creationId xmlns:p14="http://schemas.microsoft.com/office/powerpoint/2010/main" val="422464841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0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0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0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0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0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0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0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0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0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1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4.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31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41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4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8.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4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1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5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5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5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5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5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6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1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5.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6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6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7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7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7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2.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Lst>
</file>

<file path=ppt/tags/tag8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8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8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9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9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9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9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9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1">
          <a:schemeClr val="dk1"/>
        </a:lnRef>
        <a:fillRef idx="0">
          <a:schemeClr val="dk1"/>
        </a:fillRef>
        <a:effectRef idx="0">
          <a:schemeClr val="dk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1366</TotalTime>
  <Words>1599</Words>
  <Application>Microsoft Office PowerPoint</Application>
  <PresentationFormat>全屏显示(4:3)</PresentationFormat>
  <Paragraphs>357</Paragraphs>
  <Slides>72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72</vt:i4>
      </vt:variant>
    </vt:vector>
  </HeadingPairs>
  <TitlesOfParts>
    <vt:vector size="80" baseType="lpstr">
      <vt:lpstr>等线</vt:lpstr>
      <vt:lpstr>等线 Light</vt:lpstr>
      <vt:lpstr>黑体</vt:lpstr>
      <vt:lpstr>Microsoft Yahei</vt:lpstr>
      <vt:lpstr>Arial</vt:lpstr>
      <vt:lpstr>Calibri</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XINGYU TONG</dc:creator>
  <cp:lastModifiedBy>XINGYU TONG</cp:lastModifiedBy>
  <cp:revision>52</cp:revision>
  <dcterms:created xsi:type="dcterms:W3CDTF">2020-03-28T14:02:33Z</dcterms:created>
  <dcterms:modified xsi:type="dcterms:W3CDTF">2021-04-10T09:27:46Z</dcterms:modified>
</cp:coreProperties>
</file>