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9" r:id="rId2"/>
    <p:sldId id="470" r:id="rId3"/>
    <p:sldId id="471" r:id="rId4"/>
    <p:sldId id="472" r:id="rId5"/>
    <p:sldId id="473" r:id="rId6"/>
    <p:sldId id="47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00511-FFFB-41D0-846D-D7A403E03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6AD453-D86B-4B22-ABB5-82BED807C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542C8-DFDF-418A-AAD9-D53EE0EB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81BD-F941-416C-B59B-FA0384A1266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2B29AF-DB7C-4F8A-AB26-2353A975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5B21D-4097-4086-9197-72DB136B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1222-CD4D-4205-A60E-87DEC283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0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7984C-194E-4D68-A4A0-13D8326D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B26CDD-3178-41B8-ACBA-5242112E7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36410-9693-4344-A355-D07498C2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81BD-F941-416C-B59B-FA0384A1266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5F6B7-5862-4F07-AC91-05985D47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2727-A972-4BDF-9D77-578D17F6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1222-CD4D-4205-A60E-87DEC283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559443-56FA-4CD6-B05F-83D5E9812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6034B1-F23C-4773-92ED-961953873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A9710-F5BA-4622-B414-FA6093D5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81BD-F941-416C-B59B-FA0384A1266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CC1F0-D1D1-421C-8273-1FD40C6E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BCD38-F6CE-452A-B3AA-A31A6E98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1222-CD4D-4205-A60E-87DEC283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9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2D43F-978D-4E6A-ABFE-DC7AE51C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35397-C95B-41FC-AFC3-E9DC85C7E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C6814-53C2-45A7-BAD7-FA24B8E8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81BD-F941-416C-B59B-FA0384A1266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EACA8-269A-4AAE-ABE8-6653314B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64A51-F939-4077-A30D-E167F36E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1222-CD4D-4205-A60E-87DEC283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53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337B9-CD9C-4EB2-90C6-40E5A8F7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0AA40-9AB7-4CF2-BFA1-360BD183C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FAA71-F6DA-4964-94EE-B0CD789B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81BD-F941-416C-B59B-FA0384A1266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240B1-9F00-487B-ABCB-227DDCAC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10286-9F07-4CF1-84BD-9B8A88E9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1222-CD4D-4205-A60E-87DEC283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8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B8F5D-DEA0-4A4E-9934-35BBF000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E2AFD-689B-4692-B2AE-5EB20DB9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772A4A-50B1-428F-AF7B-27CD799A0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6EDCA-EF17-44CB-B2B6-9DC7A850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81BD-F941-416C-B59B-FA0384A1266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4EC90-85BA-419F-85AB-0784F0E9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F1980-6DAB-40AE-92B2-A5D84B70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1222-CD4D-4205-A60E-87DEC283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9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1CD30-4265-4E77-A092-C5FBC1FC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85E223-487D-4252-A7D2-A021AD1B0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9A779D-01C5-4B7B-BCA4-F3EB48101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272904-0086-4ED1-9D4C-1BF36C1DB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82648A-69CA-47F9-B1E5-C4CFD980B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81ED0C-5B5B-49C4-8567-A2C6AC95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81BD-F941-416C-B59B-FA0384A1266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AC4A35-5705-4427-AD47-AEFFC076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224F1C-C491-493A-A501-B1376F69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1222-CD4D-4205-A60E-87DEC283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2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E0AE1-649C-44F8-A4BD-984E6DF1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8753EA-6196-4AB4-9575-E9AA31AF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81BD-F941-416C-B59B-FA0384A1266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775EEB-A0E7-4B14-BBB2-A96EAF43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BB6D19-230C-46E3-9726-04ACA270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1222-CD4D-4205-A60E-87DEC283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8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D1DC83-77BA-451B-861F-1DD4980D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81BD-F941-416C-B59B-FA0384A1266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59E07F-F3F4-4D26-A641-2AAE4D7A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39313-4377-4688-BFC7-25CC8F80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1222-CD4D-4205-A60E-87DEC283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6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3E43E-E844-47AA-A7A0-92039441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ECD944-21C3-4B3F-A63E-89FF5B95B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FD161D-69A9-4DA0-8C69-C3D92C196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1B2568-7429-442C-A94F-52167688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81BD-F941-416C-B59B-FA0384A1266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96718B-6ABB-4CB6-A02A-64EC4F2D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42A6DB-4522-4282-951F-310054E5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1222-CD4D-4205-A60E-87DEC283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08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3A670-29F6-4B73-815A-C7B85635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4247A9-87CF-470D-B2CC-4A1DEAA91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6A4DCC-0A2D-4EF3-9B50-AFCB37B36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884B83-7640-491D-809C-4D768D37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81BD-F941-416C-B59B-FA0384A1266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0E35B-61C0-4A67-A5EF-F267C66F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ECA974-A404-4EF1-821B-35E4FDE7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1222-CD4D-4205-A60E-87DEC283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1EE940-D787-4DA3-A648-7E001221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6E333-D5E1-4F68-8759-3111A20AF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7D321-FB84-4577-9986-4F1A44BD9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181BD-F941-416C-B59B-FA0384A1266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A6E5A-140D-4738-A457-B4B957911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66F62-EB8E-4631-896A-6FAF77CDF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11222-CD4D-4205-A60E-87DEC283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5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7">
            <a:extLst>
              <a:ext uri="{FF2B5EF4-FFF2-40B4-BE49-F238E27FC236}">
                <a16:creationId xmlns:a16="http://schemas.microsoft.com/office/drawing/2014/main" id="{D63022D0-B9AB-405F-8CBF-FC877E87A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150813"/>
            <a:ext cx="5043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/>
              <a:t>6-13</a:t>
            </a:r>
            <a:r>
              <a:rPr lang="en-US" altLang="zh-CN" sz="2400" b="1"/>
              <a:t> </a:t>
            </a:r>
            <a:r>
              <a:rPr lang="zh-CN" altLang="en-US" sz="2800" b="1"/>
              <a:t>求作左视图</a:t>
            </a:r>
            <a:r>
              <a:rPr lang="en-US" altLang="zh-CN" sz="2800" b="1"/>
              <a:t>(</a:t>
            </a:r>
            <a:r>
              <a:rPr lang="zh-CN" altLang="en-US" sz="2800" b="1"/>
              <a:t>取半剖视</a:t>
            </a:r>
            <a:r>
              <a:rPr lang="en-US" altLang="zh-CN" sz="2800" b="1"/>
              <a:t>)</a:t>
            </a:r>
            <a:endParaRPr lang="en-US" altLang="zh-CN" sz="2400" b="1"/>
          </a:p>
        </p:txBody>
      </p:sp>
      <p:grpSp>
        <p:nvGrpSpPr>
          <p:cNvPr id="40967" name="Group 22">
            <a:extLst>
              <a:ext uri="{FF2B5EF4-FFF2-40B4-BE49-F238E27FC236}">
                <a16:creationId xmlns:a16="http://schemas.microsoft.com/office/drawing/2014/main" id="{8975C022-23AC-48A7-8815-44CA0D030856}"/>
              </a:ext>
            </a:extLst>
          </p:cNvPr>
          <p:cNvGrpSpPr>
            <a:grpSpLocks/>
          </p:cNvGrpSpPr>
          <p:nvPr/>
        </p:nvGrpSpPr>
        <p:grpSpPr bwMode="auto">
          <a:xfrm>
            <a:off x="1776413" y="719139"/>
            <a:ext cx="5981700" cy="4105275"/>
            <a:chOff x="159" y="453"/>
            <a:chExt cx="3768" cy="2586"/>
          </a:xfrm>
        </p:grpSpPr>
        <p:pic>
          <p:nvPicPr>
            <p:cNvPr id="40969" name="Picture 20">
              <a:extLst>
                <a:ext uri="{FF2B5EF4-FFF2-40B4-BE49-F238E27FC236}">
                  <a16:creationId xmlns:a16="http://schemas.microsoft.com/office/drawing/2014/main" id="{CE0D2E2F-45AF-450C-AD97-3F4EA273E1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" y="453"/>
              <a:ext cx="3768" cy="2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970" name="Line 21">
              <a:extLst>
                <a:ext uri="{FF2B5EF4-FFF2-40B4-BE49-F238E27FC236}">
                  <a16:creationId xmlns:a16="http://schemas.microsoft.com/office/drawing/2014/main" id="{8576A1E9-143E-440C-82E2-9ED9C3A14E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40" y="1436"/>
              <a:ext cx="2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8F58887-EE3B-48CD-BA1B-723DA96FBE2E}"/>
              </a:ext>
            </a:extLst>
          </p:cNvPr>
          <p:cNvSpPr/>
          <p:nvPr/>
        </p:nvSpPr>
        <p:spPr bwMode="auto">
          <a:xfrm>
            <a:off x="5735955" y="714376"/>
            <a:ext cx="2022159" cy="19945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5">
            <a:extLst>
              <a:ext uri="{FF2B5EF4-FFF2-40B4-BE49-F238E27FC236}">
                <a16:creationId xmlns:a16="http://schemas.microsoft.com/office/drawing/2014/main" id="{F467431C-4998-4A14-8BB6-9DBA29DCDE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50"/>
          <a:stretch/>
        </p:blipFill>
        <p:spPr bwMode="auto">
          <a:xfrm>
            <a:off x="1871664" y="766763"/>
            <a:ext cx="350424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8" name="Text Box 3">
            <a:extLst>
              <a:ext uri="{FF2B5EF4-FFF2-40B4-BE49-F238E27FC236}">
                <a16:creationId xmlns:a16="http://schemas.microsoft.com/office/drawing/2014/main" id="{9B468467-EA42-4E56-AE22-B452055E3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563" y="247651"/>
            <a:ext cx="4951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/>
              <a:t>6-14 </a:t>
            </a:r>
            <a:r>
              <a:rPr lang="zh-CN" altLang="en-US" sz="2800" b="1"/>
              <a:t>求作左视图</a:t>
            </a:r>
            <a:r>
              <a:rPr lang="en-US" altLang="zh-CN" sz="2800" b="1"/>
              <a:t>(</a:t>
            </a:r>
            <a:r>
              <a:rPr lang="zh-CN" altLang="en-US" sz="2800" b="1"/>
              <a:t>取半剖视</a:t>
            </a:r>
            <a:r>
              <a:rPr lang="en-US" altLang="zh-CN" sz="2800" b="1"/>
              <a:t>)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1">
            <a:extLst>
              <a:ext uri="{FF2B5EF4-FFF2-40B4-BE49-F238E27FC236}">
                <a16:creationId xmlns:a16="http://schemas.microsoft.com/office/drawing/2014/main" id="{C917DBFC-A8DB-4461-918F-3EA82030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6" y="747713"/>
            <a:ext cx="566737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2" name="Text Box 5">
            <a:extLst>
              <a:ext uri="{FF2B5EF4-FFF2-40B4-BE49-F238E27FC236}">
                <a16:creationId xmlns:a16="http://schemas.microsoft.com/office/drawing/2014/main" id="{4D13E0A0-E268-47E0-93A6-62CB9531A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6" y="185738"/>
            <a:ext cx="4779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/>
              <a:t>6-15 </a:t>
            </a:r>
            <a:r>
              <a:rPr lang="zh-CN" altLang="en-US" sz="2800" b="1"/>
              <a:t>求作主视图</a:t>
            </a:r>
            <a:r>
              <a:rPr lang="en-US" altLang="zh-CN" sz="2800" b="1"/>
              <a:t>(</a:t>
            </a:r>
            <a:r>
              <a:rPr lang="zh-CN" altLang="en-US" sz="2800" b="1"/>
              <a:t>取全剖视</a:t>
            </a:r>
            <a:r>
              <a:rPr lang="en-US" altLang="zh-CN" sz="2800" b="1"/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4D06DD-9F03-4096-BA42-DAFB7DFDB35B}"/>
              </a:ext>
            </a:extLst>
          </p:cNvPr>
          <p:cNvSpPr/>
          <p:nvPr/>
        </p:nvSpPr>
        <p:spPr bwMode="auto">
          <a:xfrm>
            <a:off x="1819276" y="747713"/>
            <a:ext cx="3556633" cy="17811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0">
            <a:extLst>
              <a:ext uri="{FF2B5EF4-FFF2-40B4-BE49-F238E27FC236}">
                <a16:creationId xmlns:a16="http://schemas.microsoft.com/office/drawing/2014/main" id="{F62F2104-0852-4BDF-B261-5B4C45F754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5" r="36142" b="-1"/>
          <a:stretch/>
        </p:blipFill>
        <p:spPr bwMode="auto">
          <a:xfrm>
            <a:off x="1781176" y="728655"/>
            <a:ext cx="3594733" cy="396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7" name="Text Box 4">
            <a:extLst>
              <a:ext uri="{FF2B5EF4-FFF2-40B4-BE49-F238E27FC236}">
                <a16:creationId xmlns:a16="http://schemas.microsoft.com/office/drawing/2014/main" id="{16E4542E-7C6F-4FCB-8B0A-6E1986A82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01" y="169863"/>
            <a:ext cx="4733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/>
              <a:t>6-16 </a:t>
            </a:r>
            <a:r>
              <a:rPr lang="zh-CN" altLang="en-US" sz="2800" b="1"/>
              <a:t>求作左视图</a:t>
            </a:r>
            <a:r>
              <a:rPr lang="en-US" altLang="zh-CN" sz="2800" b="1"/>
              <a:t>(</a:t>
            </a:r>
            <a:r>
              <a:rPr lang="zh-CN" altLang="en-US" sz="2800" b="1"/>
              <a:t>取全剖视</a:t>
            </a:r>
            <a:r>
              <a:rPr lang="en-US" altLang="zh-CN" sz="2800" b="1"/>
              <a:t>)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4">
            <a:extLst>
              <a:ext uri="{FF2B5EF4-FFF2-40B4-BE49-F238E27FC236}">
                <a16:creationId xmlns:a16="http://schemas.microsoft.com/office/drawing/2014/main" id="{D6CBB1DA-1AA0-495C-BF5B-B1DC98CBA1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09776" y="800101"/>
            <a:ext cx="551497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0" name="Text Box 3">
            <a:extLst>
              <a:ext uri="{FF2B5EF4-FFF2-40B4-BE49-F238E27FC236}">
                <a16:creationId xmlns:a16="http://schemas.microsoft.com/office/drawing/2014/main" id="{235BEA6D-8200-4205-96F2-8A53FAEB8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196851"/>
            <a:ext cx="513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/>
              <a:t>6-17 </a:t>
            </a:r>
            <a:r>
              <a:rPr lang="zh-CN" altLang="en-US" sz="2800" b="1"/>
              <a:t>求作主视图</a:t>
            </a:r>
            <a:r>
              <a:rPr lang="en-US" altLang="zh-CN" sz="2800" b="1"/>
              <a:t>(</a:t>
            </a:r>
            <a:r>
              <a:rPr lang="zh-CN" altLang="en-US" sz="2800" b="1"/>
              <a:t>取半剖视</a:t>
            </a:r>
            <a:r>
              <a:rPr lang="en-US" altLang="zh-CN" sz="2800" b="1"/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E3BE74-A912-4F5F-B1C7-8C1314F126A8}"/>
              </a:ext>
            </a:extLst>
          </p:cNvPr>
          <p:cNvSpPr/>
          <p:nvPr/>
        </p:nvSpPr>
        <p:spPr bwMode="auto">
          <a:xfrm>
            <a:off x="1775448" y="800101"/>
            <a:ext cx="3600460" cy="20888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dirty="0">
              <a:solidFill>
                <a:srgbClr val="CCFFFF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1">
            <a:extLst>
              <a:ext uri="{FF2B5EF4-FFF2-40B4-BE49-F238E27FC236}">
                <a16:creationId xmlns:a16="http://schemas.microsoft.com/office/drawing/2014/main" id="{55B82B10-6FE4-45AD-872A-5E3EC24CA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2" r="35357"/>
          <a:stretch/>
        </p:blipFill>
        <p:spPr bwMode="auto">
          <a:xfrm>
            <a:off x="1914526" y="757239"/>
            <a:ext cx="3651250" cy="407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5" name="Text Box 6">
            <a:extLst>
              <a:ext uri="{FF2B5EF4-FFF2-40B4-BE49-F238E27FC236}">
                <a16:creationId xmlns:a16="http://schemas.microsoft.com/office/drawing/2014/main" id="{46CC3675-63B8-4E45-9431-20270D74F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1" y="176213"/>
            <a:ext cx="4754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/>
              <a:t>6-18 </a:t>
            </a:r>
            <a:r>
              <a:rPr lang="zh-CN" altLang="en-US" sz="2800" b="1"/>
              <a:t>求作左视图</a:t>
            </a:r>
            <a:r>
              <a:rPr lang="en-US" altLang="zh-CN" sz="2800" b="1"/>
              <a:t>(</a:t>
            </a:r>
            <a:r>
              <a:rPr lang="zh-CN" altLang="en-US" sz="2800" b="1"/>
              <a:t>取全剖视</a:t>
            </a:r>
            <a:r>
              <a:rPr lang="en-US" altLang="zh-CN" sz="2800" b="1"/>
              <a:t>)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凯</dc:creator>
  <cp:lastModifiedBy>张 凯</cp:lastModifiedBy>
  <cp:revision>1</cp:revision>
  <dcterms:created xsi:type="dcterms:W3CDTF">2019-12-26T05:17:27Z</dcterms:created>
  <dcterms:modified xsi:type="dcterms:W3CDTF">2019-12-26T05:18:48Z</dcterms:modified>
</cp:coreProperties>
</file>