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B78D6-6AE6-4FDB-A3D2-B3363E7E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8C6686-4CA6-4BD6-B9A8-F339345B8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7A091-F5E5-49B3-AD79-AD980E52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D8A7F-68A6-429D-A0C9-D0F1687F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287DC-66AE-4D87-9672-41C51D5B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7964E-C790-42B9-A0F6-8991BFCC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B9494-8B4C-4445-B5F8-8F637BF9A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3D303-F19B-463F-B18C-1A07EFAA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EB2B0-20A3-4983-B083-15A5103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1A59E-F7EC-47B2-A518-C3A5AB72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50596B-AEE7-4BFF-81D5-A6977B6BB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039504-6C9A-4450-AD91-171891F6C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7C2D2-C1A5-422E-9D2B-44F6B837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2B98F-E21F-4AFB-8CA3-CBD0692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4007F-B6FC-4996-AC11-3097EA48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6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1DC6C-8EFB-4D87-9B21-A92F6A38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0B482-6317-443B-80F9-246AAF17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E8862-63EF-497F-9115-9F38C36A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77DC2-584D-46F9-A26A-1988D76E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0C714-0485-4310-815D-4155039C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75B8B-26BC-430F-9A27-0EF83452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41F45-3BB8-428A-8816-F41A0506B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0012-C148-42FC-92E8-74D9B11C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200B-3A86-4DE0-ACB8-06E83E9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D0B56-5037-44D9-861A-202B1E98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4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D645-65B8-4F8C-9DA1-C152263B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742E0-2FDA-460A-A0A9-DBD46B33E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A1AFC-A01A-498F-A88C-FCF1533D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09E97-EF14-4D51-9B3F-706AE614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6969B-259C-4D87-83E9-015DAF38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A4B88-5DC6-447B-BE77-867F0030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7032-049D-449F-A3F8-82947620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3D77F-B7B6-4038-9847-E5E9A8793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95661-81BF-4850-B2CC-FF538674F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D2AD-B151-4D91-A025-12708700D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431537-310D-4D12-8F76-8DAE1C668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1D4EDF-6CA6-47AB-BE5A-6E9FB8D7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F3A764-6BFB-4F53-A338-4C123A6E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EB9904-1679-4458-BF9C-49EEF098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7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BA3F-E220-42C8-906A-BF87513B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086E0-41FE-4A9C-A7B2-39B7C6F1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C97EEB-7DBD-4D94-A70E-26F1CAD8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89B489-D242-405B-84E5-3110A1C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0F2E8-211A-4CB3-AFA6-3971E30B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AC298-0CCD-4E5E-9A9D-C12EB2D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AAD0F7-61E2-48E1-9DB7-61E8AD29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50791-F4D6-4460-B956-DE2F52B9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86384-9033-4957-8ACA-BEF53252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64E19-18EF-4F13-A4CA-95310C30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AD349-1FE2-41FC-A346-EE857BDB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802BB-7E4B-4396-AA5F-580BA0B4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80CA5-C8BC-4105-8C54-9EA53CE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0B9A1-B38C-42C1-A74C-21FA7786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B3985-06D2-4D4F-89C8-41A9142E9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5C7D9-6AE4-4DC6-A5DA-B41781C85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A667C-1EFC-4F2E-B092-03DBB67E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047C1-5853-496B-A46F-8786C476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A9761-7A44-49D3-A950-9547294B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1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D0970D-3C3D-4B03-A87B-F0DE3800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6AE15-C5C7-4FAD-BCD8-E09A4B388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CBC18-D754-4126-8A93-255F792DD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7092-F033-4E59-9D6C-14CB13443A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E02F5-2ACD-42AF-8F26-7E2D5D4D2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71768-128C-4632-9C77-F6A0F7482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165F-D83F-43F3-976A-176F85688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4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2.tmp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11.png"/><Relationship Id="rId5" Type="http://schemas.openxmlformats.org/officeDocument/2006/relationships/tags" Target="../tags/tag8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2.tmp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12.png"/><Relationship Id="rId5" Type="http://schemas.openxmlformats.org/officeDocument/2006/relationships/tags" Target="../tags/tag9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2.tmp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../media/image13.png"/><Relationship Id="rId5" Type="http://schemas.openxmlformats.org/officeDocument/2006/relationships/tags" Target="../tags/tag10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.tmp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image" Target="../media/image2.tmp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2.tmp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2.tmp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7.png"/><Relationship Id="rId5" Type="http://schemas.openxmlformats.org/officeDocument/2006/relationships/tags" Target="../tags/tag4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2.tmp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2.tmp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9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image" Target="../media/image2.tmp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10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63C1B-759A-4875-B037-7C4E9314A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微积分作业  第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DD38C-8ECA-4672-832F-DA6F0D62E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请直接拍照上传照片，切勿用附件形式上传</a:t>
            </a:r>
            <a:endParaRPr lang="en-US" altLang="zh-CN" dirty="0"/>
          </a:p>
          <a:p>
            <a:r>
              <a:rPr lang="zh-CN" altLang="en-US" dirty="0"/>
              <a:t>拍照上传时，请注意调整图片方向</a:t>
            </a:r>
          </a:p>
        </p:txBody>
      </p:sp>
    </p:spTree>
    <p:extLst>
      <p:ext uri="{BB962C8B-B14F-4D97-AF65-F5344CB8AC3E}">
        <p14:creationId xmlns:p14="http://schemas.microsoft.com/office/powerpoint/2010/main" val="410989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5789E3-F810-4D62-9AA0-DE46A64355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A31C026-653D-48A5-999E-AFF58C1C7C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1" y="908513"/>
            <a:ext cx="10911231" cy="490301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9709112-23F5-4DAE-9885-B84EE36EE9F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C003AE51-92B9-4722-9334-53CD2BA68D4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8013ED8-8139-4085-8E3B-76670457CAE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1545C344-CAC2-4089-BB7C-0231A4EC1EC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537AE205-AE6D-459B-B500-3B6BB53EA60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A530A84-6F4D-4077-8B10-A9079F90C787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00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5445F0D-C3B0-4FF0-B215-23C976725A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37C63C-9A81-4A69-BB24-52F9E5D18D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" y="1221446"/>
            <a:ext cx="9046464" cy="430347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80FE849-894D-42F8-A328-7C5BB331FA1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21C3A399-573E-4184-88B3-14A8D92BEF0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2126646B-02FA-47FE-98E6-981ECDF6A7E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781E1F70-9328-457A-8DAB-04CE7568283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D26C1CC9-005C-4720-BF86-5F2D39B4790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F77A6D3-8B66-4093-A096-85C8995BEF5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05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0C0A9A-C061-47D7-BE49-FDE3270DFE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3F128AEB-DCB8-41F2-B5D2-B1F9A84C34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2" y="796228"/>
            <a:ext cx="10571989" cy="535533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A93D518-CECB-48B9-9F84-25FAF49D9EE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92936165-9486-4228-8F6E-2F04D88F16B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1FFC3292-A0C8-48C4-B3A4-034180CC9DB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44A1B885-1ECE-4BAB-837D-2656898A51D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1ACD7B0D-37DD-40EC-8DBE-767F024DDEE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773DB9E-06E5-4FF4-9FD7-BAE41B24886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572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1DCF970-680A-4AA7-9F5D-D4A7B069016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D9A2F7-C0F6-42C2-B993-8116B6D6CC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25AEB71-8A5A-4FB6-8075-0B9DD81D51E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2" y="1165139"/>
            <a:ext cx="7638290" cy="143804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29DAF6-6502-49EA-8E30-A3774577FE3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AC18DEF2-3C3E-4A8C-AF25-3E89379FFFD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C49D82AE-B12D-4030-8476-797AE1C9EBF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384CCCFC-A2AE-448F-9719-2430DD94829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1755534D-49BF-4E4B-A008-D7B87D3C915D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E7511C7-F0CF-4722-AE3F-85F564DAA5AC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84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8C2D3E-F422-46D1-A446-3CF6525133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1F7322-4A23-4061-8F2D-33EC22B0FB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58E4DE0-770B-4FD5-A417-A24050C8150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6" y="1196187"/>
            <a:ext cx="7789776" cy="207599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B550F00-31D1-4F49-A0E3-611C4562188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193A8020-C0CB-4490-914B-A960B8E70C3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BD184CBD-E95A-4DB5-91AD-B8D58750DDA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292F2C2-025F-4C6B-B967-4BCA5090822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FAE5451D-98F5-4E8F-9623-CED4D944D62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70A371C-AA09-42EC-8CCF-0EAD3038754A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49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48CA9C-7583-4F60-A75F-29BE13B51DA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561F747-D554-412A-9032-D4B406762C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0F31539-560A-4586-8A08-6B8AB0E13A6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5" y="1028835"/>
            <a:ext cx="9970313" cy="206105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07B9A6A-685F-401C-9FA1-23C6EDE8C46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5" y="3286953"/>
            <a:ext cx="9018727" cy="175808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3D25F9A-909B-467E-BEBA-E6935D5206E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33137D70-68DB-4DC8-8100-FE13FB25D21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22E8C79-B24B-4501-9AA0-92F0C208EE3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ABFE4A2-5DA0-411A-8BE9-54E993DD4BD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C2C0CD7A-2025-41F2-865C-FDB7499AA05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2B5A203-7DBD-4F22-BE38-17CBF42E3876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97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18451E-54C3-4C1A-9A33-E8305936D5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093E3E-680E-4478-9B6C-74E36D9F77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CE7D509-5D6C-4290-9B31-312DD61953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2" y="1404215"/>
            <a:ext cx="9020862" cy="202478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AC6898B-DD4A-4519-A129-D5923A2DD38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EA6DADD9-2A03-4511-9AEB-6DDD9EA188D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2559098F-7B94-495B-AA9F-065717319AB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5B875DD0-96CE-4B5C-AB83-7A3C142F3D2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C3293DB2-DA24-4DC0-9332-16B403D5081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E031A1C-EB31-41FE-9CE1-C2925434F4F8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832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B86F64B-5F9C-4803-8A43-D21AAE3DDE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F3ACFAC-7A29-46CD-8C28-CF2CDE2F95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8" y="1577473"/>
            <a:ext cx="8248497" cy="73182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BD477D5-9C1C-4E69-8CB9-0A71C52AE74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F0E7089E-4447-4A09-B2D5-1FFB769E686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C532E37-EEB3-473D-B1A2-5E4B2AF71CA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28E8B2F4-2E9E-4BAB-8FC4-5922B0DB020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C9B787F7-2BF7-4310-87EB-0C09232F4FE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8C658D-FDFA-4FF0-82EC-FD7037FC7D2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785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A0D0E1-C175-4406-9229-6B03AFA3A7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EDB8E9-C8EC-4308-87F8-FD518FCA90C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43FF06-A63C-4F8E-9302-B9518C6B6E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9" y="1353980"/>
            <a:ext cx="7913523" cy="114147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DC69E47-2A31-4843-950D-B9375286008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058573D9-3878-4748-80A3-A00B49B78FA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E21E9B64-30FE-4860-A7BE-1A36463A9D0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F935EA58-F6AC-4CA3-BD9F-9000A9193D9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ED1D6575-2B6D-4F4B-8B31-840CB179822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7F55DC9-EB52-424C-90E0-FF9F35BE169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122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1CB839-6D2B-4A56-94F0-9AD8130E8E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51823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ED2C1A-EDF3-418F-ACA4-93FA0EC0928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9B1F418-4121-4A50-BE94-38D7ED77D1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8" y="1394593"/>
            <a:ext cx="8442654" cy="243657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0F76322-943C-4007-AFA0-D239B6E0482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86C2FDB6-ED5F-4500-BCF2-448FE87926E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53FD9146-E7EC-4359-A926-F8ADDBD0B73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27F43F2E-6F1C-4012-B011-EC0AB28231C2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2E1EE54-EDA6-4FEA-9F42-B8D9942C1E6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6B1A7D-9C4E-4311-B0AD-E0D155B050A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28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6147A-DBFB-4A16-8579-59D3D15085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F73595-DE85-489C-9F9B-757B79F31C3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2862303-E883-4B6B-B50B-25E1FC4470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0" y="1270004"/>
            <a:ext cx="5901538" cy="189890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039EBD8-6F0E-4B19-979F-DF727AEAB32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5E17F3B-F24B-4D13-AEA2-DAD73FAF20B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2E41C4C2-D0C6-4763-BAEF-CC471AB3670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1EE11076-CE95-4AB7-BC0F-525EF66FE15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749F81F2-9C0A-4314-8930-647CA913A1E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DB2791F-6B8D-4746-BF2D-1E22CA315C6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443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2.5"/>
  <p:tag name="ORIGINALWIDTH" val="3716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{\bf 第11题.}\\&#10;用Geogebra画图，并观察以下数列的收敛情况。\\&#10;截图，并给出你的结论，无需证明。\\&#10;(1)  $\left(1+\frac{1}{n}\right)^n$. &#10;\vskip 0.1cm&#10;\noindent (2) $\left(1+\frac{1}{n}\right)^{n+1}$. &#10;\vskip 0.1cm&#10;\noindent (3) $\left(1+\frac{1}{n}\right)^{n+a}$，观察参数~$a$~的变化对数列单调性、收敛效率的影响。&#10;\vskip 0.1cm&#10;\noindent (4) $\frac{1}{0!}+\frac{1}{1!}+\frac{1}{2!}+\cdots+\frac{1}{n!}$，并观察它与(3)中数列收敛性的差异。&#10;\vskip 0.3cm&#10;\noindent Geogebra提供以下命令：“序列”、“总和”，\\&#10;乘方用a~$\hat{}$~ b表示，阶乘直接写为~$k!$&#10;\end{document}"/>
  <p:tag name="IGUANATEXSIZE" val="28"/>
  <p:tag name="IGUANATEXCURSOR" val="223"/>
  <p:tag name="TRANSPARENCY" val="True"/>
  <p:tag name="FILENAME" val=""/>
  <p:tag name="INPUTTYPE" val="0"/>
  <p:tag name="LATEXENGINEID" val="0"/>
  <p:tag name="TEMPFOLDER" val="c:\t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9.75"/>
  <p:tag name="ORIGINALWIDTH" val="2738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{\bf 第2题.}\\&#10;(1) 求~&#10;$&#10;\lim\limits_{x \rightarrow+\infty}\left(\sqrt{x^{2}+2 x}-\sqrt[3]{x^{3}-x^{2}}\right)&#10;$\\&#10;(2) 用Geogebra的CAS验证你的结果。请提供截图。\\&#10;提示：Geogebra中有个命令叫“极限”。&#10;&#10;\end{document}"/>
  <p:tag name="IGUANATEXSIZE" val="28"/>
  <p:tag name="IGUANATEXCURSOR" val="318"/>
  <p:tag name="TRANSPARENCY" val="True"/>
  <p:tag name="FILENAME" val=""/>
  <p:tag name="INPUTTYPE" val="0"/>
  <p:tag name="LATEXENGINEID" val="0"/>
  <p:tag name="TEMPFOLDER" val="c: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4.5"/>
  <p:tag name="ORIGINALWIDTH" val="3504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3题.}\\ &#10;【定义】称~$y=k x+b$~是~$x \rightarrow \pm \infty(\infty)$~时&#10;~$y=f(x)$ 的渐近线，指&#10;$$&#10;\lim _{x \rightarrow \pm \infty(\infty)}(f(x)-(k x+b))=0 .&#10;$$&#10;\end{document}"/>
  <p:tag name="IGUANATEXSIZE" val="28"/>
  <p:tag name="IGUANATEXCURSOR" val="180"/>
  <p:tag name="TRANSPARENCY" val="True"/>
  <p:tag name="FILENAME" val=""/>
  <p:tag name="INPUTTYPE" val="0"/>
  <p:tag name="LATEXENGINEID" val="0"/>
  <p:tag name="TEMPFOLDER" val="c:\t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8"/>
  <p:tag name="ORIGINALWIDTH" val="3170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(1) 求~$y=\dfrac{2 x^{2}-3 x+2}{x+1}$~在~$x \rightarrow \pm \infty$~时的渐近线。\\&#10;(2) 用~Geogebra~画出上述曲线和它的渐近线。请提供截图。\\&#10;提示：Geogebra中有个命令叫“渐近线”。&#10;\end{document}"/>
  <p:tag name="IGUANATEXSIZE" val="28"/>
  <p:tag name="IGUANATEXCURSOR" val="290"/>
  <p:tag name="TRANSPARENCY" val="True"/>
  <p:tag name="FILENAME" val=""/>
  <p:tag name="INPUTTYPE" val="0"/>
  <p:tag name="LATEXENGINEID" val="0"/>
  <p:tag name="TEMPFOLDER" val="c:\t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1.75"/>
  <p:tag name="ORIGINALWIDTH" val="3171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{\bf 第4题.}\\&#10;(1) 求~$y=\sqrt{x^{2}-x+1}$~在~$x \rightarrow \pm \infty$~时的渐近线。\\&#10;(2) 用~Geogebra~画出上述曲线和它的渐近线。请提供截图。\\&#10;提示：Geogebra中有个命令叫“渐近线”。&#10;\end{document}"/>
  <p:tag name="IGUANATEXSIZE" val="28"/>
  <p:tag name="IGUANATEXCURSOR" val="293"/>
  <p:tag name="TRANSPARENCY" val="True"/>
  <p:tag name="FILENAME" val=""/>
  <p:tag name="INPUTTYPE" val="0"/>
  <p:tag name="LATEXENGINEID" val="0"/>
  <p:tag name="TEMPFOLDER" val="c:\t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5.5"/>
  <p:tag name="ORIGINALWIDTH" val="268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{\bf 第1题. } 设~$f_{1}, f_{2}, \ldots, f_{n}$~是~$I$~上的连续函数。证明&#10;&#10;$&#10;g(x)=\max \left\{f_{1}(x), f_{2}(x), \ldots, f_{n}(x)\right\}&#10;$&#10;&#10;\noindent 也是~$I$~上的连续函数。&#10;\end{document}"/>
  <p:tag name="IGUANATEXSIZE" val="28"/>
  <p:tag name="IGUANATEXCURSOR" val="193"/>
  <p:tag name="TRANSPARENCY" val="True"/>
  <p:tag name="FILENAME" val=""/>
  <p:tag name="INPUTTYPE" val="0"/>
  <p:tag name="LATEXENGINEID" val="0"/>
  <p:tag name="TEMPFOLDER" val="c:\t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.25"/>
  <p:tag name="ORIGINALWIDTH" val="2899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5题.} 设 $a&gt;1$ 。则 &#10;$\lim\limits_{x \rightarrow+\infty} \dfrac{x}{a^{x}}=0, &#10;\lim\limits_{x \rightarrow+\infty} \dfrac{\log_{a} x}{x}=0$ 。&#10;\end{document}"/>
  <p:tag name="IGUANATEXSIZE" val="28"/>
  <p:tag name="IGUANATEXCURSOR" val="171"/>
  <p:tag name="TRANSPARENCY" val="True"/>
  <p:tag name="FILENAME" val=""/>
  <p:tag name="INPUTTYPE" val="0"/>
  <p:tag name="LATEXENGINEID" val="0"/>
  <p:tag name="TEMPFOLDER" val="c:\t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.25"/>
  <p:tag name="ORIGINALWIDTH" val="2781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{\bf 第6题.} 设~$a_n&gt;0$~满足，$\lim\limits_{n\to+\infty}\frac{a_{n+1}}{a_n}=A\in[0,+\infty]$。\\&#10;用极限定义直接证明~$\lim\limits_{n\to+\infty}\sqrt[n]{a_n}=A$.&#10;\end{document}"/>
  <p:tag name="IGUANATEXSIZE" val="28"/>
  <p:tag name="IGUANATEXCURSOR" val="188"/>
  <p:tag name="TRANSPARENCY" val="True"/>
  <p:tag name="FILENAME" val=""/>
  <p:tag name="INPUTTYPE" val="0"/>
  <p:tag name="LATEXENGINEID" val="0"/>
  <p:tag name="TEMPFOLDER" val="c:\t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5.0"/>
  <p:tag name="PROBLEMVOICEALLOWED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6.5"/>
  <p:tag name="ORIGINALWIDTH" val="2967.75"/>
  <p:tag name="OUTPUTDPI" val="1200"/>
  <p:tag name="LATEXADDIN" val="\documentclass{article}&#10;\usepackage{amsmath,amsfonts,xcolor,amsthm,mathrsfs}&#10;\usepackage[UTF8]{ctex}&#10;\pagestyle{empty}&#10;\renewcommand{\proofname}{\bf 证明}&#10;\begin{document}&#10;\noindent{\bf 第7题.} 直接利用第6题结论求下述极限。\\&#10;(1) $\lim\limits_{n\to+\infty}\sqrt[n]{n}=1$.\\&#10;(2) $\lim\limits_{n\to+\infty}\sqrt[n]{a_1a_2\cdots a_n}$，已知~$a_n&gt;0$~且~$\lim\limits_{n\to+\infty} a_n=A$. \\&#10;(3) $\lim\limits_{n\to+\infty}\sqrt[n]{\frac{1}{2}\cdot\frac{3}{4}\cdot\cdots\cdot\frac{2n-1}{2n}}$&#10;&#10;\end{document}"/>
  <p:tag name="IGUANATEXSIZE" val="28"/>
  <p:tag name="IGUANATEXCURSOR" val="196"/>
  <p:tag name="TRANSPARENCY" val="True"/>
  <p:tag name="FILENAME" val=""/>
  <p:tag name="INPUTTYPE" val="0"/>
  <p:tag name="LATEXENGINEID" val="0"/>
  <p:tag name="TEMPFOLDER" val="c:\t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7.5"/>
  <p:tag name="ORIGINALWIDTH" val="2074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第8题.} 设 $\lim\limits_{n \rightarrow+\infty} a_{n}=A\in\mathbb{R}\cup\{\pm\infty\}$ 。\\&#10;请用极限定义直接证明：&#10;\vskip 0.2cm&#10;$&#10;\lim\limits_{n \rightarrow+\infty} \dfrac{a_{1}+a_{2}+\cdots+a_{n}}{n}=A .&#10;$&#10;\end{document}"/>
  <p:tag name="IGUANATEXSIZE" val="28"/>
  <p:tag name="IGUANATEXCURSOR" val="187"/>
  <p:tag name="TRANSPARENCY" val="True"/>
  <p:tag name="FILENAME" val=""/>
  <p:tag name="INPUTTYPE" val="0"/>
  <p:tag name="LATEXENGINEID" val="0"/>
  <p:tag name="TEMPFOLDER" val="c:\t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0.0"/>
  <p:tag name="PROBLEMVOICEALLOWED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23.5"/>
  <p:tag name="ORIGINALWIDTH" val="3835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{\bf 第9题（选做，不计分）} 设 $\lim\limits_{n \rightarrow+\infty} a_{n}=A, b_{i j} \geq 0$ 满足&#10;$$&#10;b_{n 1}+b_{n 2}+\cdots+b_{n n}=1,&#10;$$&#10;且对任意 $N$，&#10;$$&#10;\lim\limits_{n \rightarrow+\infty}\left(b_{n 1}+b_{n 2}+\cdots+b_{n N}\right)=0 .&#10;$$&#10;证明&#10;$$&#10;\lim _{n \rightarrow+\infty}\left(b_{n 1} a_{1}+b_{n 2} a_{2}+\cdots+b_{n n} a_{n}\right)=A .&#10;$$&#10;这可以理解为以~$b_{n1},b_{n2},\ldots,b_{nn}$~为权重对~$a_1,a_2,\ldots,a_n$~进行加权平均。&#10;\end{document}"/>
  <p:tag name="IGUANATEXSIZE" val="28"/>
  <p:tag name="IGUANATEXCURSOR" val="188"/>
  <p:tag name="TRANSPARENCY" val="True"/>
  <p:tag name="FILENAME" val=""/>
  <p:tag name="INPUTTYPE" val="0"/>
  <p:tag name="LATEXENGINEID" val="0"/>
  <p:tag name="TEMPFOLDER" val="c:\t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2.75"/>
  <p:tag name="ORIGINALWIDTH" val="3180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{\bf 第10题.} 利用第9题结论，从以下极限中选取一个给出解答。\\&#10;(1) 设 $\lim\limits_{n \rightarrow+\infty} a_{n}=A$. 求&#10; $\lim\limits_{n\to+\infty}\frac{1}{2^n}\sum\limits^n_{k=0}C^k_na_k.$\\&#10;\vskip 0.1cm&#10;\noindent (2) 设~$\lim\limits_{n\to+\infty}a_n=A$. 求&#10;$\lim\limits_{n\to+\infty}\dfrac{a_1+2a_2+\cdots+na_n}{n^2}.$\\&#10;\vskip 0.1cm&#10;\noindent (3) 设~$\lim\limits_{n\to+\infty}a_n=A$，$\lim\limits_{n\to+\infty n}b_n=B$. 求\\&#10;$\lim\limits_{n\to+\infty}\dfrac{a_1b_n+a_2b_{n-1}+\cdots+a_nb_1}{n}.$&#10;&#10;\end{document}"/>
  <p:tag name="IGUANATEXSIZE" val="28"/>
  <p:tag name="IGUANATEXCURSOR" val="201"/>
  <p:tag name="TRANSPARENCY" val="True"/>
  <p:tag name="FILENAME" val=""/>
  <p:tag name="INPUTTYPE" val="0"/>
  <p:tag name="LATEXENGINEID" val="0"/>
  <p:tag name="TEMPFOLDER" val="c:\t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72</Words>
  <Application>Microsoft Office PowerPoint</Application>
  <PresentationFormat>宽屏</PresentationFormat>
  <Paragraphs>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</vt:lpstr>
      <vt:lpstr>等线</vt:lpstr>
      <vt:lpstr>等线 Light</vt:lpstr>
      <vt:lpstr>Arial</vt:lpstr>
      <vt:lpstr>Office 主题​​</vt:lpstr>
      <vt:lpstr>微积分作业  第2次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微积分作业  第2次</dc:title>
  <dc:creator>王先生</dc:creator>
  <cp:lastModifiedBy>王先生</cp:lastModifiedBy>
  <cp:revision>21</cp:revision>
  <dcterms:created xsi:type="dcterms:W3CDTF">2022-09-26T15:12:56Z</dcterms:created>
  <dcterms:modified xsi:type="dcterms:W3CDTF">2022-10-13T05:32:12Z</dcterms:modified>
</cp:coreProperties>
</file>