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21A2F-2A90-48EA-A8F1-F4212DB80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1F8A-B79D-4011-B912-8D991B7BD6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11.png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2.xml"/><Relationship Id="rId10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12.png"/><Relationship Id="rId2" Type="http://schemas.openxmlformats.org/officeDocument/2006/relationships/tags" Target="../tags/tag7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81.xml"/><Relationship Id="rId10" Type="http://schemas.openxmlformats.org/officeDocument/2006/relationships/image" Target="../media/image2.png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13.png"/><Relationship Id="rId2" Type="http://schemas.openxmlformats.org/officeDocument/2006/relationships/tags" Target="../tags/tag8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0.xml"/><Relationship Id="rId10" Type="http://schemas.openxmlformats.org/officeDocument/2006/relationships/image" Target="../media/image2.png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.xml"/><Relationship Id="rId10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3.png"/><Relationship Id="rId2" Type="http://schemas.openxmlformats.org/officeDocument/2006/relationships/tags" Target="../tags/tag1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.xml"/><Relationship Id="rId10" Type="http://schemas.openxmlformats.org/officeDocument/2006/relationships/image" Target="../media/image2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4.png"/><Relationship Id="rId2" Type="http://schemas.openxmlformats.org/officeDocument/2006/relationships/tags" Target="../tags/tag2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7.xml"/><Relationship Id="rId10" Type="http://schemas.openxmlformats.org/officeDocument/2006/relationships/image" Target="../media/image2.png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5.png"/><Relationship Id="rId2" Type="http://schemas.openxmlformats.org/officeDocument/2006/relationships/tags" Target="../tags/tag2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6.xml"/><Relationship Id="rId10" Type="http://schemas.openxmlformats.org/officeDocument/2006/relationships/image" Target="../media/image2.png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6.png"/><Relationship Id="rId2" Type="http://schemas.openxmlformats.org/officeDocument/2006/relationships/tags" Target="../tags/tag3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5.xml"/><Relationship Id="rId10" Type="http://schemas.openxmlformats.org/officeDocument/2006/relationships/image" Target="../media/image2.png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image" Target="../media/image9.png"/><Relationship Id="rId2" Type="http://schemas.openxmlformats.org/officeDocument/2006/relationships/tags" Target="../tags/tag4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4.xml"/><Relationship Id="rId10" Type="http://schemas.openxmlformats.org/officeDocument/2006/relationships/image" Target="../media/image2.png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image" Target="../media/image10.png"/><Relationship Id="rId2" Type="http://schemas.openxmlformats.org/officeDocument/2006/relationships/tags" Target="../tags/tag5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3.xml"/><Relationship Id="rId10" Type="http://schemas.openxmlformats.org/officeDocument/2006/relationships/image" Target="../media/image2.png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微积分作业  第</a:t>
            </a:r>
            <a:r>
              <a:rPr lang="en-US" altLang="zh-CN" dirty="0"/>
              <a:t>4</a:t>
            </a:r>
            <a:r>
              <a:rPr lang="zh-CN" altLang="en-US" dirty="0"/>
              <a:t>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请直接拍照上传照片，切勿用附件形式上传</a:t>
            </a:r>
            <a:endParaRPr lang="en-US" altLang="zh-CN" dirty="0"/>
          </a:p>
          <a:p>
            <a:r>
              <a:rPr lang="zh-CN" altLang="en-US" dirty="0"/>
              <a:t>拍照上传时，请注意调整图片方向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>
            <p:custDataLst>
              <p:tags r:id="rId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0" y="1087697"/>
            <a:ext cx="8056474" cy="2869688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>
            <p:custDataLst>
              <p:tags r:id="rId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2" y="1068138"/>
            <a:ext cx="11685728" cy="2468572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>
            <p:custDataLst>
              <p:tags r:id="rId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726440"/>
            <a:ext cx="11483035" cy="5617759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>
            <p:custDataLst>
              <p:tags r:id="rId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5" y="1101766"/>
            <a:ext cx="8982456" cy="2180539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>
            <p:custDataLst>
              <p:tags r:id="rId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5" y="1126840"/>
            <a:ext cx="8758428" cy="2229612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>
            <p:custDataLst>
              <p:tags r:id="rId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7" y="1087698"/>
            <a:ext cx="11412627" cy="1990647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>
            <p:custDataLst>
              <p:tags r:id="rId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3" y="1073029"/>
            <a:ext cx="11692128" cy="3482032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>
            <p:custDataLst>
              <p:tags r:id="rId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8" y="1087698"/>
            <a:ext cx="10401300" cy="2195472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070" y="1419231"/>
            <a:ext cx="3838641" cy="4019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911" y="1381207"/>
            <a:ext cx="5752019" cy="34205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3476" y="553555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在</a:t>
            </a:r>
            <a:r>
              <a:rPr lang="en-US" altLang="zh-CN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GeoGebra</a:t>
            </a:r>
            <a:r>
              <a:rPr lang="zh-CN" altLang="en-US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中计算函数的导数</a:t>
            </a:r>
            <a:endParaRPr lang="zh-CN" altLang="en-US" sz="32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476" y="5796611"/>
            <a:ext cx="29370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/>
              <a:t>① 在“视图”中选择</a:t>
            </a:r>
            <a:r>
              <a:rPr lang="en-US" altLang="zh-CN" sz="2200" dirty="0"/>
              <a:t>CAS</a:t>
            </a:r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5882079" y="5796611"/>
            <a:ext cx="4849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② 在</a:t>
            </a:r>
            <a:r>
              <a:rPr lang="en-US" altLang="zh-CN" sz="2200" dirty="0"/>
              <a:t>CAS</a:t>
            </a:r>
            <a:r>
              <a:rPr lang="zh-CN" altLang="en-US" sz="2200" dirty="0"/>
              <a:t>中输入函数（注意使用</a:t>
            </a:r>
            <a:r>
              <a:rPr lang="en-US" altLang="zh-CN" sz="2200" dirty="0"/>
              <a:t>:=</a:t>
            </a:r>
            <a:r>
              <a:rPr lang="zh-CN" altLang="en-US" sz="2200" dirty="0"/>
              <a:t>），</a:t>
            </a:r>
            <a:endParaRPr lang="en-US" altLang="zh-CN" sz="2200" dirty="0"/>
          </a:p>
          <a:p>
            <a:r>
              <a:rPr lang="zh-CN" altLang="en-US" sz="2200" dirty="0"/>
              <a:t>     用“导数”命令计算函数的导数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>
            <p:custDataLst>
              <p:tags r:id="rId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8" y="1087698"/>
            <a:ext cx="9432646" cy="2617924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>
            <p:custDataLst>
              <p:tags r:id="rId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9" y="1087700"/>
            <a:ext cx="9485985" cy="2355491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Submit"/>
  <p:tag name="RAINPROBLEMTYPE" val="ShortAnswer"/>
</p:tagLst>
</file>

<file path=ppt/tags/tag10.xml><?xml version="1.0" encoding="utf-8"?>
<p:tagLst xmlns:p="http://schemas.openxmlformats.org/presentationml/2006/main">
  <p:tag name="RAINPROBLEM" val="ProblemSubmit"/>
  <p:tag name="RAINPROBLEMTYPE" val="ShortAnswer"/>
</p:tagLst>
</file>

<file path=ppt/tags/tag11.xml><?xml version="1.0" encoding="utf-8"?>
<p:tagLst xmlns:p="http://schemas.openxmlformats.org/presentationml/2006/main">
  <p:tag name="ORIGINALHEIGHT" val="783.75"/>
  <p:tag name="ORIGINALWIDTH" val="3078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2题.} &#10;设连续函数~$f:\mathbb{R}\to\mathbb{R}$~满足&#10;\[ \lim\limits_{x\to\pm \infty}f(x)=A\in\mathbb{R}&#10;\cup\{-\infty,+\infty\}.\]&#10;证明~$f$~必有最大值或最小值。&#10;\end{document}"/>
  <p:tag name="IGUANATEXSIZE" val="28"/>
  <p:tag name="IGUANATEXCURSOR" val="318"/>
  <p:tag name="TRANSPARENCY" val="True"/>
  <p:tag name="FILENAME" val=""/>
  <p:tag name="INPUTTYPE" val="0"/>
  <p:tag name="LATEXENGINEID" val="0"/>
  <p:tag name="TEMPFOLDER" val="c:\tmp\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ShortAnswer"/>
</p:tagLst>
</file>

<file path=ppt/tags/tag18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9.xml><?xml version="1.0" encoding="utf-8"?>
<p:tagLst xmlns:p="http://schemas.openxmlformats.org/presentationml/2006/main">
  <p:tag name="RAINPROBLEM" val="ProblemSubmit"/>
  <p:tag name="RAINPROBLEMTYPE" val="ShortAnswer"/>
</p:tagLst>
</file>

<file path=ppt/tags/tag2.xml><?xml version="1.0" encoding="utf-8"?>
<p:tagLst xmlns:p="http://schemas.openxmlformats.org/presentationml/2006/main">
  <p:tag name="ORIGINALHEIGHT" val="766.5"/>
  <p:tag name="ORIGINALWIDTH" val="3157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1题.} 设~$n$~是正整数，连续函数~$f:\mathbb{R}\to\mathbb{R}$~满足&#10;\[ f(x)=x^{2n-1}+o(x^{2n-1}),\quad x\to \pm\infty.\]&#10;证明~$f$~是满射。&#10;\end{document}"/>
  <p:tag name="IGUANATEXSIZE" val="28"/>
  <p:tag name="IGUANATEXCURSOR" val="301"/>
  <p:tag name="TRANSPARENCY" val="True"/>
  <p:tag name="FILENAME" val=""/>
  <p:tag name="INPUTTYPE" val="0"/>
  <p:tag name="LATEXENGINEID" val="0"/>
  <p:tag name="TEMPFOLDER" val="c:\tmp\"/>
</p:tagLst>
</file>

<file path=ppt/tags/tag20.xml><?xml version="1.0" encoding="utf-8"?>
<p:tagLst xmlns:p="http://schemas.openxmlformats.org/presentationml/2006/main">
  <p:tag name="ORIGINALHEIGHT" val="699.75"/>
  <p:tag name="ORIGINALWIDTH" val="4011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3题.} (1) 证明方程&#10;~$x2^x=1$~&#10;在区间~$[0,1]$~中有唯一解。\\&#10;&#10;\noindent(2) 用~Excel~以及二分法求出上述方程在区间~$[0,1]$~中的解的十进制近似值，\\&#10;精确到小数点后第9位。（给出计算结果以及二分次数即可）&#10;&#10;\end{document}"/>
  <p:tag name="IGUANATEXSIZE" val="28"/>
  <p:tag name="IGUANATEXCURSOR" val="246"/>
  <p:tag name="TRANSPARENCY" val="True"/>
  <p:tag name="FILENAME" val=""/>
  <p:tag name="INPUTTYPE" val="0"/>
  <p:tag name="LATEXENGINEID" val="0"/>
  <p:tag name="TEMPFOLDER" val="c:\tmp\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28.xml><?xml version="1.0" encoding="utf-8"?>
<p:tagLst xmlns:p="http://schemas.openxmlformats.org/presentationml/2006/main">
  <p:tag name="RAINPROBLEM" val="ProblemSubmit"/>
  <p:tag name="RAINPROBLEMTYPE" val="ShortAnswer"/>
</p:tagLst>
</file>

<file path=ppt/tags/tag29.xml><?xml version="1.0" encoding="utf-8"?>
<p:tagLst xmlns:p="http://schemas.openxmlformats.org/presentationml/2006/main">
  <p:tag name="ORIGINALHEIGHT" val="1224"/>
  <p:tag name="ORIGINALWIDTH" val="4110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4题.} 用~Newton~法解方程~$f(x)=0$~会得到迭代数列&#10;\[ x_{n+1}=x_n-\frac{f(x_n)}{f^\prime(x_n)}.\]&#10;(1) 对方程&#10;~$x2^x=1$~&#10;写出相应的~Newton~法迭代公式的具体形式。\\&#10;(2) 选用初值~$x_0=0$，&#10;用~Excel~和(1)中的迭代求方程~$x2^x=1$~的解的近似值。\\&#10;(精确到十进制小数点后第9位小数，只需给出最终结果和迭代次数)&#10;\end{document}"/>
  <p:tag name="IGUANATEXSIZE" val="28"/>
  <p:tag name="IGUANATEXCURSOR" val="341"/>
  <p:tag name="TRANSPARENCY" val="True"/>
  <p:tag name="FILENAME" val=""/>
  <p:tag name="INPUTTYPE" val="0"/>
  <p:tag name="LATEXENGINEID" val="0"/>
  <p:tag name="TEMPFOLDER" val="c:\tmp\"/>
</p:tagLst>
</file>

<file path=ppt/tags/tag3.xml><?xml version="1.0" encoding="utf-8"?>
<p:tagLst xmlns:p="http://schemas.openxmlformats.org/presentationml/2006/main">
  <p:tag name="RAINPROBLEMTYPE" val="ProblemTypeMarker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" val="ProblemSetting"/>
  <p:tag name="RAINPROBLEMTYPE" val="ShortAnswer"/>
</p:tagLst>
</file>

<file path=ppt/tags/tag36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37.xml><?xml version="1.0" encoding="utf-8"?>
<p:tagLst xmlns:p="http://schemas.openxmlformats.org/presentationml/2006/main">
  <p:tag name="RAINPROBLEM" val="ProblemSubmit"/>
  <p:tag name="RAINPROBLEMTYPE" val="ShortAnswer"/>
</p:tagLst>
</file>

<file path=ppt/tags/tag38.xml><?xml version="1.0" encoding="utf-8"?>
<p:tagLst xmlns:p="http://schemas.openxmlformats.org/presentationml/2006/main">
  <p:tag name="ORIGINALHEIGHT" val="771.75"/>
  <p:tag name="ORIGINALWIDTH" val="3656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5题.} 设~$f,g$~在区间~$[a,b]$~上连续，&#10;$f$~单调，&#10;数列~$\{x_n\}\subset[a,b]$~满足&#10;\[ g(x_n)=f(x_{n+1}),\quad\forall n\ge 1.\]&#10;证明存在~$x^*\in[a,b]$~使得~$g(x^*)=f(x^*)$.&#10;\end{document}"/>
  <p:tag name="IGUANATEXSIZE" val="28"/>
  <p:tag name="IGUANATEXCURSOR" val="242"/>
  <p:tag name="TRANSPARENCY" val="True"/>
  <p:tag name="FILENAME" val=""/>
  <p:tag name="INPUTTYPE" val="0"/>
  <p:tag name="LATEXENGINEID" val="0"/>
  <p:tag name="TEMPFOLDER" val="c:\tmp\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" val="ProblemSetting"/>
  <p:tag name="RAINPROBLEMTYPE" val="ShortAnswer"/>
</p:tagLst>
</file>

<file path=ppt/tags/tag45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46.xml><?xml version="1.0" encoding="utf-8"?>
<p:tagLst xmlns:p="http://schemas.openxmlformats.org/presentationml/2006/main">
  <p:tag name="RAINPROBLEM" val="ProblemSubmit"/>
  <p:tag name="RAINPROBLEMTYPE" val="ShortAnswer"/>
</p:tagLst>
</file>

<file path=ppt/tags/tag47.xml><?xml version="1.0" encoding="utf-8"?>
<p:tagLst xmlns:p="http://schemas.openxmlformats.org/presentationml/2006/main">
  <p:tag name="ORIGINALHEIGHT" val="920.25"/>
  <p:tag name="ORIGINALWIDTH" val="3315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6题.} 记~$f(x)=\sqrt{1+x}$. &#10;用~$f$~把以下函数表示成函数的复合&#10;\[ g(x)=\sqrt{1+\frac{1}{x}\sqrt{1+\frac{1}{x}}},\]&#10;并计算~$g^\prime(x)$. 用~GeoGebra~检查你的结果.&#10;\end{document}"/>
  <p:tag name="IGUANATEXSIZE" val="28"/>
  <p:tag name="IGUANATEXCURSOR" val="304"/>
  <p:tag name="TRANSPARENCY" val="True"/>
  <p:tag name="FILENAME" val=""/>
  <p:tag name="INPUTTYPE" val="0"/>
  <p:tag name="LATEXENGINEID" val="0"/>
  <p:tag name="TEMPFOLDER" val="c:\tmp\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ShortAnswer"/>
</p:tagLst>
</file>

<file path=ppt/tags/tag54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55.xml><?xml version="1.0" encoding="utf-8"?>
<p:tagLst xmlns:p="http://schemas.openxmlformats.org/presentationml/2006/main">
  <p:tag name="RAINPROBLEM" val="ProblemSubmit"/>
  <p:tag name="RAINPROBLEMTYPE" val="ShortAnswer"/>
</p:tagLst>
</file>

<file path=ppt/tags/tag56.xml><?xml version="1.0" encoding="utf-8"?>
<p:tagLst xmlns:p="http://schemas.openxmlformats.org/presentationml/2006/main">
  <p:tag name="ORIGINALHEIGHT" val="828"/>
  <p:tag name="ORIGINALWIDTH" val="3334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7题.} 把以下函数表示为基本初等函数的复合，&#10;\[ f(x)=\left(1+\frac{1}{x}\right)^{x+a},\]&#10;并计算它的一阶导数和二阶导数. 用~GeoGebra~检查你的结果.&#10;\end{document}"/>
  <p:tag name="IGUANATEXSIZE" val="28"/>
  <p:tag name="IGUANATEXCURSOR" val="218"/>
  <p:tag name="TRANSPARENCY" val="True"/>
  <p:tag name="FILENAME" val=""/>
  <p:tag name="INPUTTYPE" val="0"/>
  <p:tag name="LATEXENGINEID" val="0"/>
  <p:tag name="TEMPFOLDER" val="c:\tmp\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" val="ProblemSetting"/>
  <p:tag name="RAINPROBLEMTYPE" val="ShortAnswer"/>
</p:tagLst>
</file>

<file path=ppt/tags/tag63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64.xml><?xml version="1.0" encoding="utf-8"?>
<p:tagLst xmlns:p="http://schemas.openxmlformats.org/presentationml/2006/main">
  <p:tag name="RAINPROBLEM" val="ProblemSubmit"/>
  <p:tag name="RAINPROBLEMTYPE" val="ShortAnswer"/>
</p:tagLst>
</file>

<file path=ppt/tags/tag65.xml><?xml version="1.0" encoding="utf-8"?>
<p:tagLst xmlns:p="http://schemas.openxmlformats.org/presentationml/2006/main">
  <p:tag name="ORIGINALHEIGHT" val="1008.75"/>
  <p:tag name="ORIGINALWIDTH" val="2832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8题.} 证明以下函数有连续的二阶导数&#10;\[ f(x)=\begin{cases}\dfrac{\sin x}{x},\quad &amp; x\ne 0,\\ 1, &amp; x=0,\end{cases}\]&#10;并写出~$f^\prime(x),f^{\prime\prime}(x)$~的表达式。&#10;\end{document}"/>
  <p:tag name="IGUANATEXSIZE" val="28"/>
  <p:tag name="IGUANATEXCURSOR" val="329"/>
  <p:tag name="TRANSPARENCY" val="True"/>
  <p:tag name="FILENAME" val=""/>
  <p:tag name="INPUTTYPE" val="0"/>
  <p:tag name="LATEXENGINEID" val="0"/>
  <p:tag name="TEMPFOLDER" val="c:\tmp\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" val="ProblemSetting"/>
  <p:tag name="RAINPROBLEMTYPE" val="ShortAnswer"/>
</p:tagLst>
</file>

<file path=ppt/tags/tag72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73.xml><?xml version="1.0" encoding="utf-8"?>
<p:tagLst xmlns:p="http://schemas.openxmlformats.org/presentationml/2006/main">
  <p:tag name="RAINPROBLEM" val="ProblemSubmit"/>
  <p:tag name="RAINPROBLEMTYPE" val="ShortAnswer"/>
</p:tagLst>
</file>

<file path=ppt/tags/tag74.xml><?xml version="1.0" encoding="utf-8"?>
<p:tagLst xmlns:p="http://schemas.openxmlformats.org/presentationml/2006/main">
  <p:tag name="ORIGINALHEIGHT" val="867.75"/>
  <p:tag name="ORIGINALWIDTH" val="4107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9题.} 设函数~$f$~在~$x_0$~处可微，&#10;数列~$\{a_n\},\{b_n\}$~满足~$a_n&lt;b_n$，&#10;$x_0\in[a_n,b_n]$，&#10;\[ \lim\limits_{n\to +\infty}a_n=x_0=\lim\limits_{n\to+\infty}b_n,\]&#10;证明极限~$\lim\limits_{n\to+\infty}\frac{f(b_n)-f(a_n)}{b_n-a_n}$~存在，且等于~$f^\prime(x_0)$。&#10;\end{document}"/>
  <p:tag name="IGUANATEXSIZE" val="28"/>
  <p:tag name="IGUANATEXCURSOR" val="418"/>
  <p:tag name="TRANSPARENCY" val="True"/>
  <p:tag name="FILENAME" val=""/>
  <p:tag name="INPUTTYPE" val="0"/>
  <p:tag name="LATEXENGINEID" val="0"/>
  <p:tag name="TEMPFOLDER" val="c:\tmp\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Setting"/>
  <p:tag name="RAINPROBLEMTYPE" val="ShortAnswer"/>
</p:tagLst>
</file>

<file path=ppt/tags/tag80.xml><?xml version="1.0" encoding="utf-8"?>
<p:tagLst xmlns:p="http://schemas.openxmlformats.org/presentationml/2006/main">
  <p:tag name="RAINPROBLEM" val="ProblemSetting"/>
  <p:tag name="RAINPROBLEMTYPE" val="ShortAnswer"/>
</p:tagLst>
</file>

<file path=ppt/tags/tag81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82.xml><?xml version="1.0" encoding="utf-8"?>
<p:tagLst xmlns:p="http://schemas.openxmlformats.org/presentationml/2006/main">
  <p:tag name="RAINPROBLEM" val="ProblemSubmit"/>
  <p:tag name="RAINPROBLEMTYPE" val="ShortAnswer"/>
</p:tagLst>
</file>

<file path=ppt/tags/tag83.xml><?xml version="1.0" encoding="utf-8"?>
<p:tagLst xmlns:p="http://schemas.openxmlformats.org/presentationml/2006/main">
  <p:tag name="ORIGINALHEIGHT" val="1974.75"/>
  <p:tag name="ORIGINALWIDTH" val="4036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10题.} (1) 请用区间套方法证明以下结论：\\&#10;设~$f$~在开区间~$I$~上可微，$a,b\in I$，$a&lt;b$. &#10;则&#10;存在~$\xi\in[a,b]$~使得&#10;\[f^\prime(\xi)\ge \dfrac{f(b)-f(a)}{b-a}.\]&#10;(2) 利用(1)的结论证明：若函数~$f$~在开区间~$I$~上可微且&#10;~$f^\prime(x)\le 0$，$\forall x\in I$，\\&#10;则~$f$~在~$I$~上单调不增。\\&#10;(3) 利用(1)的结论证明：若函数~$f$~在开区间~$I$~上可微且&#10;~$f^\prime(x)&lt;0$，$\forall x\in I$，\\&#10;则~$f$~在~$I$~上严格减。\\&#10;(4) 利用(2)的结论证明：若函数~$f$~在开区间~$I$~上可微且~$f^\prime(x)=0$，$\forall x\in I$，\\&#10;则~$f$~在~$I$~上为常值函数。\\&#10;\end{document}"/>
  <p:tag name="IGUANATEXSIZE" val="28"/>
  <p:tag name="IGUANATEXCURSOR" val="506"/>
  <p:tag name="TRANSPARENCY" val="True"/>
  <p:tag name="FILENAME" val=""/>
  <p:tag name="INPUTTYPE" val="0"/>
  <p:tag name="LATEXENGINEID" val="0"/>
  <p:tag name="TEMPFOLDER" val="c:\tmp\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" val="ProblemSetting"/>
  <p:tag name="RAINPROBLEMTYPE" val="ShortAnswer"/>
</p:tagLst>
</file>

<file path=ppt/tags/tag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9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Adobe Devanagari</vt:lpstr>
      <vt:lpstr>等线 Light</vt:lpstr>
      <vt:lpstr>等线</vt:lpstr>
      <vt:lpstr>Arial Unicode MS</vt:lpstr>
      <vt:lpstr>Calibri</vt:lpstr>
      <vt:lpstr>Segoe Print</vt:lpstr>
      <vt:lpstr>Office 主题​​</vt:lpstr>
      <vt:lpstr>微积分作业  第4次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王先生</dc:creator>
  <cp:lastModifiedBy>心系暖阳i</cp:lastModifiedBy>
  <cp:revision>24</cp:revision>
  <dcterms:created xsi:type="dcterms:W3CDTF">2022-10-13T00:19:00Z</dcterms:created>
  <dcterms:modified xsi:type="dcterms:W3CDTF">2022-10-17T12:53:05Z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2052-10.8.2.7119</vt:lpwstr>
  </property>
</Properties>
</file>