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5899C-F260-4FB3-ACDE-456C1FE21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386038-4F00-40CA-AC1A-4E3EBDD08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3BDD6E-AD7C-45D3-9D4A-EB923D64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21A2F-2A90-48EA-A8F1-F4212DB80C98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953988-70B9-48EC-8802-9564BCC86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26C69E-6809-4924-A080-FB37742D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1F8A-B79D-4011-B912-8D991B7BD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63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1DF6D-06A9-499B-AC8E-CEA9E1D5B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BEB943-081A-4FB8-AAD4-BFBD6C15D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3896C3-E293-4DF9-8CFE-14D3F337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21A2F-2A90-48EA-A8F1-F4212DB80C98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DD9DA5-8710-4FB6-930A-59523EB1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6DF43C-4B2A-47A3-B2AA-D7E0F158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1F8A-B79D-4011-B912-8D991B7BD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63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567D55-9E17-462E-86A3-3322A4114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989E37-8025-412E-B800-44BF61677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40AC09-A996-4A8F-B0C5-2144E6F94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21A2F-2A90-48EA-A8F1-F4212DB80C98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492763-DD95-4C72-A699-CE3985416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7592F2-653F-437C-B0CC-69E37DDC1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1F8A-B79D-4011-B912-8D991B7BD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03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F931C-7AC4-4EB1-8C27-D286C905E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B092C3-421A-4DBC-BF28-48F120E0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EE8301-0262-4204-A995-1662AEDF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21A2F-2A90-48EA-A8F1-F4212DB80C98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A91306-5AD8-480C-B35F-8FF6681F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A5EFB3-4610-4E6C-A211-E4EAD54C5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1F8A-B79D-4011-B912-8D991B7BD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337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25A71-E041-4D5C-B80F-8B152038A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C568D9-0581-4F3D-B62B-71BCA026F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8147CA-7208-484B-88BE-A9856AF7E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21A2F-2A90-48EA-A8F1-F4212DB80C98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569512-923F-4E4F-BD1F-EAAEA8F8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8EA3DC-588E-49E6-ABE4-14A94A06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1F8A-B79D-4011-B912-8D991B7BD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30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A489E-FD31-403B-A695-6EB576C7E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8F0463-8958-48EA-B572-D7D96312FF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5DED18-CA29-40A2-B585-5BA9BF413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00920C-F2DC-4C02-A715-099AD6441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21A2F-2A90-48EA-A8F1-F4212DB80C98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733330-9070-4799-9CB5-440C1CCA5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717FC3-925C-4D14-B6D4-B90BDA6A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1F8A-B79D-4011-B912-8D991B7BD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8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43CC1-4240-4D1B-8550-E5E739CA4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BD69B0-7CD1-422F-BD48-C24C4577B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E1D6B8-2005-42C5-A45A-9F16464DD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7A9A39-9AD4-49B2-9423-11F1EE941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492911-BC67-4954-8509-70EF4D89E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BF94A5-8A1E-4A58-8C81-5E6A6D16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21A2F-2A90-48EA-A8F1-F4212DB80C98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B2B3B1-66DE-485B-884E-75B654341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224EAF-111D-4ACD-841A-B4316201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1F8A-B79D-4011-B912-8D991B7BD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094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CF15F-59C0-4BB6-9730-5999D4FED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10F5C7-1777-4EAD-B198-4BF2C486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21A2F-2A90-48EA-A8F1-F4212DB80C98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533EB0-ACAB-41BA-8096-9A9F7BC2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45C8C5-6822-46D9-BDB5-79390ED0E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1F8A-B79D-4011-B912-8D991B7BD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60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5BD1E1-E8F3-4D13-9135-DF08D9D76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21A2F-2A90-48EA-A8F1-F4212DB80C98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F4EC7F-9F8C-4051-8643-63EFF8BE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8A1BE9-2988-4166-A53F-6C06CE163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1F8A-B79D-4011-B912-8D991B7BD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699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5BDE3-1E4F-45E6-8CD7-BE4323700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9DEDF5-AAC9-4843-B05B-59C301222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D89395-0D93-4263-A35D-3BA1F52FE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9299A0-DF37-48E3-AB30-5A4CED5B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21A2F-2A90-48EA-A8F1-F4212DB80C98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19387C-252E-470C-85E7-D43FC6BCD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198829-98C3-49E0-8652-F53394C7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1F8A-B79D-4011-B912-8D991B7BD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91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038A7-3B24-4780-9400-457BCCF6E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FF2A23-3D8E-4FF7-8401-F19F3A4EC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4BDBDB-6FD9-4060-B262-3D3D0BDCB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3699FE-5C7B-44CB-826A-1829D3334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21A2F-2A90-48EA-A8F1-F4212DB80C98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A32A68-9DFA-44FB-9969-DB2203DDD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86F41A-07B9-46CF-B2D5-C18DC56BA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1F8A-B79D-4011-B912-8D991B7BD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89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8ED988-1BAC-4684-AC63-098FD1A2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0030B8-CB66-44A1-89BC-9D36FD84F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938FC6-8CFF-4789-854B-235F60242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21A2F-2A90-48EA-A8F1-F4212DB80C98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B67CFB-A81F-46F1-8CEF-174FEA556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E019AA-4A6A-4ADA-AF97-0DF90467B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71F8A-B79D-4011-B912-8D991B7BD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30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image" Target="../media/image2.tmp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image" Target="../media/image10.png"/><Relationship Id="rId5" Type="http://schemas.openxmlformats.org/officeDocument/2006/relationships/tags" Target="../tags/tag77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76.xml"/><Relationship Id="rId9" Type="http://schemas.openxmlformats.org/officeDocument/2006/relationships/tags" Target="../tags/tag8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image" Target="../media/image2.tmp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image" Target="../media/image11.png"/><Relationship Id="rId5" Type="http://schemas.openxmlformats.org/officeDocument/2006/relationships/tags" Target="../tags/tag86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85.xml"/><Relationship Id="rId9" Type="http://schemas.openxmlformats.org/officeDocument/2006/relationships/tags" Target="../tags/tag9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2.tm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.png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2.tmp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3.png"/><Relationship Id="rId5" Type="http://schemas.openxmlformats.org/officeDocument/2006/relationships/tags" Target="../tags/tag14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3.xml"/><Relationship Id="rId9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image" Target="../media/image2.tmp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../media/image4.png"/><Relationship Id="rId5" Type="http://schemas.openxmlformats.org/officeDocument/2006/relationships/tags" Target="../tags/tag23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22.xml"/><Relationship Id="rId9" Type="http://schemas.openxmlformats.org/officeDocument/2006/relationships/tags" Target="../tags/tag2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image" Target="../media/image2.tmp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image" Target="../media/image5.png"/><Relationship Id="rId5" Type="http://schemas.openxmlformats.org/officeDocument/2006/relationships/tags" Target="../tags/tag32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31.xml"/><Relationship Id="rId9" Type="http://schemas.openxmlformats.org/officeDocument/2006/relationships/tags" Target="../tags/tag3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image" Target="../media/image2.tmp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image" Target="../media/image6.png"/><Relationship Id="rId5" Type="http://schemas.openxmlformats.org/officeDocument/2006/relationships/tags" Target="../tags/tag41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0.xml"/><Relationship Id="rId9" Type="http://schemas.openxmlformats.org/officeDocument/2006/relationships/tags" Target="../tags/tag4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image" Target="../media/image2.tmp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image" Target="../media/image7.png"/><Relationship Id="rId5" Type="http://schemas.openxmlformats.org/officeDocument/2006/relationships/tags" Target="../tags/tag50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9.xml"/><Relationship Id="rId9" Type="http://schemas.openxmlformats.org/officeDocument/2006/relationships/tags" Target="../tags/tag5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image" Target="../media/image2.tmp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image" Target="../media/image8.png"/><Relationship Id="rId5" Type="http://schemas.openxmlformats.org/officeDocument/2006/relationships/tags" Target="../tags/tag59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image" Target="../media/image2.tmp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image" Target="../media/image9.png"/><Relationship Id="rId5" Type="http://schemas.openxmlformats.org/officeDocument/2006/relationships/tags" Target="../tags/tag68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67.xml"/><Relationship Id="rId9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9F5B1-62BF-4C9D-A053-AFC31F84EA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微积分作业  第</a:t>
            </a:r>
            <a:r>
              <a:rPr lang="en-US" altLang="zh-CN" dirty="0"/>
              <a:t>5</a:t>
            </a:r>
            <a:r>
              <a:rPr lang="zh-CN" altLang="en-US" dirty="0"/>
              <a:t>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980885-9A6F-4B6B-80FC-6BE778102A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请直接拍照上传照片，切勿用附件形式上传</a:t>
            </a:r>
            <a:endParaRPr lang="en-US" altLang="zh-CN" dirty="0"/>
          </a:p>
          <a:p>
            <a:r>
              <a:rPr lang="zh-CN" altLang="en-US" dirty="0"/>
              <a:t>拍照上传时，请注意调整图片方向</a:t>
            </a:r>
          </a:p>
        </p:txBody>
      </p:sp>
    </p:spTree>
    <p:extLst>
      <p:ext uri="{BB962C8B-B14F-4D97-AF65-F5344CB8AC3E}">
        <p14:creationId xmlns:p14="http://schemas.microsoft.com/office/powerpoint/2010/main" val="1756882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FB5A2E91-1CEF-4DFF-95C1-24783DC6791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EA12B72-C4CB-4185-B2B8-EFCEE2D286E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2" y="1068138"/>
            <a:ext cx="8246364" cy="1559659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A2B10CEB-3087-4D5C-A9E5-B8D9E325F889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A7194A9E-0AF3-4D14-B397-D0A942574FCD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64CD27B1-0418-414A-9089-C7C925972F94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1C8005B1-2F5B-497D-9685-A96BFB16EAF9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F8E86844-3012-4A21-99FC-D10FCA197180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52597C2-E00F-4D66-80F3-73CE5C69A4D6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61988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4A66B733-732F-49FE-91CF-3270A5DCB4B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998AAB61-047A-4469-8788-3435E94A855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726438"/>
            <a:ext cx="8941917" cy="2011983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064C2C0F-A06F-4366-A444-2F904A5BBE9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341BF636-394D-43DD-872B-42D12F89F34F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559826CC-A7CB-423E-A827-3DD3CBC35135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85690816-B0D0-4F85-BE39-C786A98B1E6A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358DAC84-5EB9-466E-9759-675F4B78958C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5740BD7-FDEE-41C4-AC12-50A4001A5803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37070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3160A656-01CD-423E-9B2C-BEB35F3E958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BF230E-29DE-4C7B-87B6-520BB6F4025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79" y="1063887"/>
            <a:ext cx="7710830" cy="2451503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FCD67466-4A89-4690-BFBF-B01EE9A971BF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19D28711-8573-4CF1-8D7A-1C746CCA339C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13306DB1-3DBB-460F-B33A-7A158BAD0F3E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76899C6E-8F52-492B-8B58-3EE823401AF5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7FCE296E-5649-46F6-B7C4-6A4CBA78708C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C90DE3A9-8AA8-424D-AE7A-3B9C96E8E40F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5421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8DEE7464-7636-4804-8529-0CC5B7A48CD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B5B6D2B3-CA4B-497D-B45D-7A320124E3C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46" y="1055406"/>
            <a:ext cx="8598408" cy="1435914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48FB8D1E-BDF4-4E31-A1DB-41EAAB2532D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07D186E9-1D07-4A62-B5C8-BDC5EE8AF733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6ABC4D98-8C98-4769-9579-6B9F9B34C50D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31FF5056-7D73-4734-8F50-F1D9466AB35D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0035D9B0-8D73-4B1C-938E-CB269F6BBD62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0CAFF5E-1902-44D3-8923-BD2EFBC1724D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08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7CF7E13F-27BA-4722-9255-9F54347F295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9F55BE44-0129-4214-8804-F26610147BF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76" y="1062204"/>
            <a:ext cx="9165945" cy="2541116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B0601B5-DBF1-40E4-AD18-33618A00386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BF993BAB-2C67-43E9-9CD4-67BFA450F1B2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41CE7B8D-A537-450C-B49A-8E8DF97BAFA0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B299F344-8FDF-49D3-9B3B-B97C9A3E9F8C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87106B62-B81D-40D1-B2E4-9F55CD49B8F4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30BF4CB-5088-421B-BC57-0F0437C06399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283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39EFE59C-2E11-4915-AE7C-E6B3E804E0C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DF479C8-04CA-4618-88CD-5856AA631FD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21" y="1058741"/>
            <a:ext cx="6910730" cy="1438046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7A5E9198-AD10-4D63-863C-1D727EB1C29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9470C37E-593A-40ED-9C46-D4C5BF0FDDDF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981C70AD-FC87-4A4A-87B8-7874446966A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BD8E3FAE-2B11-4451-AE72-E09CE58DD8D9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79C1879A-158D-425A-A9FF-679FABFA5608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4B68BF5-35A3-4357-911F-BCD01D0ED4CC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1902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669F5965-E8AE-4408-AF67-614FE5B32E4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8E278F8-37C0-483C-9E75-FC7C5861CD9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21" y="1058736"/>
            <a:ext cx="6635496" cy="254325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EC1A864F-FD04-4532-8421-AA6151F2118B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F9CCE0DB-CB4E-4F69-BAF4-BE6CA5C66D86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B9B7755A-46AC-4059-95C2-7658307142CC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0A685DBD-477D-4B4B-A7E5-DD56D3E98615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8A343DCB-2703-4E58-9350-4731191AC590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6651EC47-6D1D-44D3-A45C-DA544374BA53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3535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14E65A98-9A77-44C7-9B57-86F7634ED4C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4BEB7C4-8597-4A2C-8FCF-B3BDBC2115F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90" y="1087698"/>
            <a:ext cx="10136734" cy="381914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CA4240EE-D98B-4093-B0C3-F78B14013A3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9EE2D6F4-837B-4E22-A012-5B139624645C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D68621FD-8F7B-4EB8-ACC9-DC67F17DFF9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F4648E2B-8B06-4CC0-9FED-8A2C2D542C9A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5C871564-E1DB-45F9-8562-749C35AD817D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601FFB1-4522-43B3-B2C3-47092100B76D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80103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43403B27-5534-42EC-B6B6-A03B0E506DC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07B2144-1081-473A-B2CD-B75B5E3D6F5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91" y="1074250"/>
            <a:ext cx="6061559" cy="1499919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60CF2A78-8B94-4313-818F-F49269071C3F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08D53B9C-20E0-4524-AF82-43F4587C3889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65CE8919-2309-4CB5-A3A8-8A0186D5A9DE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BE3ADE73-0942-4E35-A43D-BB006F15C6C0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BFE9E801-C05F-4A19-A4C3-E223B3A8445A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C578FEE-1423-453B-B460-7F56BB73523E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7161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FDE21281-F48D-4812-BE25-C33FC8B8379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C4E62EA-0046-46BB-8476-9CD6EC8465C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80" y="1087697"/>
            <a:ext cx="7245706" cy="727557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18BEA4EE-A2FB-4A83-857A-EDF94BA3643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65ACFC34-20E6-4502-B5F7-B496E0116AD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38397668-6FAB-49A4-90EF-66987509AF5A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8DE43E67-0ECF-4B89-BBA8-84AA93CD02E3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5E4FD11F-165C-4219-8685-8045A2F45E3A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3DDA89E-A6B1-4159-B50C-90BBFF5C0079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807488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04.75"/>
  <p:tag name="ORIGINALWIDTH" val="3022.5"/>
  <p:tag name="OUTPUTDPI" val="1200"/>
  <p:tag name="LATEXADDIN" val="\documentclass{article}&#10;\usepackage{amsmath,amsfonts,xcolor,amsthm,mathrsfs}&#10;\usepackage[UTF8]{ctex}&#10;\pagestyle{empty}&#10;\renewcommand{\proofname}{\bf 证明}&#10;\begin{document}&#10;&#10;\noindent{\bf 第2题.} &#10;设~$f~$为~$\mathscr{C}^\infty$~函数. &#10;请用~$f$~的导数和高阶导数表达\\&#10;函数~$g(x)=\frac{f(x)}{x}$（$x\ne 0$）~的~$n$~阶&#10;导函数的表达式。\\&#10;【提示：用~Leibniz~公式】&#10;\end{document}"/>
  <p:tag name="IGUANATEXSIZE" val="28"/>
  <p:tag name="IGUANATEXCURSOR" val="299"/>
  <p:tag name="TRANSPARENCY" val="True"/>
  <p:tag name="FILENAME" val=""/>
  <p:tag name="INPUTTYPE" val="0"/>
  <p:tag name="LATEXENGINEID" val="0"/>
  <p:tag name="TEMPFOLDER" val="c:\t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3.25"/>
  <p:tag name="ORIGINALWIDTH" val="3222"/>
  <p:tag name="OUTPUTDPI" val="1200"/>
  <p:tag name="LATEXADDIN" val="\documentclass{article}&#10;\usepackage{amsmath,amsfonts,xcolor,amsthm,mathrsfs}&#10;\usepackage[UTF8]{ctex}&#10;\pagestyle{empty}&#10;\renewcommand{\proofname}{\bf 证明}&#10;\begin{document}&#10;&#10;\noindent{\bf 第3题.} 考虑笛卡尔叶形线&#10;~$x^3+y^3=3xy$.\\&#10;欧拉通过引进~$t=\frac{y}{x}$~可以得到该曲线的参数方程。&#10;&#10;\noindent (1) 试写出参数方程~$(x(t),y(t))$，并说明它们都是~$\mathscr{C}^\infty$~函数；&#10;&#10;\noindent (2) 讨论函数~$x(t)$~和~$y(t)$~的单调性和极值，以此确定曲线的\\&#10;大致走向和位置。&#10;&#10;\end{document}"/>
  <p:tag name="IGUANATEXSIZE" val="28"/>
  <p:tag name="IGUANATEXCURSOR" val="379"/>
  <p:tag name="TRANSPARENCY" val="True"/>
  <p:tag name="FILENAME" val=""/>
  <p:tag name="INPUTTYPE" val="0"/>
  <p:tag name="LATEXENGINEID" val="0"/>
  <p:tag name="TEMPFOLDER" val="c:\t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1.75"/>
  <p:tag name="ORIGINALWIDTH" val="2710.5"/>
  <p:tag name="OUTPUTDPI" val="1200"/>
  <p:tag name="LATEXADDIN" val="\documentclass{article}&#10;\usepackage{amsmath,amsfonts,xcolor,amsthm,mathrsfs}&#10;\usepackage[UTF8]{ctex}&#10;\pagestyle{empty}&#10;\renewcommand{\proofname}{\bf 证明}&#10;\begin{document}&#10;&#10;\noindent{\bf 第1题.} 设~$a\ne \frac{1}{2}$. 讨论以下函数的单调性&#10;\[ f(x)=\left(1+\frac{1}{x}\right)^{x+a}.\]&#10;用~GeoGebra~画图检查你的结果.&#10;\end{document}"/>
  <p:tag name="IGUANATEXSIZE" val="28"/>
  <p:tag name="IGUANATEXCURSOR" val="281"/>
  <p:tag name="TRANSPARENCY" val="True"/>
  <p:tag name="FILENAME" val=""/>
  <p:tag name="INPUTTYPE" val="0"/>
  <p:tag name="LATEXENGINEID" val="0"/>
  <p:tag name="TEMPFOLDER" val="c:\tmp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05.5"/>
  <p:tag name="ORIGINALWIDTH" val="2429.25"/>
  <p:tag name="OUTPUTDPI" val="1200"/>
  <p:tag name="LATEXADDIN" val="\documentclass{article}&#10;\usepackage{amsmath,amsfonts,xcolor,amsthm,mathrsfs}&#10;\usepackage[UTF8]{ctex}&#10;\pagestyle{empty}&#10;\renewcommand{\proofname}{\bf 证明}&#10;\begin{document}&#10;&#10;\noindent{\bf 第4题.} 考虑笛卡尔叶形线&#10;~$ x^3+y^3=3xy$.\\&#10;利用第3题得到的参数方程计算二阶导数&#10;~$\frac{\mathrm{d}^2y}{\mathrm{d}x^2}$，\\&#10;并用它来解释曲线的凹凸性态。&#10;\end{document}"/>
  <p:tag name="IGUANATEXSIZE" val="28"/>
  <p:tag name="IGUANATEXCURSOR" val="191"/>
  <p:tag name="TRANSPARENCY" val="True"/>
  <p:tag name="FILENAME" val=""/>
  <p:tag name="INPUTTYPE" val="0"/>
  <p:tag name="LATEXENGINEID" val="0"/>
  <p:tag name="TEMPFOLDER" val="c:\t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4"/>
  <p:tag name="ORIGINALWIDTH" val="2332.5"/>
  <p:tag name="OUTPUTDPI" val="1200"/>
  <p:tag name="LATEXADDIN" val="\documentclass{article}&#10;\usepackage{amsmath,amsfonts,xcolor,amsthm,mathrsfs}&#10;\usepackage[UTF8]{ctex}&#10;\pagestyle{empty}&#10;\renewcommand{\proofname}{\bf 证明}&#10;\begin{document}&#10;&#10;\noindent{\bf 第5题.} 考虑笛卡尔叶形线&#10;~$x^3+y^3=3xy$. \\&#10;利用第3题得到的参数方程求曲线的渐近线，\\&#10;并确定曲线与渐近线的位置关系。\\&#10;用GeoGebra画一下曲线的图形，结合图形\\&#10;检查你在第3-5题中的计算结论。&#10;\end{document}"/>
  <p:tag name="IGUANATEXSIZE" val="28"/>
  <p:tag name="IGUANATEXCURSOR" val="191"/>
  <p:tag name="TRANSPARENCY" val="True"/>
  <p:tag name="FILENAME" val=""/>
  <p:tag name="INPUTTYPE" val="0"/>
  <p:tag name="LATEXENGINEID" val="0"/>
  <p:tag name="TEMPFOLDER" val="c:\t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25"/>
  <p:tag name="ORIGINALWIDTH" val="3563.25"/>
  <p:tag name="OUTPUTDPI" val="1200"/>
  <p:tag name="LATEXADDIN" val="\documentclass{article}&#10;\usepackage{amsmath,amsfonts,xcolor,amsthm,mathrsfs}&#10;\usepackage[UTF8]{ctex}&#10;\pagestyle{empty}&#10;\renewcommand{\proofname}{\bf 证明}&#10;\begin{document}&#10;&#10;\noindent{\bf 第6题.} 设~$f$~是区间~$(a,b)$~上的可微的凸函数。&#10;证明~$f^\prime$~是连续函数。&#10;\end{document}"/>
  <p:tag name="IGUANATEXSIZE" val="28"/>
  <p:tag name="IGUANATEXCURSOR" val="193"/>
  <p:tag name="TRANSPARENCY" val="True"/>
  <p:tag name="FILENAME" val=""/>
  <p:tag name="INPUTTYPE" val="0"/>
  <p:tag name="LATEXENGINEID" val="0"/>
  <p:tag name="TEMPFOLDER" val="c:\tmp\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7.25"/>
  <p:tag name="ORIGINALWIDTH" val="2130.75"/>
  <p:tag name="OUTPUTDPI" val="1200"/>
  <p:tag name="LATEXADDIN" val="\documentclass{article}&#10;\usepackage{amsmath,amsfonts,xcolor,amsthm,mathrsfs}&#10;\usepackage[UTF8]{ctex}&#10;\pagestyle{empty}&#10;\renewcommand{\proofname}{\bf 证明}&#10;\begin{document}&#10;&#10;\noindent{\bf 第7题.} 设~$f(x)$~在~$x=a$~可导, $f(a)\ne 0$.\\ &#10;求~$\lim\limits_{x \rightarrow \infty}\left(\dfrac{f\left(a+\frac{1}{x}\right)}{f(a)}\right)^x$.&#10;\end{document}"/>
  <p:tag name="IGUANATEXSIZE" val="28"/>
  <p:tag name="IGUANATEXCURSOR" val="323"/>
  <p:tag name="TRANSPARENCY" val="True"/>
  <p:tag name="FILENAME" val=""/>
  <p:tag name="INPUTTYPE" val="0"/>
  <p:tag name="LATEXENGINEID" val="0"/>
  <p:tag name="TEMPFOLDER" val="c:\tmp\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5.75"/>
  <p:tag name="ORIGINALWIDTH" val="2547"/>
  <p:tag name="OUTPUTDPI" val="1200"/>
  <p:tag name="LATEXADDIN" val="\documentclass{article}&#10;\usepackage{amsmath,amsfonts,xcolor,amsthm,mathrsfs}&#10;\usepackage[UTF8]{ctex}&#10;\pagestyle{empty}&#10;\renewcommand{\proofname}{\bf 证明}&#10;\begin{document}&#10;&#10;\noindent{\bf 第8题.} 用~Newton~迭代证明&#10;~$8&lt;\sqrt{65}&lt;8+\dfrac{1}{16}$.&#10;\end{document}"/>
  <p:tag name="IGUANATEXSIZE" val="28"/>
  <p:tag name="IGUANATEXCURSOR" val="206"/>
  <p:tag name="TRANSPARENCY" val="True"/>
  <p:tag name="FILENAME" val=""/>
  <p:tag name="INPUTTYPE" val="0"/>
  <p:tag name="LATEXENGINEID" val="0"/>
  <p:tag name="TEMPFOLDER" val="c:\tmp\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8.25"/>
  <p:tag name="ORIGINALWIDTH" val="2898.75"/>
  <p:tag name="OUTPUTDPI" val="1200"/>
  <p:tag name="LATEXADDIN" val="\documentclass{article}&#10;\usepackage{amsmath,amsfonts,xcolor,amsthm,mathrsfs}&#10;\usepackage[UTF8]{ctex}&#10;\pagestyle{empty}&#10;\renewcommand{\proofname}{\bf 证明}&#10;\begin{document}&#10;&#10;\noindent{\bf 第9题.} 证明~Legendre~多项式~$P_n(x)=\frac{\mathrm{d}^n}{\mathrm{d}x^n}\left[(x^2-1)^n\right]$~\\&#10;在区间&#10;~$[-1,1]$~中恰有~$n$~个不同实根。\\&#10;【提示：考虑~$\frac{\mathrm{d}^k}{\mathrm{d}x^k}&#10;\left[(x^2-1)^n\right]$~的实根】&#10;\end{document}"/>
  <p:tag name="IGUANATEXSIZE" val="28"/>
  <p:tag name="IGUANATEXCURSOR" val="377"/>
  <p:tag name="TRANSPARENCY" val="True"/>
  <p:tag name="FILENAME" val=""/>
  <p:tag name="INPUTTYPE" val="0"/>
  <p:tag name="LATEXENGINEID" val="0"/>
  <p:tag name="TEMPFOLDER" val="c:\tmp\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7.25"/>
  <p:tag name="ORIGINALWIDTH" val="3143.25"/>
  <p:tag name="OUTPUTDPI" val="1200"/>
  <p:tag name="LATEXADDIN" val="\documentclass{article}&#10;\usepackage{amsmath,amsfonts,xcolor,amsthm,mathrsfs}&#10;\usepackage[UTF8]{ctex}&#10;\pagestyle{empty}&#10;\renewcommand{\proofname}{\bf 证明}&#10;\begin{document}&#10;&#10;\noindent{\bf 第10题.} 已知~$f(x)$~在区间$[0,+\infty)$~上连续，\\&#10;在开区间~$(0,+\infty)$~内可微，且&#10;~$0\le f(x)\le \dfrac{x}{1+x^2}$($\forall x\ge 0$).\\&#10;证明：存在~$\xi&gt;0$~使得~$f^\prime(\xi)=\dfrac{1-\xi^2}{(1+\xi^2)^2}$.&#10;\end{document}"/>
  <p:tag name="IGUANATEXSIZE" val="28"/>
  <p:tag name="IGUANATEXCURSOR" val="367"/>
  <p:tag name="TRANSPARENCY" val="True"/>
  <p:tag name="FILENAME" val=""/>
  <p:tag name="INPUTTYPE" val="0"/>
  <p:tag name="LATEXENGINEID" val="0"/>
  <p:tag name="TEMPFOLDER" val="c:\tmp\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68</Words>
  <Application>Microsoft Office PowerPoint</Application>
  <PresentationFormat>宽屏</PresentationFormat>
  <Paragraphs>33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Microsoft Yahei</vt:lpstr>
      <vt:lpstr>等线</vt:lpstr>
      <vt:lpstr>等线 Light</vt:lpstr>
      <vt:lpstr>Arial</vt:lpstr>
      <vt:lpstr>Office 主题​​</vt:lpstr>
      <vt:lpstr>微积分作业  第5次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王先生</dc:creator>
  <cp:lastModifiedBy>王先生</cp:lastModifiedBy>
  <cp:revision>33</cp:revision>
  <dcterms:created xsi:type="dcterms:W3CDTF">2022-10-13T00:19:23Z</dcterms:created>
  <dcterms:modified xsi:type="dcterms:W3CDTF">2022-10-19T10:29:16Z</dcterms:modified>
</cp:coreProperties>
</file>