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4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81C1-E55D-41D1-9911-1F75F906D63F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81C67-C6FF-4283-9727-FA4F14EE3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5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255A-6128-42AA-A3BF-A3D36E8F2AB9}" type="datetime1">
              <a:rPr lang="fr-FR" smtClean="0"/>
              <a:t>18/12/2015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9EAD-1380-4F92-8163-3903363122C8}" type="datetime1">
              <a:rPr lang="fr-FR" smtClean="0"/>
              <a:t>18/12/2015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E701-2DCC-40C1-82AE-3B4612C05C71}" type="datetime1">
              <a:rPr lang="fr-FR" smtClean="0"/>
              <a:t>18/12/2015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74AC-8E85-4402-A4D7-E18609F4EEF6}" type="datetime1">
              <a:rPr lang="fr-FR" smtClean="0"/>
              <a:t>18/12/2015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0B4-0F81-41CF-BC94-B967528E6593}" type="datetime1">
              <a:rPr lang="fr-FR" smtClean="0"/>
              <a:t>18/12/2015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E22F-D52C-4C42-BFEC-70D281D93B64}" type="datetime1">
              <a:rPr lang="fr-FR" smtClean="0"/>
              <a:t>18/12/2015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8FA7-66ED-462B-BBD0-688E52742712}" type="datetime1">
              <a:rPr lang="fr-FR" smtClean="0"/>
              <a:t>18/12/2015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296D-0A6F-4129-AE0E-F6BB82E97C56}" type="datetime1">
              <a:rPr lang="fr-FR" smtClean="0"/>
              <a:t>18/12/2015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FDBC-7A19-4308-8886-A4F97E1B4459}" type="datetime1">
              <a:rPr lang="fr-FR" smtClean="0"/>
              <a:t>18/12/2015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DAE3-AB47-4A9C-9E4F-A95A29C0B70D}" type="datetime1">
              <a:rPr lang="fr-FR" smtClean="0"/>
              <a:t>18/12/2015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9F10-70C9-45FA-8D0B-CE6B1B4D12A8}" type="datetime1">
              <a:rPr lang="fr-FR" smtClean="0"/>
              <a:t>18/12/2015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CAA56D5-AA1C-41A6-8AEC-8678B2A3641A}" type="datetime1">
              <a:rPr lang="fr-FR" smtClean="0"/>
              <a:t>18/12/2015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smtClean="0"/>
              <a:t>&lt;Le </a:t>
            </a:r>
            <a:r>
              <a:rPr lang="en-US" dirty="0" err="1" smtClean="0"/>
              <a:t>Portefeuille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&lt;Sebastien </a:t>
            </a:r>
            <a:r>
              <a:rPr lang="en-US" dirty="0" err="1" smtClean="0"/>
              <a:t>Kerbrat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 err="1" smtClean="0"/>
              <a:t>générale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J’ai préféré me concentrer sur les fonctionnalités avant de m’occuper de l’apparence du site:</a:t>
            </a:r>
          </a:p>
          <a:p>
            <a:r>
              <a:rPr lang="fr-FR" dirty="0" smtClean="0"/>
              <a:t>Le jeu fonctionne parfaitement.</a:t>
            </a:r>
          </a:p>
          <a:p>
            <a:r>
              <a:rPr lang="fr-FR" dirty="0" smtClean="0"/>
              <a:t>Possibilité de jouer avec la souris ou avec le clavier.</a:t>
            </a:r>
          </a:p>
          <a:p>
            <a:r>
              <a:rPr lang="fr-FR" dirty="0" smtClean="0"/>
              <a:t>Le jeu se pause quand on sort la souris du </a:t>
            </a:r>
            <a:r>
              <a:rPr lang="fr-FR" dirty="0" err="1" smtClean="0"/>
              <a:t>canvas</a:t>
            </a:r>
            <a:r>
              <a:rPr lang="fr-FR" dirty="0" smtClean="0"/>
              <a:t>.</a:t>
            </a:r>
          </a:p>
          <a:p>
            <a:r>
              <a:rPr lang="fr-FR" dirty="0" smtClean="0"/>
              <a:t>Ajout de sons avec la possibilité de les couper.</a:t>
            </a:r>
          </a:p>
          <a:p>
            <a:r>
              <a:rPr lang="fr-FR" dirty="0" smtClean="0"/>
              <a:t>Ajout de balles à ne pas attraper.</a:t>
            </a:r>
          </a:p>
          <a:p>
            <a:r>
              <a:rPr lang="fr-FR" dirty="0" smtClean="0"/>
              <a:t>La vitesse du jeu augmente au fur et à mesure.</a:t>
            </a:r>
          </a:p>
          <a:p>
            <a:r>
              <a:rPr lang="fr-FR" dirty="0" smtClean="0"/>
              <a:t>Affichage des dix meilleurs scores.</a:t>
            </a:r>
          </a:p>
          <a:p>
            <a:r>
              <a:rPr lang="fr-FR" dirty="0" smtClean="0"/>
              <a:t>Possibilités d’effacer les scores.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791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Statut</a:t>
            </a:r>
            <a:r>
              <a:rPr lang="en-US" dirty="0" smtClean="0"/>
              <a:t> des </a:t>
            </a:r>
            <a:r>
              <a:rPr lang="en-US" dirty="0" err="1" smtClean="0"/>
              <a:t>fonctionnalités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24187"/>
              </p:ext>
            </p:extLst>
          </p:nvPr>
        </p:nvGraphicFramePr>
        <p:xfrm>
          <a:off x="179512" y="1556792"/>
          <a:ext cx="8136904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1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</a:t>
                      </a:r>
                      <a:r>
                        <a:rPr lang="en-US" dirty="0" err="1" smtClean="0"/>
                        <a:t>développé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Commentaires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3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Déplacement</a:t>
                      </a:r>
                      <a:r>
                        <a:rPr lang="en-US" dirty="0" smtClean="0"/>
                        <a:t> des </a:t>
                      </a:r>
                      <a:r>
                        <a:rPr lang="en-US" dirty="0" err="1" smtClean="0"/>
                        <a:t>balles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Mise</a:t>
                      </a:r>
                      <a:r>
                        <a:rPr lang="en-US" dirty="0" smtClean="0"/>
                        <a:t> à</a:t>
                      </a:r>
                      <a:r>
                        <a:rPr lang="en-US" baseline="0" dirty="0" smtClean="0"/>
                        <a:t> jour du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Attrapage</a:t>
                      </a:r>
                      <a:r>
                        <a:rPr lang="en-US" dirty="0" smtClean="0"/>
                        <a:t> des </a:t>
                      </a:r>
                      <a:r>
                        <a:rPr lang="en-US" dirty="0" err="1" smtClean="0"/>
                        <a:t>balles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Affichage</a:t>
                      </a:r>
                      <a:r>
                        <a:rPr lang="en-US" dirty="0" smtClean="0"/>
                        <a:t> des 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i="1" dirty="0" smtClean="0"/>
                        <a:t>100%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i="1" dirty="0" smtClean="0"/>
                        <a:t>100%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4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Apparence</a:t>
                      </a:r>
                      <a:r>
                        <a:rPr lang="en-US" dirty="0" smtClean="0"/>
                        <a:t> du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20%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48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Démo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(</a:t>
            </a:r>
            <a:r>
              <a:rPr lang="en-US" i="1" dirty="0" err="1" smtClean="0"/>
              <a:t>Insérer</a:t>
            </a:r>
            <a:r>
              <a:rPr lang="en-US" i="1" dirty="0" smtClean="0"/>
              <a:t> 2 copies </a:t>
            </a:r>
            <a:r>
              <a:rPr lang="en-US" i="1" dirty="0" err="1" smtClean="0"/>
              <a:t>d’écran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cette</a:t>
            </a:r>
            <a:r>
              <a:rPr lang="en-US" i="1" dirty="0" smtClean="0"/>
              <a:t> </a:t>
            </a:r>
            <a:r>
              <a:rPr lang="en-US" i="1" dirty="0" err="1" smtClean="0"/>
              <a:t>planche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Montrez</a:t>
            </a:r>
            <a:r>
              <a:rPr lang="en-US" i="1" dirty="0"/>
              <a:t> </a:t>
            </a:r>
            <a:r>
              <a:rPr lang="en-US" i="1" dirty="0" err="1"/>
              <a:t>votre</a:t>
            </a:r>
            <a:r>
              <a:rPr lang="en-US" i="1" dirty="0"/>
              <a:t> application </a:t>
            </a:r>
            <a:r>
              <a:rPr lang="en-US" i="1" dirty="0" err="1"/>
              <a:t>fonctionner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" y="548680"/>
            <a:ext cx="9134713" cy="50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2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J’ai</a:t>
            </a:r>
            <a:r>
              <a:rPr lang="en-US" dirty="0" smtClean="0"/>
              <a:t> </a:t>
            </a:r>
            <a:r>
              <a:rPr lang="en-US" dirty="0" err="1" smtClean="0"/>
              <a:t>appris</a:t>
            </a:r>
            <a:r>
              <a:rPr lang="en-US" dirty="0"/>
              <a:t> </a:t>
            </a:r>
            <a:r>
              <a:rPr lang="en-US" dirty="0" smtClean="0"/>
              <a:t>à: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érer</a:t>
            </a:r>
            <a:r>
              <a:rPr lang="en-US" dirty="0" smtClean="0"/>
              <a:t> des </a:t>
            </a:r>
            <a:r>
              <a:rPr lang="en-US" dirty="0" err="1" smtClean="0"/>
              <a:t>évenements</a:t>
            </a:r>
            <a:r>
              <a:rPr lang="en-US" dirty="0" smtClean="0"/>
              <a:t> en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essiner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un canvas.</a:t>
            </a:r>
          </a:p>
          <a:p>
            <a:r>
              <a:rPr lang="en-US" dirty="0" smtClean="0"/>
              <a:t>Lecture/</a:t>
            </a:r>
            <a:r>
              <a:rPr lang="en-US" dirty="0" err="1" smtClean="0"/>
              <a:t>ecriture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 </a:t>
            </a:r>
            <a:r>
              <a:rPr lang="en-US" dirty="0" err="1" smtClean="0"/>
              <a:t>j’avais</a:t>
            </a:r>
            <a:r>
              <a:rPr lang="en-US" dirty="0" smtClean="0"/>
              <a:t> passé plus de temps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J’aurais</a:t>
            </a:r>
            <a:r>
              <a:rPr lang="en-US" dirty="0" smtClean="0"/>
              <a:t> </a:t>
            </a:r>
            <a:r>
              <a:rPr lang="en-US" dirty="0" err="1" smtClean="0"/>
              <a:t>essayé</a:t>
            </a:r>
            <a:r>
              <a:rPr lang="en-US" dirty="0" smtClean="0"/>
              <a:t> </a:t>
            </a:r>
            <a:r>
              <a:rPr lang="en-US" dirty="0" err="1" smtClean="0"/>
              <a:t>d’améliorer</a:t>
            </a:r>
            <a:r>
              <a:rPr lang="en-US" dirty="0" smtClean="0"/>
              <a:t> </a:t>
            </a:r>
            <a:r>
              <a:rPr lang="en-US" dirty="0" err="1" smtClean="0"/>
              <a:t>l’apparence</a:t>
            </a:r>
            <a:r>
              <a:rPr lang="en-US" dirty="0" smtClean="0"/>
              <a:t> du site</a:t>
            </a:r>
          </a:p>
          <a:p>
            <a:r>
              <a:rPr lang="en-US" dirty="0" err="1" smtClean="0"/>
              <a:t>J’aurais</a:t>
            </a:r>
            <a:r>
              <a:rPr lang="en-US" dirty="0" smtClean="0"/>
              <a:t> </a:t>
            </a:r>
            <a:r>
              <a:rPr lang="en-US" dirty="0" err="1" smtClean="0"/>
              <a:t>essayé</a:t>
            </a:r>
            <a:r>
              <a:rPr lang="en-US" dirty="0" smtClean="0"/>
              <a:t> de le faire marcher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navigateurs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6714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928</TotalTime>
  <Words>201</Words>
  <Application>Microsoft Office PowerPoint</Application>
  <PresentationFormat>Affichage à l'écran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Clarté</vt:lpstr>
      <vt:lpstr>Projet WEB &lt;Le Portefeuille&gt;</vt:lpstr>
      <vt:lpstr>Présentation générale de l’application</vt:lpstr>
      <vt:lpstr>Statut des fonctionnalités</vt:lpstr>
      <vt:lpstr>Démo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 &lt;nom application&gt;</dc:title>
  <dc:creator>martinie</dc:creator>
  <cp:lastModifiedBy>Sébastien Kerbrat</cp:lastModifiedBy>
  <cp:revision>24</cp:revision>
  <dcterms:created xsi:type="dcterms:W3CDTF">2013-03-18T10:03:41Z</dcterms:created>
  <dcterms:modified xsi:type="dcterms:W3CDTF">2015-12-19T10:39:43Z</dcterms:modified>
</cp:coreProperties>
</file>