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60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컴퓨터공학부)이다솜" userId="10037FFE8EDC49E0@LIVE.COM" providerId="AD" clId="Web-{C551D7DD-2AD1-4473-A68F-03A4EC9E83C3}"/>
    <pc:docChg chg="addSld modSld">
      <pc:chgData name="(컴퓨터공학부)이다솜" userId="10037FFE8EDC49E0@LIVE.COM" providerId="AD" clId="Web-{C551D7DD-2AD1-4473-A68F-03A4EC9E83C3}" dt="2018-01-09T11:38:00.940" v="264"/>
      <pc:docMkLst>
        <pc:docMk/>
      </pc:docMkLst>
      <pc:sldChg chg="addSp delSp modSp">
        <pc:chgData name="(컴퓨터공학부)이다솜" userId="10037FFE8EDC49E0@LIVE.COM" providerId="AD" clId="Web-{C551D7DD-2AD1-4473-A68F-03A4EC9E83C3}" dt="2018-01-09T11:18:26.050" v="15"/>
        <pc:sldMkLst>
          <pc:docMk/>
          <pc:sldMk cId="502641773" sldId="257"/>
        </pc:sldMkLst>
        <pc:spChg chg="del mod">
          <ac:chgData name="(컴퓨터공학부)이다솜" userId="10037FFE8EDC49E0@LIVE.COM" providerId="AD" clId="Web-{C551D7DD-2AD1-4473-A68F-03A4EC9E83C3}" dt="2018-01-09T11:18:06.300" v="12"/>
          <ac:spMkLst>
            <pc:docMk/>
            <pc:sldMk cId="502641773" sldId="257"/>
            <ac:spMk id="3" creationId="{4EC4D0E8-C4FD-47B4-AF91-7FF90CCA09A6}"/>
          </ac:spMkLst>
        </pc:spChg>
        <pc:spChg chg="add del mod">
          <ac:chgData name="(컴퓨터공학부)이다솜" userId="10037FFE8EDC49E0@LIVE.COM" providerId="AD" clId="Web-{C551D7DD-2AD1-4473-A68F-03A4EC9E83C3}" dt="2018-01-09T11:18:10.597" v="13"/>
          <ac:spMkLst>
            <pc:docMk/>
            <pc:sldMk cId="502641773" sldId="257"/>
            <ac:spMk id="9" creationId="{77395EF1-B116-4E9F-A857-BFB6F7B8946C}"/>
          </ac:spMkLst>
        </pc:spChg>
        <pc:picChg chg="add mod">
          <ac:chgData name="(컴퓨터공학부)이다솜" userId="10037FFE8EDC49E0@LIVE.COM" providerId="AD" clId="Web-{C551D7DD-2AD1-4473-A68F-03A4EC9E83C3}" dt="2018-01-09T11:18:26.050" v="15"/>
          <ac:picMkLst>
            <pc:docMk/>
            <pc:sldMk cId="502641773" sldId="257"/>
            <ac:picMk id="2" creationId="{FE7A79CC-BCB1-4DF7-9561-08FDC5829F9C}"/>
          </ac:picMkLst>
        </pc:picChg>
        <pc:picChg chg="add mod">
          <ac:chgData name="(컴퓨터공학부)이다솜" userId="10037FFE8EDC49E0@LIVE.COM" providerId="AD" clId="Web-{C551D7DD-2AD1-4473-A68F-03A4EC9E83C3}" dt="2018-01-09T11:18:19.503" v="14"/>
          <ac:picMkLst>
            <pc:docMk/>
            <pc:sldMk cId="502641773" sldId="257"/>
            <ac:picMk id="5" creationId="{2B2D4CD4-01E8-4835-95DD-78569BFD8B5F}"/>
          </ac:picMkLst>
        </pc:picChg>
      </pc:sldChg>
      <pc:sldChg chg="addSp delSp modSp">
        <pc:chgData name="(컴퓨터공학부)이다솜" userId="10037FFE8EDC49E0@LIVE.COM" providerId="AD" clId="Web-{C551D7DD-2AD1-4473-A68F-03A4EC9E83C3}" dt="2018-01-09T11:38:00.940" v="264"/>
        <pc:sldMkLst>
          <pc:docMk/>
          <pc:sldMk cId="2160309433" sldId="259"/>
        </pc:sldMkLst>
        <pc:spChg chg="add del mod">
          <ac:chgData name="(컴퓨터공학부)이다솜" userId="10037FFE8EDC49E0@LIVE.COM" providerId="AD" clId="Web-{C551D7DD-2AD1-4473-A68F-03A4EC9E83C3}" dt="2018-01-09T11:35:25.654" v="225"/>
          <ac:spMkLst>
            <pc:docMk/>
            <pc:sldMk cId="2160309433" sldId="259"/>
            <ac:spMk id="3" creationId="{4ECF85F1-F8EB-42A1-8847-A4109CBA7F81}"/>
          </ac:spMkLst>
        </pc:spChg>
        <pc:spChg chg="add mod">
          <ac:chgData name="(컴퓨터공학부)이다솜" userId="10037FFE8EDC49E0@LIVE.COM" providerId="AD" clId="Web-{C551D7DD-2AD1-4473-A68F-03A4EC9E83C3}" dt="2018-01-09T11:22:29.494" v="49"/>
          <ac:spMkLst>
            <pc:docMk/>
            <pc:sldMk cId="2160309433" sldId="259"/>
            <ac:spMk id="17" creationId="{8633F531-33FC-4BCA-AEA6-AD247D547A03}"/>
          </ac:spMkLst>
        </pc:spChg>
        <pc:spChg chg="add mod">
          <ac:chgData name="(컴퓨터공학부)이다솜" userId="10037FFE8EDC49E0@LIVE.COM" providerId="AD" clId="Web-{C551D7DD-2AD1-4473-A68F-03A4EC9E83C3}" dt="2018-01-09T11:23:03.995" v="66"/>
          <ac:spMkLst>
            <pc:docMk/>
            <pc:sldMk cId="2160309433" sldId="259"/>
            <ac:spMk id="20" creationId="{28F618EA-42A9-4161-B1F3-0B3E28623AE0}"/>
          </ac:spMkLst>
        </pc:spChg>
        <pc:spChg chg="add mod">
          <ac:chgData name="(컴퓨터공학부)이다솜" userId="10037FFE8EDC49E0@LIVE.COM" providerId="AD" clId="Web-{C551D7DD-2AD1-4473-A68F-03A4EC9E83C3}" dt="2018-01-09T11:23:25.277" v="88"/>
          <ac:spMkLst>
            <pc:docMk/>
            <pc:sldMk cId="2160309433" sldId="259"/>
            <ac:spMk id="21" creationId="{03A7668B-EF21-466F-B11B-53219CD182D8}"/>
          </ac:spMkLst>
        </pc:spChg>
        <pc:spChg chg="add mod">
          <ac:chgData name="(컴퓨터공학부)이다솜" userId="10037FFE8EDC49E0@LIVE.COM" providerId="AD" clId="Web-{C551D7DD-2AD1-4473-A68F-03A4EC9E83C3}" dt="2018-01-09T11:23:14.200" v="75"/>
          <ac:spMkLst>
            <pc:docMk/>
            <pc:sldMk cId="2160309433" sldId="259"/>
            <ac:spMk id="22" creationId="{7F233A3D-8947-4211-AE81-2BAE4DC2A1DD}"/>
          </ac:spMkLst>
        </pc:spChg>
        <pc:picChg chg="del">
          <ac:chgData name="(컴퓨터공학부)이다솜" userId="10037FFE8EDC49E0@LIVE.COM" providerId="AD" clId="Web-{C551D7DD-2AD1-4473-A68F-03A4EC9E83C3}" dt="2018-01-09T11:17:10.642" v="5"/>
          <ac:picMkLst>
            <pc:docMk/>
            <pc:sldMk cId="2160309433" sldId="259"/>
            <ac:picMk id="2" creationId="{2B65347C-789F-4785-8FB5-0376F6672522}"/>
          </ac:picMkLst>
        </pc:picChg>
        <pc:picChg chg="del">
          <ac:chgData name="(컴퓨터공학부)이다솜" userId="10037FFE8EDC49E0@LIVE.COM" providerId="AD" clId="Web-{C551D7DD-2AD1-4473-A68F-03A4EC9E83C3}" dt="2018-01-09T11:18:51.160" v="16"/>
          <ac:picMkLst>
            <pc:docMk/>
            <pc:sldMk cId="2160309433" sldId="259"/>
            <ac:picMk id="4" creationId="{18A8B94C-6EA4-41A4-9084-601BE9BD64CA}"/>
          </ac:picMkLst>
        </pc:picChg>
        <pc:picChg chg="add mod ord">
          <ac:chgData name="(컴퓨터공학부)이다솜" userId="10037FFE8EDC49E0@LIVE.COM" providerId="AD" clId="Web-{C551D7DD-2AD1-4473-A68F-03A4EC9E83C3}" dt="2018-01-09T11:17:08.595" v="4"/>
          <ac:picMkLst>
            <pc:docMk/>
            <pc:sldMk cId="2160309433" sldId="259"/>
            <ac:picMk id="5" creationId="{4211F6D0-815E-489E-8591-66003E74355D}"/>
          </ac:picMkLst>
        </pc:picChg>
        <pc:picChg chg="mod">
          <ac:chgData name="(컴퓨터공학부)이다솜" userId="10037FFE8EDC49E0@LIVE.COM" providerId="AD" clId="Web-{C551D7DD-2AD1-4473-A68F-03A4EC9E83C3}" dt="2018-01-09T11:35:35.561" v="227"/>
          <ac:picMkLst>
            <pc:docMk/>
            <pc:sldMk cId="2160309433" sldId="259"/>
            <ac:picMk id="6" creationId="{04232953-DC5D-43A0-8BC2-10BDBB707643}"/>
          </ac:picMkLst>
        </pc:picChg>
        <pc:picChg chg="del mod">
          <ac:chgData name="(컴퓨터공학부)이다솜" userId="10037FFE8EDC49E0@LIVE.COM" providerId="AD" clId="Web-{C551D7DD-2AD1-4473-A68F-03A4EC9E83C3}" dt="2018-01-09T11:19:38.177" v="32"/>
          <ac:picMkLst>
            <pc:docMk/>
            <pc:sldMk cId="2160309433" sldId="259"/>
            <ac:picMk id="8" creationId="{28E72244-CAC7-4F82-8F26-B1CC0218053E}"/>
          </ac:picMkLst>
        </pc:picChg>
        <pc:picChg chg="add mod">
          <ac:chgData name="(컴퓨터공학부)이다솜" userId="10037FFE8EDC49E0@LIVE.COM" providerId="AD" clId="Web-{C551D7DD-2AD1-4473-A68F-03A4EC9E83C3}" dt="2018-01-09T11:38:00.940" v="264"/>
          <ac:picMkLst>
            <pc:docMk/>
            <pc:sldMk cId="2160309433" sldId="259"/>
            <ac:picMk id="9" creationId="{8E824BDC-A769-4708-B1B2-4609CD1446CC}"/>
          </ac:picMkLst>
        </pc:picChg>
        <pc:picChg chg="del">
          <ac:chgData name="(컴퓨터공학부)이다솜" userId="10037FFE8EDC49E0@LIVE.COM" providerId="AD" clId="Web-{C551D7DD-2AD1-4473-A68F-03A4EC9E83C3}" dt="2018-01-09T11:19:31.442" v="29"/>
          <ac:picMkLst>
            <pc:docMk/>
            <pc:sldMk cId="2160309433" sldId="259"/>
            <ac:picMk id="10" creationId="{3D877375-E87A-463E-AE35-CA3D73934F12}"/>
          </ac:picMkLst>
        </pc:picChg>
        <pc:picChg chg="add mod">
          <ac:chgData name="(컴퓨터공학부)이다솜" userId="10037FFE8EDC49E0@LIVE.COM" providerId="AD" clId="Web-{C551D7DD-2AD1-4473-A68F-03A4EC9E83C3}" dt="2018-01-09T11:21:23.070" v="39"/>
          <ac:picMkLst>
            <pc:docMk/>
            <pc:sldMk cId="2160309433" sldId="259"/>
            <ac:picMk id="13" creationId="{77FE158E-A314-4819-840C-8925E9ABA6FC}"/>
          </ac:picMkLst>
        </pc:picChg>
        <pc:picChg chg="add mod">
          <ac:chgData name="(컴퓨터공학부)이다솜" userId="10037FFE8EDC49E0@LIVE.COM" providerId="AD" clId="Web-{C551D7DD-2AD1-4473-A68F-03A4EC9E83C3}" dt="2018-01-09T11:21:32.664" v="42"/>
          <ac:picMkLst>
            <pc:docMk/>
            <pc:sldMk cId="2160309433" sldId="259"/>
            <ac:picMk id="16" creationId="{8242D587-6DDC-441C-B03D-BB8E7A931330}"/>
          </ac:picMkLst>
        </pc:picChg>
        <pc:picChg chg="add mod">
          <ac:chgData name="(컴퓨터공학부)이다솜" userId="10037FFE8EDC49E0@LIVE.COM" providerId="AD" clId="Web-{C551D7DD-2AD1-4473-A68F-03A4EC9E83C3}" dt="2018-01-09T11:22:41.525" v="51"/>
          <ac:picMkLst>
            <pc:docMk/>
            <pc:sldMk cId="2160309433" sldId="259"/>
            <ac:picMk id="18" creationId="{E8CD7F65-E05F-41DA-8EDA-259CBC43861E}"/>
          </ac:picMkLst>
        </pc:picChg>
        <pc:picChg chg="add mod">
          <ac:chgData name="(컴퓨터공학부)이다솜" userId="10037FFE8EDC49E0@LIVE.COM" providerId="AD" clId="Web-{C551D7DD-2AD1-4473-A68F-03A4EC9E83C3}" dt="2018-01-09T11:35:35.561" v="228"/>
          <ac:picMkLst>
            <pc:docMk/>
            <pc:sldMk cId="2160309433" sldId="259"/>
            <ac:picMk id="23" creationId="{A523C7DE-2A15-4718-97E9-01DC925516B0}"/>
          </ac:picMkLst>
        </pc:picChg>
        <pc:picChg chg="add mod">
          <ac:chgData name="(컴퓨터공학부)이다솜" userId="10037FFE8EDC49E0@LIVE.COM" providerId="AD" clId="Web-{C551D7DD-2AD1-4473-A68F-03A4EC9E83C3}" dt="2018-01-09T11:35:29.295" v="226"/>
          <ac:picMkLst>
            <pc:docMk/>
            <pc:sldMk cId="2160309433" sldId="259"/>
            <ac:picMk id="26" creationId="{C1FC0026-D6E2-4AA7-AA4D-A587F9170A5B}"/>
          </ac:picMkLst>
        </pc:picChg>
      </pc:sldChg>
      <pc:sldChg chg="addSp delSp modSp add replId">
        <pc:chgData name="(컴퓨터공학부)이다솜" userId="10037FFE8EDC49E0@LIVE.COM" providerId="AD" clId="Web-{C551D7DD-2AD1-4473-A68F-03A4EC9E83C3}" dt="2018-01-09T11:37:24.157" v="262"/>
        <pc:sldMkLst>
          <pc:docMk/>
          <pc:sldMk cId="885339263" sldId="262"/>
        </pc:sldMkLst>
        <pc:spChg chg="del">
          <ac:chgData name="(컴퓨터공학부)이다솜" userId="10037FFE8EDC49E0@LIVE.COM" providerId="AD" clId="Web-{C551D7DD-2AD1-4473-A68F-03A4EC9E83C3}" dt="2018-01-09T11:24:16.825" v="99"/>
          <ac:spMkLst>
            <pc:docMk/>
            <pc:sldMk cId="885339263" sldId="262"/>
            <ac:spMk id="3" creationId="{4ECF85F1-F8EB-42A1-8847-A4109CBA7F81}"/>
          </ac:spMkLst>
        </pc:spChg>
        <pc:spChg chg="add del">
          <ac:chgData name="(컴퓨터공학부)이다솜" userId="10037FFE8EDC49E0@LIVE.COM" providerId="AD" clId="Web-{C551D7DD-2AD1-4473-A68F-03A4EC9E83C3}" dt="2018-01-09T11:24:23.153" v="109"/>
          <ac:spMkLst>
            <pc:docMk/>
            <pc:sldMk cId="885339263" sldId="262"/>
            <ac:spMk id="4" creationId="{670A9C84-E84A-4A03-A4FD-0E8D2A383B9A}"/>
          </ac:spMkLst>
        </pc:spChg>
        <pc:spChg chg="add del">
          <ac:chgData name="(컴퓨터공학부)이다솜" userId="10037FFE8EDC49E0@LIVE.COM" providerId="AD" clId="Web-{C551D7DD-2AD1-4473-A68F-03A4EC9E83C3}" dt="2018-01-09T11:30:42.272" v="184"/>
          <ac:spMkLst>
            <pc:docMk/>
            <pc:sldMk cId="885339263" sldId="262"/>
            <ac:spMk id="7" creationId="{D7490D1D-A58A-42B9-A6AD-F778C640EF98}"/>
          </ac:spMkLst>
        </pc:spChg>
        <pc:spChg chg="add mod">
          <ac:chgData name="(컴퓨터공학부)이다솜" userId="10037FFE8EDC49E0@LIVE.COM" providerId="AD" clId="Web-{C551D7DD-2AD1-4473-A68F-03A4EC9E83C3}" dt="2018-01-09T11:31:15.257" v="199"/>
          <ac:spMkLst>
            <pc:docMk/>
            <pc:sldMk cId="885339263" sldId="262"/>
            <ac:spMk id="8" creationId="{873D7EF7-4BB6-4892-A15F-678BC1B09C29}"/>
          </ac:spMkLst>
        </pc:spChg>
        <pc:spChg chg="add mod">
          <ac:chgData name="(컴퓨터공학부)이다솜" userId="10037FFE8EDC49E0@LIVE.COM" providerId="AD" clId="Web-{C551D7DD-2AD1-4473-A68F-03A4EC9E83C3}" dt="2018-01-09T11:37:24.157" v="262"/>
          <ac:spMkLst>
            <pc:docMk/>
            <pc:sldMk cId="885339263" sldId="262"/>
            <ac:spMk id="10" creationId="{E79F15CB-E0DC-4CF4-BABB-0BCDC5711CA8}"/>
          </ac:spMkLst>
        </pc:spChg>
        <pc:spChg chg="del">
          <ac:chgData name="(컴퓨터공학부)이다솜" userId="10037FFE8EDC49E0@LIVE.COM" providerId="AD" clId="Web-{C551D7DD-2AD1-4473-A68F-03A4EC9E83C3}" dt="2018-01-09T11:24:16.825" v="100"/>
          <ac:spMkLst>
            <pc:docMk/>
            <pc:sldMk cId="885339263" sldId="262"/>
            <ac:spMk id="12" creationId="{14913C39-BBD4-4727-B065-69D5B0ED77B8}"/>
          </ac:spMkLst>
        </pc:spChg>
        <pc:spChg chg="del">
          <ac:chgData name="(컴퓨터공학부)이다솜" userId="10037FFE8EDC49E0@LIVE.COM" providerId="AD" clId="Web-{C551D7DD-2AD1-4473-A68F-03A4EC9E83C3}" dt="2018-01-09T11:24:16.825" v="94"/>
          <ac:spMkLst>
            <pc:docMk/>
            <pc:sldMk cId="885339263" sldId="262"/>
            <ac:spMk id="17" creationId="{8633F531-33FC-4BCA-AEA6-AD247D547A03}"/>
          </ac:spMkLst>
        </pc:spChg>
        <pc:spChg chg="del">
          <ac:chgData name="(컴퓨터공학부)이다솜" userId="10037FFE8EDC49E0@LIVE.COM" providerId="AD" clId="Web-{C551D7DD-2AD1-4473-A68F-03A4EC9E83C3}" dt="2018-01-09T11:24:16.825" v="92"/>
          <ac:spMkLst>
            <pc:docMk/>
            <pc:sldMk cId="885339263" sldId="262"/>
            <ac:spMk id="20" creationId="{28F618EA-42A9-4161-B1F3-0B3E28623AE0}"/>
          </ac:spMkLst>
        </pc:spChg>
        <pc:spChg chg="del">
          <ac:chgData name="(컴퓨터공학부)이다솜" userId="10037FFE8EDC49E0@LIVE.COM" providerId="AD" clId="Web-{C551D7DD-2AD1-4473-A68F-03A4EC9E83C3}" dt="2018-01-09T11:24:16.809" v="91"/>
          <ac:spMkLst>
            <pc:docMk/>
            <pc:sldMk cId="885339263" sldId="262"/>
            <ac:spMk id="21" creationId="{03A7668B-EF21-466F-B11B-53219CD182D8}"/>
          </ac:spMkLst>
        </pc:spChg>
        <pc:spChg chg="del">
          <ac:chgData name="(컴퓨터공학부)이다솜" userId="10037FFE8EDC49E0@LIVE.COM" providerId="AD" clId="Web-{C551D7DD-2AD1-4473-A68F-03A4EC9E83C3}" dt="2018-01-09T11:24:16.809" v="90"/>
          <ac:spMkLst>
            <pc:docMk/>
            <pc:sldMk cId="885339263" sldId="262"/>
            <ac:spMk id="22" creationId="{7F233A3D-8947-4211-AE81-2BAE4DC2A1DD}"/>
          </ac:spMkLst>
        </pc:spChg>
        <pc:spChg chg="add del">
          <ac:chgData name="(컴퓨터공학부)이다솜" userId="10037FFE8EDC49E0@LIVE.COM" providerId="AD" clId="Web-{C551D7DD-2AD1-4473-A68F-03A4EC9E83C3}" dt="2018-01-09T11:37:15.970" v="261"/>
          <ac:spMkLst>
            <pc:docMk/>
            <pc:sldMk cId="885339263" sldId="262"/>
            <ac:spMk id="28" creationId="{C73B236D-787C-4DB5-88F2-373829057770}"/>
          </ac:spMkLst>
        </pc:spChg>
        <pc:spChg chg="add mod">
          <ac:chgData name="(컴퓨터공학부)이다솜" userId="10037FFE8EDC49E0@LIVE.COM" providerId="AD" clId="Web-{C551D7DD-2AD1-4473-A68F-03A4EC9E83C3}" dt="2018-01-09T11:28:21.847" v="128"/>
          <ac:spMkLst>
            <pc:docMk/>
            <pc:sldMk cId="885339263" sldId="262"/>
            <ac:spMk id="31" creationId="{1EE99005-2D3D-4116-82F6-FF482D9C3A53}"/>
          </ac:spMkLst>
        </pc:spChg>
        <pc:picChg chg="add">
          <ac:chgData name="(컴퓨터공학부)이다솜" userId="10037FFE8EDC49E0@LIVE.COM" providerId="AD" clId="Web-{C551D7DD-2AD1-4473-A68F-03A4EC9E83C3}" dt="2018-01-09T11:24:18.184" v="101"/>
          <ac:picMkLst>
            <pc:docMk/>
            <pc:sldMk cId="885339263" sldId="262"/>
            <ac:picMk id="2" creationId="{B406CAAC-7D7E-4F10-B90F-F84C31A08B69}"/>
          </ac:picMkLst>
        </pc:picChg>
        <pc:picChg chg="del">
          <ac:chgData name="(컴퓨터공학부)이다솜" userId="10037FFE8EDC49E0@LIVE.COM" providerId="AD" clId="Web-{C551D7DD-2AD1-4473-A68F-03A4EC9E83C3}" dt="2018-01-09T11:24:16.825" v="98"/>
          <ac:picMkLst>
            <pc:docMk/>
            <pc:sldMk cId="885339263" sldId="262"/>
            <ac:picMk id="6" creationId="{04232953-DC5D-43A0-8BC2-10BDBB707643}"/>
          </ac:picMkLst>
        </pc:picChg>
        <pc:picChg chg="del">
          <ac:chgData name="(컴퓨터공학부)이다솜" userId="10037FFE8EDC49E0@LIVE.COM" providerId="AD" clId="Web-{C551D7DD-2AD1-4473-A68F-03A4EC9E83C3}" dt="2018-01-09T11:24:16.825" v="97"/>
          <ac:picMkLst>
            <pc:docMk/>
            <pc:sldMk cId="885339263" sldId="262"/>
            <ac:picMk id="9" creationId="{8E824BDC-A769-4708-B1B2-4609CD1446CC}"/>
          </ac:picMkLst>
        </pc:picChg>
        <pc:picChg chg="del">
          <ac:chgData name="(컴퓨터공학부)이다솜" userId="10037FFE8EDC49E0@LIVE.COM" providerId="AD" clId="Web-{C551D7DD-2AD1-4473-A68F-03A4EC9E83C3}" dt="2018-01-09T11:24:16.825" v="96"/>
          <ac:picMkLst>
            <pc:docMk/>
            <pc:sldMk cId="885339263" sldId="262"/>
            <ac:picMk id="13" creationId="{77FE158E-A314-4819-840C-8925E9ABA6FC}"/>
          </ac:picMkLst>
        </pc:picChg>
        <pc:picChg chg="del">
          <ac:chgData name="(컴퓨터공학부)이다솜" userId="10037FFE8EDC49E0@LIVE.COM" providerId="AD" clId="Web-{C551D7DD-2AD1-4473-A68F-03A4EC9E83C3}" dt="2018-01-09T11:24:16.825" v="95"/>
          <ac:picMkLst>
            <pc:docMk/>
            <pc:sldMk cId="885339263" sldId="262"/>
            <ac:picMk id="16" creationId="{8242D587-6DDC-441C-B03D-BB8E7A931330}"/>
          </ac:picMkLst>
        </pc:picChg>
        <pc:picChg chg="del">
          <ac:chgData name="(컴퓨터공학부)이다솜" userId="10037FFE8EDC49E0@LIVE.COM" providerId="AD" clId="Web-{C551D7DD-2AD1-4473-A68F-03A4EC9E83C3}" dt="2018-01-09T11:24:16.825" v="93"/>
          <ac:picMkLst>
            <pc:docMk/>
            <pc:sldMk cId="885339263" sldId="262"/>
            <ac:picMk id="18" creationId="{E8CD7F65-E05F-41DA-8EDA-259CBC43861E}"/>
          </ac:picMkLst>
        </pc:picChg>
        <pc:picChg chg="add mod">
          <ac:chgData name="(컴퓨터공학부)이다솜" userId="10037FFE8EDC49E0@LIVE.COM" providerId="AD" clId="Web-{C551D7DD-2AD1-4473-A68F-03A4EC9E83C3}" dt="2018-01-09T11:28:34.519" v="131"/>
          <ac:picMkLst>
            <pc:docMk/>
            <pc:sldMk cId="885339263" sldId="262"/>
            <ac:picMk id="32" creationId="{E0E2DE79-8EA9-4AF0-A16A-B100344D9A65}"/>
          </ac:picMkLst>
        </pc:picChg>
        <pc:picChg chg="add mod">
          <ac:chgData name="(컴퓨터공학부)이다솜" userId="10037FFE8EDC49E0@LIVE.COM" providerId="AD" clId="Web-{C551D7DD-2AD1-4473-A68F-03A4EC9E83C3}" dt="2018-01-09T11:30:31.819" v="183"/>
          <ac:picMkLst>
            <pc:docMk/>
            <pc:sldMk cId="885339263" sldId="262"/>
            <ac:picMk id="35" creationId="{36C0250F-934F-4B23-A9EB-1A0F0D6ECD45}"/>
          </ac:picMkLst>
        </pc:picChg>
        <pc:cxnChg chg="add mod">
          <ac:chgData name="(컴퓨터공학부)이다솜" userId="10037FFE8EDC49E0@LIVE.COM" providerId="AD" clId="Web-{C551D7DD-2AD1-4473-A68F-03A4EC9E83C3}" dt="2018-01-09T11:36:04.827" v="230"/>
          <ac:cxnSpMkLst>
            <pc:docMk/>
            <pc:sldMk cId="885339263" sldId="262"/>
            <ac:cxnSpMk id="11" creationId="{47FA8421-2F09-42C4-91C4-AA66C8738AAA}"/>
          </ac:cxnSpMkLst>
        </pc:cxnChg>
        <pc:cxnChg chg="add del">
          <ac:chgData name="(컴퓨터공학부)이다솜" userId="10037FFE8EDC49E0@LIVE.COM" providerId="AD" clId="Web-{C551D7DD-2AD1-4473-A68F-03A4EC9E83C3}" dt="2018-01-09T11:37:15.970" v="260"/>
          <ac:cxnSpMkLst>
            <pc:docMk/>
            <pc:sldMk cId="885339263" sldId="262"/>
            <ac:cxnSpMk id="30" creationId="{9E51DD4F-3919-4C7A-873D-8EF25C2DD770}"/>
          </ac:cxnSpMkLst>
        </pc:cxnChg>
      </pc:sldChg>
    </pc:docChg>
  </pc:docChgLst>
  <pc:docChgLst>
    <pc:chgData name="(컴퓨터공학부)이다솜" userId="10037FFE8EDC49E0@LIVE.COM" providerId="AD" clId="Web-{B38DAA7C-E5CC-4838-8BD6-DFADAE7B6ACB}"/>
    <pc:docChg chg="modSld">
      <pc:chgData name="(컴퓨터공학부)이다솜" userId="10037FFE8EDC49E0@LIVE.COM" providerId="AD" clId="Web-{B38DAA7C-E5CC-4838-8BD6-DFADAE7B6ACB}" dt="2018-01-09T10:12:02.661" v="2"/>
      <pc:docMkLst>
        <pc:docMk/>
      </pc:docMkLst>
      <pc:sldChg chg="addSp delSp modSp">
        <pc:chgData name="(컴퓨터공학부)이다솜" userId="10037FFE8EDC49E0@LIVE.COM" providerId="AD" clId="Web-{B38DAA7C-E5CC-4838-8BD6-DFADAE7B6ACB}" dt="2018-01-09T10:12:02.661" v="2"/>
        <pc:sldMkLst>
          <pc:docMk/>
          <pc:sldMk cId="2160309433" sldId="259"/>
        </pc:sldMkLst>
        <pc:picChg chg="add mod">
          <ac:chgData name="(컴퓨터공학부)이다솜" userId="10037FFE8EDC49E0@LIVE.COM" providerId="AD" clId="Web-{B38DAA7C-E5CC-4838-8BD6-DFADAE7B6ACB}" dt="2018-01-09T10:12:00.630" v="1"/>
          <ac:picMkLst>
            <pc:docMk/>
            <pc:sldMk cId="2160309433" sldId="259"/>
            <ac:picMk id="2" creationId="{2B65347C-789F-4785-8FB5-0376F6672522}"/>
          </ac:picMkLst>
        </pc:picChg>
        <pc:picChg chg="del">
          <ac:chgData name="(컴퓨터공학부)이다솜" userId="10037FFE8EDC49E0@LIVE.COM" providerId="AD" clId="Web-{B38DAA7C-E5CC-4838-8BD6-DFADAE7B6ACB}" dt="2018-01-09T10:12:02.661" v="2"/>
          <ac:picMkLst>
            <pc:docMk/>
            <pc:sldMk cId="2160309433" sldId="259"/>
            <ac:picMk id="9" creationId="{1A51C9AB-4242-4935-8B2F-088843051F1F}"/>
          </ac:picMkLst>
        </pc:picChg>
      </pc:sldChg>
    </pc:docChg>
  </pc:docChgLst>
  <pc:docChgLst>
    <pc:chgData name="(컴퓨터공학부)이다솜" userId="10037FFE8EDC49E0@LIVE.COM" providerId="AD" clId="Web-{169DA032-FD4C-40EC-A830-B7DBB7641F82}"/>
    <pc:docChg chg="addSld delSld modSld modSection">
      <pc:chgData name="(컴퓨터공학부)이다솜" userId="10037FFE8EDC49E0@LIVE.COM" providerId="AD" clId="Web-{169DA032-FD4C-40EC-A830-B7DBB7641F82}" dt="2018-01-09T06:39:12.840" v="797"/>
      <pc:docMkLst>
        <pc:docMk/>
      </pc:docMkLst>
      <pc:sldChg chg="addSp delSp modSp del">
        <pc:chgData name="(컴퓨터공학부)이다솜" userId="10037FFE8EDC49E0@LIVE.COM" providerId="AD" clId="Web-{169DA032-FD4C-40EC-A830-B7DBB7641F82}" dt="2018-01-09T06:15:56.967" v="685"/>
        <pc:sldMkLst>
          <pc:docMk/>
          <pc:sldMk cId="3569210928" sldId="256"/>
        </pc:sldMkLst>
        <pc:picChg chg="add del mod">
          <ac:chgData name="(컴퓨터공학부)이다솜" userId="10037FFE8EDC49E0@LIVE.COM" providerId="AD" clId="Web-{169DA032-FD4C-40EC-A830-B7DBB7641F82}" dt="2018-01-09T05:14:44.782" v="15"/>
          <ac:picMkLst>
            <pc:docMk/>
            <pc:sldMk cId="3569210928" sldId="256"/>
            <ac:picMk id="4" creationId="{9D345C59-25E5-4FC6-9249-1D95DEE6FA2B}"/>
          </ac:picMkLst>
        </pc:picChg>
      </pc:sldChg>
      <pc:sldChg chg="addSp delSp modSp">
        <pc:chgData name="(컴퓨터공학부)이다솜" userId="10037FFE8EDC49E0@LIVE.COM" providerId="AD" clId="Web-{169DA032-FD4C-40EC-A830-B7DBB7641F82}" dt="2018-01-09T06:33:29.829" v="771"/>
        <pc:sldMkLst>
          <pc:docMk/>
          <pc:sldMk cId="502641773" sldId="257"/>
        </pc:sldMkLst>
        <pc:spChg chg="del">
          <ac:chgData name="(컴퓨터공학부)이다솜" userId="10037FFE8EDC49E0@LIVE.COM" providerId="AD" clId="Web-{169DA032-FD4C-40EC-A830-B7DBB7641F82}" dt="2018-01-09T06:32:09.607" v="762"/>
          <ac:spMkLst>
            <pc:docMk/>
            <pc:sldMk cId="502641773" sldId="257"/>
            <ac:spMk id="2" creationId="{C4C60A8A-DE9F-491F-B3A8-98A40536C6FF}"/>
          </ac:spMkLst>
        </pc:spChg>
        <pc:spChg chg="mod">
          <ac:chgData name="(컴퓨터공학부)이다솜" userId="10037FFE8EDC49E0@LIVE.COM" providerId="AD" clId="Web-{169DA032-FD4C-40EC-A830-B7DBB7641F82}" dt="2018-01-09T06:14:43.761" v="673"/>
          <ac:spMkLst>
            <pc:docMk/>
            <pc:sldMk cId="502641773" sldId="257"/>
            <ac:spMk id="3" creationId="{4EC4D0E8-C4FD-47B4-AF91-7FF90CCA09A6}"/>
          </ac:spMkLst>
        </pc:spChg>
        <pc:spChg chg="add del mod ord">
          <ac:chgData name="(컴퓨터공학부)이다솜" userId="10037FFE8EDC49E0@LIVE.COM" providerId="AD" clId="Web-{169DA032-FD4C-40EC-A830-B7DBB7641F82}" dt="2018-01-09T06:27:02.613" v="748"/>
          <ac:spMkLst>
            <pc:docMk/>
            <pc:sldMk cId="502641773" sldId="257"/>
            <ac:spMk id="4" creationId="{19D407C4-8B91-4836-AC48-53B209ECCF47}"/>
          </ac:spMkLst>
        </pc:spChg>
        <pc:spChg chg="add del mod">
          <ac:chgData name="(컴퓨터공학부)이다솜" userId="10037FFE8EDC49E0@LIVE.COM" providerId="AD" clId="Web-{169DA032-FD4C-40EC-A830-B7DBB7641F82}" dt="2018-01-09T06:32:13.904" v="763"/>
          <ac:spMkLst>
            <pc:docMk/>
            <pc:sldMk cId="502641773" sldId="257"/>
            <ac:spMk id="6" creationId="{611E32BF-40FD-4A1D-A029-0C10ED9D7E9C}"/>
          </ac:spMkLst>
        </pc:spChg>
        <pc:picChg chg="add mod">
          <ac:chgData name="(컴퓨터공학부)이다솜" userId="10037FFE8EDC49E0@LIVE.COM" providerId="AD" clId="Web-{169DA032-FD4C-40EC-A830-B7DBB7641F82}" dt="2018-01-09T06:33:29.829" v="771"/>
          <ac:picMkLst>
            <pc:docMk/>
            <pc:sldMk cId="502641773" sldId="257"/>
            <ac:picMk id="7" creationId="{1C91642F-60B0-434F-8833-4AC85B4A6D17}"/>
          </ac:picMkLst>
        </pc:picChg>
        <pc:picChg chg="add del">
          <ac:chgData name="(컴퓨터공학부)이다솜" userId="10037FFE8EDC49E0@LIVE.COM" providerId="AD" clId="Web-{169DA032-FD4C-40EC-A830-B7DBB7641F82}" dt="2018-01-09T06:32:56.859" v="767"/>
          <ac:picMkLst>
            <pc:docMk/>
            <pc:sldMk cId="502641773" sldId="257"/>
            <ac:picMk id="10" creationId="{64F1E750-9832-4E91-BCDE-B5971DE01910}"/>
          </ac:picMkLst>
        </pc:picChg>
        <pc:cxnChg chg="add del">
          <ac:chgData name="(컴퓨터공학부)이다솜" userId="10037FFE8EDC49E0@LIVE.COM" providerId="AD" clId="Web-{169DA032-FD4C-40EC-A830-B7DBB7641F82}" dt="2018-01-09T06:33:12.141" v="768"/>
          <ac:cxnSpMkLst>
            <pc:docMk/>
            <pc:sldMk cId="502641773" sldId="257"/>
            <ac:cxnSpMk id="12" creationId="{08C947AE-1C7F-47FC-BE5B-318D49F1BD31}"/>
          </ac:cxnSpMkLst>
        </pc:cxnChg>
      </pc:sldChg>
      <pc:sldChg chg="addSp delSp modSp">
        <pc:chgData name="(컴퓨터공학부)이다솜" userId="10037FFE8EDC49E0@LIVE.COM" providerId="AD" clId="Web-{169DA032-FD4C-40EC-A830-B7DBB7641F82}" dt="2018-01-09T06:39:12.840" v="797"/>
        <pc:sldMkLst>
          <pc:docMk/>
          <pc:sldMk cId="204044844" sldId="258"/>
        </pc:sldMkLst>
        <pc:spChg chg="del mod">
          <ac:chgData name="(컴퓨터공학부)이다솜" userId="10037FFE8EDC49E0@LIVE.COM" providerId="AD" clId="Web-{169DA032-FD4C-40EC-A830-B7DBB7641F82}" dt="2018-01-09T06:20:28.257" v="708"/>
          <ac:spMkLst>
            <pc:docMk/>
            <pc:sldMk cId="204044844" sldId="258"/>
            <ac:spMk id="2" creationId="{F29D3A1B-DB62-46E5-94E5-5EAB5E4E9DD4}"/>
          </ac:spMkLst>
        </pc:spChg>
        <pc:spChg chg="del mod">
          <ac:chgData name="(컴퓨터공학부)이다솜" userId="10037FFE8EDC49E0@LIVE.COM" providerId="AD" clId="Web-{169DA032-FD4C-40EC-A830-B7DBB7641F82}" dt="2018-01-09T06:38:41.979" v="789"/>
          <ac:spMkLst>
            <pc:docMk/>
            <pc:sldMk cId="204044844" sldId="258"/>
            <ac:spMk id="3" creationId="{4ECF85F1-F8EB-42A1-8847-A4109CBA7F81}"/>
          </ac:spMkLst>
        </pc:spChg>
        <pc:spChg chg="add del mod">
          <ac:chgData name="(컴퓨터공학부)이다솜" userId="10037FFE8EDC49E0@LIVE.COM" providerId="AD" clId="Web-{169DA032-FD4C-40EC-A830-B7DBB7641F82}" dt="2018-01-09T06:17:41.954" v="704"/>
          <ac:spMkLst>
            <pc:docMk/>
            <pc:sldMk cId="204044844" sldId="258"/>
            <ac:spMk id="5" creationId="{94A3DB2B-C370-406E-8FE6-961E4F7FB357}"/>
          </ac:spMkLst>
        </pc:spChg>
        <pc:spChg chg="add del mod">
          <ac:chgData name="(컴퓨터공학부)이다솜" userId="10037FFE8EDC49E0@LIVE.COM" providerId="AD" clId="Web-{169DA032-FD4C-40EC-A830-B7DBB7641F82}" dt="2018-01-09T06:17:39.642" v="702"/>
          <ac:spMkLst>
            <pc:docMk/>
            <pc:sldMk cId="204044844" sldId="258"/>
            <ac:spMk id="7" creationId="{5B4A3495-F81C-41FC-B36B-85DAD89F61A9}"/>
          </ac:spMkLst>
        </pc:spChg>
        <pc:spChg chg="add del ord">
          <ac:chgData name="(컴퓨터공학부)이다솜" userId="10037FFE8EDC49E0@LIVE.COM" providerId="AD" clId="Web-{169DA032-FD4C-40EC-A830-B7DBB7641F82}" dt="2018-01-09T06:18:43.535" v="707"/>
          <ac:spMkLst>
            <pc:docMk/>
            <pc:sldMk cId="204044844" sldId="258"/>
            <ac:spMk id="9" creationId="{85BC1C0C-3E01-4910-99FF-D93D94393A52}"/>
          </ac:spMkLst>
        </pc:spChg>
        <pc:spChg chg="add del mod">
          <ac:chgData name="(컴퓨터공학부)이다솜" userId="10037FFE8EDC49E0@LIVE.COM" providerId="AD" clId="Web-{169DA032-FD4C-40EC-A830-B7DBB7641F82}" dt="2018-01-09T06:20:30.819" v="709"/>
          <ac:spMkLst>
            <pc:docMk/>
            <pc:sldMk cId="204044844" sldId="258"/>
            <ac:spMk id="14" creationId="{48A3EACB-5B26-471E-BAF6-DC65BD45BB3B}"/>
          </ac:spMkLst>
        </pc:spChg>
        <pc:spChg chg="add del mod">
          <ac:chgData name="(컴퓨터공학부)이다솜" userId="10037FFE8EDC49E0@LIVE.COM" providerId="AD" clId="Web-{169DA032-FD4C-40EC-A830-B7DBB7641F82}" dt="2018-01-09T06:26:17.377" v="743"/>
          <ac:spMkLst>
            <pc:docMk/>
            <pc:sldMk cId="204044844" sldId="258"/>
            <ac:spMk id="22" creationId="{DBF9B2BF-0EC5-4E9D-BFFD-FA734DB75D93}"/>
          </ac:spMkLst>
        </pc:spChg>
        <pc:picChg chg="mod">
          <ac:chgData name="(컴퓨터공학부)이다솜" userId="10037FFE8EDC49E0@LIVE.COM" providerId="AD" clId="Web-{169DA032-FD4C-40EC-A830-B7DBB7641F82}" dt="2018-01-09T06:39:12.840" v="796"/>
          <ac:picMkLst>
            <pc:docMk/>
            <pc:sldMk cId="204044844" sldId="258"/>
            <ac:picMk id="4" creationId="{18A8B94C-6EA4-41A4-9084-601BE9BD64CA}"/>
          </ac:picMkLst>
        </pc:picChg>
        <pc:picChg chg="mod">
          <ac:chgData name="(컴퓨터공학부)이다솜" userId="10037FFE8EDC49E0@LIVE.COM" providerId="AD" clId="Web-{169DA032-FD4C-40EC-A830-B7DBB7641F82}" dt="2018-01-09T06:39:12.840" v="797"/>
          <ac:picMkLst>
            <pc:docMk/>
            <pc:sldMk cId="204044844" sldId="258"/>
            <ac:picMk id="6" creationId="{04232953-DC5D-43A0-8BC2-10BDBB707643}"/>
          </ac:picMkLst>
        </pc:picChg>
        <pc:picChg chg="add del mod">
          <ac:chgData name="(컴퓨터공학부)이다솜" userId="10037FFE8EDC49E0@LIVE.COM" providerId="AD" clId="Web-{169DA032-FD4C-40EC-A830-B7DBB7641F82}" dt="2018-01-09T06:21:31.196" v="712"/>
          <ac:picMkLst>
            <pc:docMk/>
            <pc:sldMk cId="204044844" sldId="258"/>
            <ac:picMk id="15" creationId="{A2EE6463-0988-469A-9878-9285EB67815D}"/>
          </ac:picMkLst>
        </pc:picChg>
        <pc:picChg chg="add del mod">
          <ac:chgData name="(컴퓨터공학부)이다솜" userId="10037FFE8EDC49E0@LIVE.COM" providerId="AD" clId="Web-{169DA032-FD4C-40EC-A830-B7DBB7641F82}" dt="2018-01-09T06:24:31.358" v="731"/>
          <ac:picMkLst>
            <pc:docMk/>
            <pc:sldMk cId="204044844" sldId="258"/>
            <ac:picMk id="17" creationId="{8620D8E7-8643-4DB5-8B76-DC4944F2D5F7}"/>
          </ac:picMkLst>
        </pc:picChg>
        <pc:picChg chg="add mod">
          <ac:chgData name="(컴퓨터공학부)이다솜" userId="10037FFE8EDC49E0@LIVE.COM" providerId="AD" clId="Web-{169DA032-FD4C-40EC-A830-B7DBB7641F82}" dt="2018-01-09T06:26:35.112" v="745"/>
          <ac:picMkLst>
            <pc:docMk/>
            <pc:sldMk cId="204044844" sldId="258"/>
            <ac:picMk id="20" creationId="{7AB2066A-6510-4199-B07A-847084370D64}"/>
          </ac:picMkLst>
        </pc:picChg>
        <pc:picChg chg="add mod">
          <ac:chgData name="(컴퓨터공학부)이다솜" userId="10037FFE8EDC49E0@LIVE.COM" providerId="AD" clId="Web-{169DA032-FD4C-40EC-A830-B7DBB7641F82}" dt="2018-01-09T06:39:12.840" v="795"/>
          <ac:picMkLst>
            <pc:docMk/>
            <pc:sldMk cId="204044844" sldId="258"/>
            <ac:picMk id="23" creationId="{C5F7B28B-4770-4977-AA97-8F3FF8039717}"/>
          </ac:picMkLst>
        </pc:picChg>
        <pc:cxnChg chg="add mod">
          <ac:chgData name="(컴퓨터공학부)이다솜" userId="10037FFE8EDC49E0@LIVE.COM" providerId="AD" clId="Web-{169DA032-FD4C-40EC-A830-B7DBB7641F82}" dt="2018-01-09T06:26:54.722" v="747"/>
          <ac:cxnSpMkLst>
            <pc:docMk/>
            <pc:sldMk cId="204044844" sldId="258"/>
            <ac:cxnSpMk id="21" creationId="{5186FB16-1EB0-405E-AC54-C6021E9369AD}"/>
          </ac:cxnSpMkLst>
        </pc:cxnChg>
      </pc:sldChg>
      <pc:sldChg chg="new del">
        <pc:chgData name="(컴퓨터공학부)이다솜" userId="10037FFE8EDC49E0@LIVE.COM" providerId="AD" clId="Web-{169DA032-FD4C-40EC-A830-B7DBB7641F82}" dt="2018-01-09T05:14:02.093" v="1"/>
        <pc:sldMkLst>
          <pc:docMk/>
          <pc:sldMk cId="282391843" sldId="259"/>
        </pc:sldMkLst>
      </pc:sldChg>
      <pc:sldChg chg="addSp delSp modSp add replId">
        <pc:chgData name="(컴퓨터공학부)이다솜" userId="10037FFE8EDC49E0@LIVE.COM" providerId="AD" clId="Web-{169DA032-FD4C-40EC-A830-B7DBB7641F82}" dt="2018-01-09T06:27:37.974" v="761"/>
        <pc:sldMkLst>
          <pc:docMk/>
          <pc:sldMk cId="2160309433" sldId="259"/>
        </pc:sldMkLst>
        <pc:spChg chg="del mod">
          <ac:chgData name="(컴퓨터공학부)이다솜" userId="10037FFE8EDC49E0@LIVE.COM" providerId="AD" clId="Web-{169DA032-FD4C-40EC-A830-B7DBB7641F82}" dt="2018-01-09T06:27:32.364" v="758"/>
          <ac:spMkLst>
            <pc:docMk/>
            <pc:sldMk cId="2160309433" sldId="259"/>
            <ac:spMk id="2" creationId="{F29D3A1B-DB62-46E5-94E5-5EAB5E4E9DD4}"/>
          </ac:spMkLst>
        </pc:spChg>
        <pc:spChg chg="add del mod">
          <ac:chgData name="(컴퓨터공학부)이다솜" userId="10037FFE8EDC49E0@LIVE.COM" providerId="AD" clId="Web-{169DA032-FD4C-40EC-A830-B7DBB7641F82}" dt="2018-01-09T06:27:37.974" v="761"/>
          <ac:spMkLst>
            <pc:docMk/>
            <pc:sldMk cId="2160309433" sldId="259"/>
            <ac:spMk id="7" creationId="{CB8B220B-0BBC-4042-BE70-6F4E68FAA868}"/>
          </ac:spMkLst>
        </pc:spChg>
        <pc:picChg chg="add">
          <ac:chgData name="(컴퓨터공학부)이다솜" userId="10037FFE8EDC49E0@LIVE.COM" providerId="AD" clId="Web-{169DA032-FD4C-40EC-A830-B7DBB7641F82}" dt="2018-01-09T06:27:33.114" v="759"/>
          <ac:picMkLst>
            <pc:docMk/>
            <pc:sldMk cId="2160309433" sldId="259"/>
            <ac:picMk id="9" creationId="{1A51C9AB-4242-4935-8B2F-088843051F1F}"/>
          </ac:picMkLst>
        </pc:picChg>
        <pc:cxnChg chg="add">
          <ac:chgData name="(컴퓨터공학부)이다솜" userId="10037FFE8EDC49E0@LIVE.COM" providerId="AD" clId="Web-{169DA032-FD4C-40EC-A830-B7DBB7641F82}" dt="2018-01-09T06:27:33.130" v="760"/>
          <ac:cxnSpMkLst>
            <pc:docMk/>
            <pc:sldMk cId="2160309433" sldId="259"/>
            <ac:cxnSpMk id="14" creationId="{860FE898-6528-4EA1-8F27-74C6646A2B2D}"/>
          </ac:cxnSpMkLst>
        </pc:cxnChg>
      </pc:sldChg>
      <pc:sldChg chg="addSp delSp modSp add mod replId setBg">
        <pc:chgData name="(컴퓨터공학부)이다솜" userId="10037FFE8EDC49E0@LIVE.COM" providerId="AD" clId="Web-{169DA032-FD4C-40EC-A830-B7DBB7641F82}" dt="2018-01-09T06:27:18.442" v="751"/>
        <pc:sldMkLst>
          <pc:docMk/>
          <pc:sldMk cId="1466672285" sldId="260"/>
        </pc:sldMkLst>
        <pc:spChg chg="del mod ord">
          <ac:chgData name="(컴퓨터공학부)이다솜" userId="10037FFE8EDC49E0@LIVE.COM" providerId="AD" clId="Web-{169DA032-FD4C-40EC-A830-B7DBB7641F82}" dt="2018-01-09T05:22:06.676" v="55"/>
          <ac:spMkLst>
            <pc:docMk/>
            <pc:sldMk cId="1466672285" sldId="260"/>
            <ac:spMk id="2" creationId="{F29D3A1B-DB62-46E5-94E5-5EAB5E4E9DD4}"/>
          </ac:spMkLst>
        </pc:spChg>
        <pc:spChg chg="del mod">
          <ac:chgData name="(컴퓨터공학부)이다솜" userId="10037FFE8EDC49E0@LIVE.COM" providerId="AD" clId="Web-{169DA032-FD4C-40EC-A830-B7DBB7641F82}" dt="2018-01-09T05:14:25.563" v="12"/>
          <ac:spMkLst>
            <pc:docMk/>
            <pc:sldMk cId="1466672285" sldId="260"/>
            <ac:spMk id="3" creationId="{4ECF85F1-F8EB-42A1-8847-A4109CBA7F81}"/>
          </ac:spMkLst>
        </pc:spChg>
        <pc:spChg chg="add del">
          <ac:chgData name="(컴퓨터공학부)이다솜" userId="10037FFE8EDC49E0@LIVE.COM" providerId="AD" clId="Web-{169DA032-FD4C-40EC-A830-B7DBB7641F82}" dt="2018-01-09T05:14:55.548" v="18"/>
          <ac:spMkLst>
            <pc:docMk/>
            <pc:sldMk cId="1466672285" sldId="260"/>
            <ac:spMk id="7" creationId="{2643BE6C-86B7-4AB9-91E8-9B5DB45AC8EA}"/>
          </ac:spMkLst>
        </pc:spChg>
        <pc:spChg chg="del">
          <ac:chgData name="(컴퓨터공학부)이다솜" userId="10037FFE8EDC49E0@LIVE.COM" providerId="AD" clId="Web-{169DA032-FD4C-40EC-A830-B7DBB7641F82}" dt="2018-01-09T05:14:25.563" v="13"/>
          <ac:spMkLst>
            <pc:docMk/>
            <pc:sldMk cId="1466672285" sldId="260"/>
            <ac:spMk id="12" creationId="{14913C39-BBD4-4727-B065-69D5B0ED77B8}"/>
          </ac:spMkLst>
        </pc:spChg>
        <pc:spChg chg="add del mod">
          <ac:chgData name="(컴퓨터공학부)이다솜" userId="10037FFE8EDC49E0@LIVE.COM" providerId="AD" clId="Web-{169DA032-FD4C-40EC-A830-B7DBB7641F82}" dt="2018-01-09T05:22:41.239" v="60"/>
          <ac:spMkLst>
            <pc:docMk/>
            <pc:sldMk cId="1466672285" sldId="260"/>
            <ac:spMk id="16" creationId="{967CF77C-097C-487F-8047-C45BECB0F5FB}"/>
          </ac:spMkLst>
        </pc:spChg>
        <pc:spChg chg="add del mod">
          <ac:chgData name="(컴퓨터공학부)이다솜" userId="10037FFE8EDC49E0@LIVE.COM" providerId="AD" clId="Web-{169DA032-FD4C-40EC-A830-B7DBB7641F82}" dt="2018-01-09T05:23:01.365" v="64"/>
          <ac:spMkLst>
            <pc:docMk/>
            <pc:sldMk cId="1466672285" sldId="260"/>
            <ac:spMk id="17" creationId="{E4955CEA-66E3-4D8E-AE1B-2B883A92F9C4}"/>
          </ac:spMkLst>
        </pc:spChg>
        <pc:spChg chg="add del mod">
          <ac:chgData name="(컴퓨터공학부)이다솜" userId="10037FFE8EDC49E0@LIVE.COM" providerId="AD" clId="Web-{169DA032-FD4C-40EC-A830-B7DBB7641F82}" dt="2018-01-09T06:22:16.510" v="719"/>
          <ac:spMkLst>
            <pc:docMk/>
            <pc:sldMk cId="1466672285" sldId="260"/>
            <ac:spMk id="18" creationId="{B66CDFBD-C4DD-437C-B4F0-036204A7CDD9}"/>
          </ac:spMkLst>
        </pc:spChg>
        <pc:spChg chg="add del">
          <ac:chgData name="(컴퓨터공학부)이다솜" userId="10037FFE8EDC49E0@LIVE.COM" providerId="AD" clId="Web-{169DA032-FD4C-40EC-A830-B7DBB7641F82}" dt="2018-01-09T05:21:47.331" v="49"/>
          <ac:spMkLst>
            <pc:docMk/>
            <pc:sldMk cId="1466672285" sldId="260"/>
            <ac:spMk id="19" creationId="{247AB924-1B87-43FC-B7C7-B112D5C51A0E}"/>
          </ac:spMkLst>
        </pc:spChg>
        <pc:spChg chg="add mod">
          <ac:chgData name="(컴퓨터공학부)이다솜" userId="10037FFE8EDC49E0@LIVE.COM" providerId="AD" clId="Web-{169DA032-FD4C-40EC-A830-B7DBB7641F82}" dt="2018-01-09T05:57:24.509" v="459"/>
          <ac:spMkLst>
            <pc:docMk/>
            <pc:sldMk cId="1466672285" sldId="260"/>
            <ac:spMk id="20" creationId="{8FA70BB3-AFB7-415B-8674-913B96DE4469}"/>
          </ac:spMkLst>
        </pc:spChg>
        <pc:spChg chg="add mod">
          <ac:chgData name="(컴퓨터공학부)이다솜" userId="10037FFE8EDC49E0@LIVE.COM" providerId="AD" clId="Web-{169DA032-FD4C-40EC-A830-B7DBB7641F82}" dt="2018-01-09T05:57:24.525" v="460"/>
          <ac:spMkLst>
            <pc:docMk/>
            <pc:sldMk cId="1466672285" sldId="260"/>
            <ac:spMk id="26" creationId="{F1B89DCA-F5EA-4625-BCFD-C8510CF0615C}"/>
          </ac:spMkLst>
        </pc:spChg>
        <pc:spChg chg="add mod">
          <ac:chgData name="(컴퓨터공학부)이다솜" userId="10037FFE8EDC49E0@LIVE.COM" providerId="AD" clId="Web-{169DA032-FD4C-40EC-A830-B7DBB7641F82}" dt="2018-01-09T05:57:24.540" v="461"/>
          <ac:spMkLst>
            <pc:docMk/>
            <pc:sldMk cId="1466672285" sldId="260"/>
            <ac:spMk id="27" creationId="{5DA98CAC-DA3C-497B-A641-DC78124EE1B8}"/>
          </ac:spMkLst>
        </pc:spChg>
        <pc:spChg chg="add del mod">
          <ac:chgData name="(컴퓨터공학부)이다솜" userId="10037FFE8EDC49E0@LIVE.COM" providerId="AD" clId="Web-{169DA032-FD4C-40EC-A830-B7DBB7641F82}" dt="2018-01-09T05:34:50.919" v="181"/>
          <ac:spMkLst>
            <pc:docMk/>
            <pc:sldMk cId="1466672285" sldId="260"/>
            <ac:spMk id="30" creationId="{E4CBB43F-5559-4E71-AE00-7A2684C43AC6}"/>
          </ac:spMkLst>
        </pc:spChg>
        <pc:spChg chg="add del mod">
          <ac:chgData name="(컴퓨터공학부)이다솜" userId="10037FFE8EDC49E0@LIVE.COM" providerId="AD" clId="Web-{169DA032-FD4C-40EC-A830-B7DBB7641F82}" dt="2018-01-09T05:34:18.856" v="178"/>
          <ac:spMkLst>
            <pc:docMk/>
            <pc:sldMk cId="1466672285" sldId="260"/>
            <ac:spMk id="33" creationId="{99B1B456-B048-4AAA-BD33-8F175C0219A7}"/>
          </ac:spMkLst>
        </pc:spChg>
        <pc:spChg chg="add del mod">
          <ac:chgData name="(컴퓨터공학부)이다솜" userId="10037FFE8EDC49E0@LIVE.COM" providerId="AD" clId="Web-{169DA032-FD4C-40EC-A830-B7DBB7641F82}" dt="2018-01-09T05:37:06.627" v="204"/>
          <ac:spMkLst>
            <pc:docMk/>
            <pc:sldMk cId="1466672285" sldId="260"/>
            <ac:spMk id="34" creationId="{9552B29F-55E8-4B53-9A5C-C22697B9ED21}"/>
          </ac:spMkLst>
        </pc:spChg>
        <pc:spChg chg="add del mod">
          <ac:chgData name="(컴퓨터공학부)이다솜" userId="10037FFE8EDC49E0@LIVE.COM" providerId="AD" clId="Web-{169DA032-FD4C-40EC-A830-B7DBB7641F82}" dt="2018-01-09T05:37:31.627" v="208"/>
          <ac:spMkLst>
            <pc:docMk/>
            <pc:sldMk cId="1466672285" sldId="260"/>
            <ac:spMk id="35" creationId="{5450B942-7145-45E7-BAF1-20B0F98F9B75}"/>
          </ac:spMkLst>
        </pc:spChg>
        <pc:spChg chg="add del mod">
          <ac:chgData name="(컴퓨터공학부)이다솜" userId="10037FFE8EDC49E0@LIVE.COM" providerId="AD" clId="Web-{169DA032-FD4C-40EC-A830-B7DBB7641F82}" dt="2018-01-09T05:46:10.519" v="291"/>
          <ac:spMkLst>
            <pc:docMk/>
            <pc:sldMk cId="1466672285" sldId="260"/>
            <ac:spMk id="36" creationId="{C64D95CA-BFD9-4EAE-ABAA-A9B8AF37F0D5}"/>
          </ac:spMkLst>
        </pc:spChg>
        <pc:spChg chg="add mod">
          <ac:chgData name="(컴퓨터공학부)이다솜" userId="10037FFE8EDC49E0@LIVE.COM" providerId="AD" clId="Web-{169DA032-FD4C-40EC-A830-B7DBB7641F82}" dt="2018-01-09T05:57:24.556" v="462"/>
          <ac:spMkLst>
            <pc:docMk/>
            <pc:sldMk cId="1466672285" sldId="260"/>
            <ac:spMk id="37" creationId="{B5C1E146-0A21-408B-A28C-61E27A8A7AA0}"/>
          </ac:spMkLst>
        </pc:spChg>
        <pc:spChg chg="add mod">
          <ac:chgData name="(컴퓨터공학부)이다솜" userId="10037FFE8EDC49E0@LIVE.COM" providerId="AD" clId="Web-{169DA032-FD4C-40EC-A830-B7DBB7641F82}" dt="2018-01-09T05:59:59.452" v="541"/>
          <ac:spMkLst>
            <pc:docMk/>
            <pc:sldMk cId="1466672285" sldId="260"/>
            <ac:spMk id="39" creationId="{11186A6C-4A9F-4C48-97E7-E2BC143B8F65}"/>
          </ac:spMkLst>
        </pc:spChg>
        <pc:spChg chg="add del mod">
          <ac:chgData name="(컴퓨터공학부)이다솜" userId="10037FFE8EDC49E0@LIVE.COM" providerId="AD" clId="Web-{169DA032-FD4C-40EC-A830-B7DBB7641F82}" dt="2018-01-09T06:22:20.463" v="720"/>
          <ac:spMkLst>
            <pc:docMk/>
            <pc:sldMk cId="1466672285" sldId="260"/>
            <ac:spMk id="42" creationId="{00233692-3AAC-42F2-9AAA-F38307F4FEFF}"/>
          </ac:spMkLst>
        </pc:spChg>
        <pc:picChg chg="del">
          <ac:chgData name="(컴퓨터공학부)이다솜" userId="10037FFE8EDC49E0@LIVE.COM" providerId="AD" clId="Web-{169DA032-FD4C-40EC-A830-B7DBB7641F82}" dt="2018-01-09T05:14:25.563" v="11"/>
          <ac:picMkLst>
            <pc:docMk/>
            <pc:sldMk cId="1466672285" sldId="260"/>
            <ac:picMk id="4" creationId="{18A8B94C-6EA4-41A4-9084-601BE9BD64CA}"/>
          </ac:picMkLst>
        </pc:picChg>
        <pc:picChg chg="add del mod">
          <ac:chgData name="(컴퓨터공학부)이다솜" userId="10037FFE8EDC49E0@LIVE.COM" providerId="AD" clId="Web-{169DA032-FD4C-40EC-A830-B7DBB7641F82}" dt="2018-01-09T05:15:48.487" v="19"/>
          <ac:picMkLst>
            <pc:docMk/>
            <pc:sldMk cId="1466672285" sldId="260"/>
            <ac:picMk id="5" creationId="{DE121367-B719-4B6F-9D4E-86582110EFB0}"/>
          </ac:picMkLst>
        </pc:picChg>
        <pc:picChg chg="del">
          <ac:chgData name="(컴퓨터공학부)이다솜" userId="10037FFE8EDC49E0@LIVE.COM" providerId="AD" clId="Web-{169DA032-FD4C-40EC-A830-B7DBB7641F82}" dt="2018-01-09T05:14:25.563" v="10"/>
          <ac:picMkLst>
            <pc:docMk/>
            <pc:sldMk cId="1466672285" sldId="260"/>
            <ac:picMk id="6" creationId="{04232953-DC5D-43A0-8BC2-10BDBB707643}"/>
          </ac:picMkLst>
        </pc:picChg>
        <pc:picChg chg="del">
          <ac:chgData name="(컴퓨터공학부)이다솜" userId="10037FFE8EDC49E0@LIVE.COM" providerId="AD" clId="Web-{169DA032-FD4C-40EC-A830-B7DBB7641F82}" dt="2018-01-09T05:14:25.563" v="9"/>
          <ac:picMkLst>
            <pc:docMk/>
            <pc:sldMk cId="1466672285" sldId="260"/>
            <ac:picMk id="8" creationId="{28E72244-CAC7-4F82-8F26-B1CC0218053E}"/>
          </ac:picMkLst>
        </pc:picChg>
        <pc:picChg chg="add del mod ord">
          <ac:chgData name="(컴퓨터공학부)이다솜" userId="10037FFE8EDC49E0@LIVE.COM" providerId="AD" clId="Web-{169DA032-FD4C-40EC-A830-B7DBB7641F82}" dt="2018-01-09T05:35:03.841" v="185"/>
          <ac:picMkLst>
            <pc:docMk/>
            <pc:sldMk cId="1466672285" sldId="260"/>
            <ac:picMk id="9" creationId="{F44A96F6-78E2-4813-ADD9-D2683EA23EFF}"/>
          </ac:picMkLst>
        </pc:picChg>
        <pc:picChg chg="del">
          <ac:chgData name="(컴퓨터공학부)이다솜" userId="10037FFE8EDC49E0@LIVE.COM" providerId="AD" clId="Web-{169DA032-FD4C-40EC-A830-B7DBB7641F82}" dt="2018-01-09T05:14:25.563" v="8"/>
          <ac:picMkLst>
            <pc:docMk/>
            <pc:sldMk cId="1466672285" sldId="260"/>
            <ac:picMk id="10" creationId="{3D877375-E87A-463E-AE35-CA3D73934F12}"/>
          </ac:picMkLst>
        </pc:picChg>
        <pc:picChg chg="add mod">
          <ac:chgData name="(컴퓨터공학부)이다솜" userId="10037FFE8EDC49E0@LIVE.COM" providerId="AD" clId="Web-{169DA032-FD4C-40EC-A830-B7DBB7641F82}" dt="2018-01-09T05:57:24.509" v="458"/>
          <ac:picMkLst>
            <pc:docMk/>
            <pc:sldMk cId="1466672285" sldId="260"/>
            <ac:picMk id="13" creationId="{AE021A97-534E-4952-8906-964674C5A300}"/>
          </ac:picMkLst>
        </pc:picChg>
        <pc:picChg chg="add del mod">
          <ac:chgData name="(컴퓨터공학부)이다솜" userId="10037FFE8EDC49E0@LIVE.COM" providerId="AD" clId="Web-{169DA032-FD4C-40EC-A830-B7DBB7641F82}" dt="2018-01-09T05:34:52.607" v="183"/>
          <ac:picMkLst>
            <pc:docMk/>
            <pc:sldMk cId="1466672285" sldId="260"/>
            <ac:picMk id="14" creationId="{9B9D83A8-B85F-4452-9D18-02048B8BACF2}"/>
          </ac:picMkLst>
        </pc:picChg>
        <pc:picChg chg="add del mod">
          <ac:chgData name="(컴퓨터공학부)이다솜" userId="10037FFE8EDC49E0@LIVE.COM" providerId="AD" clId="Web-{169DA032-FD4C-40EC-A830-B7DBB7641F82}" dt="2018-01-09T05:34:50.919" v="182"/>
          <ac:picMkLst>
            <pc:docMk/>
            <pc:sldMk cId="1466672285" sldId="260"/>
            <ac:picMk id="28" creationId="{625F6A67-2571-4368-8CE6-90E9CD3874E4}"/>
          </ac:picMkLst>
        </pc:picChg>
        <pc:picChg chg="add del mod">
          <ac:chgData name="(컴퓨터공학부)이다솜" userId="10037FFE8EDC49E0@LIVE.COM" providerId="AD" clId="Web-{169DA032-FD4C-40EC-A830-B7DBB7641F82}" dt="2018-01-09T05:34:50.919" v="180"/>
          <ac:picMkLst>
            <pc:docMk/>
            <pc:sldMk cId="1466672285" sldId="260"/>
            <ac:picMk id="31" creationId="{943D9EEC-53BC-4D59-98B6-239C7A7560E7}"/>
          </ac:picMkLst>
        </pc:picChg>
        <pc:picChg chg="add del">
          <ac:chgData name="(컴퓨터공학부)이다솜" userId="10037FFE8EDC49E0@LIVE.COM" providerId="AD" clId="Web-{169DA032-FD4C-40EC-A830-B7DBB7641F82}" dt="2018-01-09T06:24:28.061" v="729"/>
          <ac:picMkLst>
            <pc:docMk/>
            <pc:sldMk cId="1466672285" sldId="260"/>
            <ac:picMk id="44" creationId="{7657B333-C841-4AD7-8FA2-94A99BDE8806}"/>
          </ac:picMkLst>
        </pc:picChg>
        <pc:picChg chg="add del">
          <ac:chgData name="(컴퓨터공학부)이다솜" userId="10037FFE8EDC49E0@LIVE.COM" providerId="AD" clId="Web-{169DA032-FD4C-40EC-A830-B7DBB7641F82}" dt="2018-01-09T06:27:18.442" v="751"/>
          <ac:picMkLst>
            <pc:docMk/>
            <pc:sldMk cId="1466672285" sldId="260"/>
            <ac:picMk id="46" creationId="{A036AFB2-9E7C-4852-B1A6-3317C2E72DCC}"/>
          </ac:picMkLst>
        </pc:picChg>
        <pc:picChg chg="add">
          <ac:chgData name="(컴퓨터공학부)이다솜" userId="10037FFE8EDC49E0@LIVE.COM" providerId="AD" clId="Web-{169DA032-FD4C-40EC-A830-B7DBB7641F82}" dt="2018-01-09T06:27:16.457" v="749"/>
          <ac:picMkLst>
            <pc:docMk/>
            <pc:sldMk cId="1466672285" sldId="260"/>
            <ac:picMk id="48" creationId="{585177CB-D4B5-40E4-9B62-029ECAE77FDD}"/>
          </ac:picMkLst>
        </pc:picChg>
        <pc:cxnChg chg="add del">
          <ac:chgData name="(컴퓨터공학부)이다솜" userId="10037FFE8EDC49E0@LIVE.COM" providerId="AD" clId="Web-{169DA032-FD4C-40EC-A830-B7DBB7641F82}" dt="2018-01-09T05:21:46.019" v="48"/>
          <ac:cxnSpMkLst>
            <pc:docMk/>
            <pc:sldMk cId="1466672285" sldId="260"/>
            <ac:cxnSpMk id="21" creationId="{DAD2B705-4A9B-408D-AA80-4F41045E09DE}"/>
          </ac:cxnSpMkLst>
        </pc:cxnChg>
        <pc:cxnChg chg="add del">
          <ac:chgData name="(컴퓨터공학부)이다솜" userId="10037FFE8EDC49E0@LIVE.COM" providerId="AD" clId="Web-{169DA032-FD4C-40EC-A830-B7DBB7641F82}" dt="2018-01-09T05:22:19.131" v="57"/>
          <ac:cxnSpMkLst>
            <pc:docMk/>
            <pc:sldMk cId="1466672285" sldId="260"/>
            <ac:cxnSpMk id="23" creationId="{99AE2756-0FC4-4155-83E7-58AAAB63E757}"/>
          </ac:cxnSpMkLst>
        </pc:cxnChg>
        <pc:cxnChg chg="add del">
          <ac:chgData name="(컴퓨터공학부)이다솜" userId="10037FFE8EDC49E0@LIVE.COM" providerId="AD" clId="Web-{169DA032-FD4C-40EC-A830-B7DBB7641F82}" dt="2018-01-09T05:22:24.426" v="58"/>
          <ac:cxnSpMkLst>
            <pc:docMk/>
            <pc:sldMk cId="1466672285" sldId="260"/>
            <ac:cxnSpMk id="25" creationId="{818DC98F-4057-4645-B948-F604F39A9CFE}"/>
          </ac:cxnSpMkLst>
        </pc:cxnChg>
        <pc:cxnChg chg="add mod">
          <ac:chgData name="(컴퓨터공학부)이다솜" userId="10037FFE8EDC49E0@LIVE.COM" providerId="AD" clId="Web-{169DA032-FD4C-40EC-A830-B7DBB7641F82}" dt="2018-01-09T05:57:24.556" v="463"/>
          <ac:cxnSpMkLst>
            <pc:docMk/>
            <pc:sldMk cId="1466672285" sldId="260"/>
            <ac:cxnSpMk id="38" creationId="{6EEFBEE0-653F-48EA-B224-FB411DCC9346}"/>
          </ac:cxnSpMkLst>
        </pc:cxnChg>
        <pc:cxnChg chg="add mod">
          <ac:chgData name="(컴퓨터공학부)이다솜" userId="10037FFE8EDC49E0@LIVE.COM" providerId="AD" clId="Web-{169DA032-FD4C-40EC-A830-B7DBB7641F82}" dt="2018-01-09T05:58:00.245" v="465"/>
          <ac:cxnSpMkLst>
            <pc:docMk/>
            <pc:sldMk cId="1466672285" sldId="260"/>
            <ac:cxnSpMk id="40" creationId="{45BCC822-2317-4157-96F8-F11F6D70C4AB}"/>
          </ac:cxnSpMkLst>
        </pc:cxnChg>
        <pc:cxnChg chg="add">
          <ac:chgData name="(컴퓨터공학부)이다솜" userId="10037FFE8EDC49E0@LIVE.COM" providerId="AD" clId="Web-{169DA032-FD4C-40EC-A830-B7DBB7641F82}" dt="2018-01-09T06:27:16.473" v="750"/>
          <ac:cxnSpMkLst>
            <pc:docMk/>
            <pc:sldMk cId="1466672285" sldId="260"/>
            <ac:cxnSpMk id="50" creationId="{3DA1F4DF-285C-4340-ABEB-8967E4C1BA1A}"/>
          </ac:cxnSpMkLst>
        </pc:cxnChg>
      </pc:sldChg>
      <pc:sldChg chg="addSp delSp modSp add replId">
        <pc:chgData name="(컴퓨터공학부)이다솜" userId="10037FFE8EDC49E0@LIVE.COM" providerId="AD" clId="Web-{169DA032-FD4C-40EC-A830-B7DBB7641F82}" dt="2018-01-09T06:37:46.384" v="778"/>
        <pc:sldMkLst>
          <pc:docMk/>
          <pc:sldMk cId="2925611862" sldId="261"/>
        </pc:sldMkLst>
        <pc:spChg chg="add mod">
          <ac:chgData name="(컴퓨터공학부)이다솜" userId="10037FFE8EDC49E0@LIVE.COM" providerId="AD" clId="Web-{169DA032-FD4C-40EC-A830-B7DBB7641F82}" dt="2018-01-09T06:01:30.251" v="580"/>
          <ac:spMkLst>
            <pc:docMk/>
            <pc:sldMk cId="2925611862" sldId="261"/>
            <ac:spMk id="2" creationId="{5B5CE929-D316-483E-BAE3-C417184ABA1C}"/>
          </ac:spMkLst>
        </pc:spChg>
        <pc:spChg chg="add mod">
          <ac:chgData name="(컴퓨터공학부)이다솜" userId="10037FFE8EDC49E0@LIVE.COM" providerId="AD" clId="Web-{169DA032-FD4C-40EC-A830-B7DBB7641F82}" dt="2018-01-09T06:06:40.871" v="629"/>
          <ac:spMkLst>
            <pc:docMk/>
            <pc:sldMk cId="2925611862" sldId="261"/>
            <ac:spMk id="5" creationId="{96A11BEF-A2D2-422C-9B42-33F2539F5848}"/>
          </ac:spMkLst>
        </pc:spChg>
        <pc:spChg chg="add mod">
          <ac:chgData name="(컴퓨터공학부)이다솜" userId="10037FFE8EDC49E0@LIVE.COM" providerId="AD" clId="Web-{169DA032-FD4C-40EC-A830-B7DBB7641F82}" dt="2018-01-09T06:07:28.685" v="636"/>
          <ac:spMkLst>
            <pc:docMk/>
            <pc:sldMk cId="2925611862" sldId="261"/>
            <ac:spMk id="6" creationId="{8BCA3311-0E57-42DD-A9B0-79A1C92643B8}"/>
          </ac:spMkLst>
        </pc:spChg>
        <pc:spChg chg="add del mod">
          <ac:chgData name="(컴퓨터공학부)이다솜" userId="10037FFE8EDC49E0@LIVE.COM" providerId="AD" clId="Web-{169DA032-FD4C-40EC-A830-B7DBB7641F82}" dt="2018-01-09T06:14:19.245" v="656"/>
          <ac:spMkLst>
            <pc:docMk/>
            <pc:sldMk cId="2925611862" sldId="261"/>
            <ac:spMk id="7" creationId="{B144C7E6-62AE-485A-914B-2A4D3BAAC2CD}"/>
          </ac:spMkLst>
        </pc:spChg>
        <pc:spChg chg="add del mod">
          <ac:chgData name="(컴퓨터공학부)이다솜" userId="10037FFE8EDC49E0@LIVE.COM" providerId="AD" clId="Web-{169DA032-FD4C-40EC-A830-B7DBB7641F82}" dt="2018-01-09T06:22:44.495" v="724"/>
          <ac:spMkLst>
            <pc:docMk/>
            <pc:sldMk cId="2925611862" sldId="261"/>
            <ac:spMk id="11" creationId="{DE6186CA-ACAB-49B0-BA75-0AC6DD29C188}"/>
          </ac:spMkLst>
        </pc:spChg>
        <pc:spChg chg="del mod">
          <ac:chgData name="(컴퓨터공학부)이다솜" userId="10037FFE8EDC49E0@LIVE.COM" providerId="AD" clId="Web-{169DA032-FD4C-40EC-A830-B7DBB7641F82}" dt="2018-01-09T06:22:40.230" v="723"/>
          <ac:spMkLst>
            <pc:docMk/>
            <pc:sldMk cId="2925611862" sldId="261"/>
            <ac:spMk id="18" creationId="{B66CDFBD-C4DD-437C-B4F0-036204A7CDD9}"/>
          </ac:spMkLst>
        </pc:spChg>
        <pc:spChg chg="del">
          <ac:chgData name="(컴퓨터공학부)이다솜" userId="10037FFE8EDC49E0@LIVE.COM" providerId="AD" clId="Web-{169DA032-FD4C-40EC-A830-B7DBB7641F82}" dt="2018-01-09T06:37:04.570" v="772"/>
          <ac:spMkLst>
            <pc:docMk/>
            <pc:sldMk cId="2925611862" sldId="261"/>
            <ac:spMk id="30" creationId="{E4CBB43F-5559-4E71-AE00-7A2684C43AC6}"/>
          </ac:spMkLst>
        </pc:spChg>
        <pc:picChg chg="add mod">
          <ac:chgData name="(컴퓨터공학부)이다솜" userId="10037FFE8EDC49E0@LIVE.COM" providerId="AD" clId="Web-{169DA032-FD4C-40EC-A830-B7DBB7641F82}" dt="2018-01-09T06:05:35.994" v="584"/>
          <ac:picMkLst>
            <pc:docMk/>
            <pc:sldMk cId="2925611862" sldId="261"/>
            <ac:picMk id="3" creationId="{6762F703-AC9C-44B5-87BC-8308B41491C7}"/>
          </ac:picMkLst>
        </pc:picChg>
        <pc:picChg chg="add del">
          <ac:chgData name="(컴퓨터공학부)이다솜" userId="10037FFE8EDC49E0@LIVE.COM" providerId="AD" clId="Web-{169DA032-FD4C-40EC-A830-B7DBB7641F82}" dt="2018-01-09T06:24:08.139" v="725"/>
          <ac:picMkLst>
            <pc:docMk/>
            <pc:sldMk cId="2925611862" sldId="261"/>
            <ac:picMk id="8" creationId="{489A1B91-48C8-4F39-BB77-710A73F351A1}"/>
          </ac:picMkLst>
        </pc:picChg>
        <pc:picChg chg="add del mod">
          <ac:chgData name="(컴퓨터공학부)이다솜" userId="10037FFE8EDC49E0@LIVE.COM" providerId="AD" clId="Web-{169DA032-FD4C-40EC-A830-B7DBB7641F82}" dt="2018-01-09T06:27:22.051" v="752"/>
          <ac:picMkLst>
            <pc:docMk/>
            <pc:sldMk cId="2925611862" sldId="261"/>
            <ac:picMk id="15" creationId="{981DDF31-6B06-43C8-88DF-85EAE36C5583}"/>
          </ac:picMkLst>
        </pc:picChg>
        <pc:picChg chg="add">
          <ac:chgData name="(컴퓨터공학부)이다솜" userId="10037FFE8EDC49E0@LIVE.COM" providerId="AD" clId="Web-{169DA032-FD4C-40EC-A830-B7DBB7641F82}" dt="2018-01-09T06:27:22.739" v="753"/>
          <ac:picMkLst>
            <pc:docMk/>
            <pc:sldMk cId="2925611862" sldId="261"/>
            <ac:picMk id="17" creationId="{F0351C7A-EEA9-4BA1-9F44-BE42BD67AB0F}"/>
          </ac:picMkLst>
        </pc:picChg>
        <pc:picChg chg="add mod">
          <ac:chgData name="(컴퓨터공학부)이다솜" userId="10037FFE8EDC49E0@LIVE.COM" providerId="AD" clId="Web-{169DA032-FD4C-40EC-A830-B7DBB7641F82}" dt="2018-01-09T06:37:46.384" v="778"/>
          <ac:picMkLst>
            <pc:docMk/>
            <pc:sldMk cId="2925611862" sldId="261"/>
            <ac:picMk id="22" creationId="{12A18B4F-3598-4AE1-9576-1921F3A156D7}"/>
          </ac:picMkLst>
        </pc:picChg>
        <pc:picChg chg="mod">
          <ac:chgData name="(컴퓨터공학부)이다솜" userId="10037FFE8EDC49E0@LIVE.COM" providerId="AD" clId="Web-{169DA032-FD4C-40EC-A830-B7DBB7641F82}" dt="2018-01-09T06:37:39.977" v="777"/>
          <ac:picMkLst>
            <pc:docMk/>
            <pc:sldMk cId="2925611862" sldId="261"/>
            <ac:picMk id="28" creationId="{625F6A67-2571-4368-8CE6-90E9CD3874E4}"/>
          </ac:picMkLst>
        </pc:picChg>
        <pc:cxnChg chg="add">
          <ac:chgData name="(컴퓨터공학부)이다솜" userId="10037FFE8EDC49E0@LIVE.COM" providerId="AD" clId="Web-{169DA032-FD4C-40EC-A830-B7DBB7641F82}" dt="2018-01-09T06:27:22.739" v="754"/>
          <ac:cxnSpMkLst>
            <pc:docMk/>
            <pc:sldMk cId="2925611862" sldId="261"/>
            <ac:cxnSpMk id="21" creationId="{110C9596-BA74-42CA-97D2-37409733E0E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23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8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2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67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28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43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02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61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30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36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76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7" descr="3.PNG">
            <a:extLst>
              <a:ext uri="{FF2B5EF4-FFF2-40B4-BE49-F238E27FC236}">
                <a16:creationId xmlns:a16="http://schemas.microsoft.com/office/drawing/2014/main" id="{1C91642F-60B0-434F-8833-4AC85B4A6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530" y="845707"/>
            <a:ext cx="3686958" cy="983997"/>
          </a:xfrm>
          <a:prstGeom prst="rect">
            <a:avLst/>
          </a:prstGeom>
        </p:spPr>
      </p:pic>
      <p:pic>
        <p:nvPicPr>
          <p:cNvPr id="2" name="그림 6" descr="4.PNG">
            <a:extLst>
              <a:ext uri="{FF2B5EF4-FFF2-40B4-BE49-F238E27FC236}">
                <a16:creationId xmlns:a16="http://schemas.microsoft.com/office/drawing/2014/main" id="{FE7A79CC-BCB1-4DF7-9561-08FDC5829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240" y="3476625"/>
            <a:ext cx="4060423" cy="494320"/>
          </a:xfrm>
          <a:prstGeom prst="rect">
            <a:avLst/>
          </a:prstGeom>
        </p:spPr>
      </p:pic>
      <p:pic>
        <p:nvPicPr>
          <p:cNvPr id="5" name="그림 15" descr="1.PNG">
            <a:extLst>
              <a:ext uri="{FF2B5EF4-FFF2-40B4-BE49-F238E27FC236}">
                <a16:creationId xmlns:a16="http://schemas.microsoft.com/office/drawing/2014/main" id="{2B2D4CD4-01E8-4835-95DD-78569BFD8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035" y="2647950"/>
            <a:ext cx="3629930" cy="55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4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4913C39-BBD4-4727-B065-69D5B0ED77B8}"/>
              </a:ext>
            </a:extLst>
          </p:cNvPr>
          <p:cNvSpPr/>
          <p:nvPr/>
        </p:nvSpPr>
        <p:spPr>
          <a:xfrm>
            <a:off x="4573355" y="1698117"/>
            <a:ext cx="5046802" cy="4505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4" descr="006-photo-camera.png">
            <a:extLst>
              <a:ext uri="{FF2B5EF4-FFF2-40B4-BE49-F238E27FC236}">
                <a16:creationId xmlns:a16="http://schemas.microsoft.com/office/drawing/2014/main" id="{18A8B94C-6EA4-41A4-9084-601BE9BD6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183" y="3009900"/>
            <a:ext cx="609741" cy="609600"/>
          </a:xfrm>
          <a:prstGeom prst="rect">
            <a:avLst/>
          </a:prstGeom>
        </p:spPr>
      </p:pic>
      <p:pic>
        <p:nvPicPr>
          <p:cNvPr id="6" name="그림 6" descr="002-smartphone-1.png">
            <a:extLst>
              <a:ext uri="{FF2B5EF4-FFF2-40B4-BE49-F238E27FC236}">
                <a16:creationId xmlns:a16="http://schemas.microsoft.com/office/drawing/2014/main" id="{04232953-DC5D-43A0-8BC2-10BDBB707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475" y="3038475"/>
            <a:ext cx="609781" cy="609600"/>
          </a:xfrm>
          <a:prstGeom prst="rect">
            <a:avLst/>
          </a:prstGeom>
        </p:spPr>
      </p:pic>
      <p:pic>
        <p:nvPicPr>
          <p:cNvPr id="8" name="그림 8" descr="005-man-thinking.png">
            <a:extLst>
              <a:ext uri="{FF2B5EF4-FFF2-40B4-BE49-F238E27FC236}">
                <a16:creationId xmlns:a16="http://schemas.microsoft.com/office/drawing/2014/main" id="{28E72244-CAC7-4F82-8F26-B1CC02180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660" y="2447925"/>
            <a:ext cx="2729738" cy="2729110"/>
          </a:xfrm>
          <a:prstGeom prst="rect">
            <a:avLst/>
          </a:prstGeom>
        </p:spPr>
      </p:pic>
      <p:pic>
        <p:nvPicPr>
          <p:cNvPr id="10" name="그림 10" descr="004-stationary-bike.png">
            <a:extLst>
              <a:ext uri="{FF2B5EF4-FFF2-40B4-BE49-F238E27FC236}">
                <a16:creationId xmlns:a16="http://schemas.microsoft.com/office/drawing/2014/main" id="{3D877375-E87A-463E-AE35-CA3D73934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698" y="3248025"/>
            <a:ext cx="2351142" cy="2350626"/>
          </a:xfrm>
          <a:prstGeom prst="rect">
            <a:avLst/>
          </a:prstGeom>
        </p:spPr>
      </p:pic>
      <p:pic>
        <p:nvPicPr>
          <p:cNvPr id="20" name="그림 15" descr="1.PNG">
            <a:extLst>
              <a:ext uri="{FF2B5EF4-FFF2-40B4-BE49-F238E27FC236}">
                <a16:creationId xmlns:a16="http://schemas.microsoft.com/office/drawing/2014/main" id="{7AB2066A-6510-4199-B07A-847084370D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932" y="432453"/>
            <a:ext cx="3629930" cy="555775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186FB16-1EB0-405E-AC54-C6021E9369AD}"/>
              </a:ext>
            </a:extLst>
          </p:cNvPr>
          <p:cNvCxnSpPr/>
          <p:nvPr/>
        </p:nvCxnSpPr>
        <p:spPr>
          <a:xfrm>
            <a:off x="-90530" y="1002192"/>
            <a:ext cx="12317816" cy="2600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그림 23" descr="2.PNG">
            <a:extLst>
              <a:ext uri="{FF2B5EF4-FFF2-40B4-BE49-F238E27FC236}">
                <a16:creationId xmlns:a16="http://schemas.microsoft.com/office/drawing/2014/main" id="{C5F7B28B-4770-4977-AA97-8F3FF80397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4183" y="2105025"/>
            <a:ext cx="1773528" cy="62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0" descr="001-smartphone.png">
            <a:extLst>
              <a:ext uri="{FF2B5EF4-FFF2-40B4-BE49-F238E27FC236}">
                <a16:creationId xmlns:a16="http://schemas.microsoft.com/office/drawing/2014/main" id="{AE021A97-534E-4952-8906-964674C5A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639" y="2352675"/>
            <a:ext cx="3834513" cy="38356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FA70BB3-AFB7-415B-8674-913B96DE4469}"/>
              </a:ext>
            </a:extLst>
          </p:cNvPr>
          <p:cNvSpPr txBox="1"/>
          <p:nvPr/>
        </p:nvSpPr>
        <p:spPr>
          <a:xfrm>
            <a:off x="5277330" y="3571875"/>
            <a:ext cx="1845819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latin typeface="맑은 고딕"/>
                <a:ea typeface="맑은 고딕"/>
              </a:rPr>
              <a:t>사용자 정보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B89DCA-F5EA-4625-BCFD-C8510CF0615C}"/>
              </a:ext>
            </a:extLst>
          </p:cNvPr>
          <p:cNvSpPr txBox="1"/>
          <p:nvPr/>
        </p:nvSpPr>
        <p:spPr>
          <a:xfrm>
            <a:off x="5258278" y="4610100"/>
            <a:ext cx="1845819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latin typeface="맑은 고딕"/>
                <a:ea typeface="맑은 고딕"/>
              </a:rPr>
              <a:t>운동 루틴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A98CAC-DA3C-497B-A641-DC78124EE1B8}"/>
              </a:ext>
            </a:extLst>
          </p:cNvPr>
          <p:cNvSpPr txBox="1"/>
          <p:nvPr/>
        </p:nvSpPr>
        <p:spPr>
          <a:xfrm>
            <a:off x="5277330" y="4086225"/>
            <a:ext cx="1845819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latin typeface="맑은 고딕"/>
                <a:ea typeface="맑은 고딕"/>
              </a:rPr>
              <a:t>카메라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5C1E146-0A21-408B-A28C-61E27A8A7AA0}"/>
              </a:ext>
            </a:extLst>
          </p:cNvPr>
          <p:cNvSpPr/>
          <p:nvPr/>
        </p:nvSpPr>
        <p:spPr>
          <a:xfrm>
            <a:off x="8420865" y="2181225"/>
            <a:ext cx="3356824" cy="21399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atin typeface="Malgun Gothic"/>
                <a:ea typeface="Malgun Gothic"/>
              </a:rPr>
              <a:t>사용자 정보</a:t>
            </a:r>
            <a:endParaRPr lang="ko-KR" b="1">
              <a:latin typeface="Malgun Gothic"/>
              <a:ea typeface="Malgun Gothic"/>
            </a:endParaRPr>
          </a:p>
          <a:p>
            <a:endParaRPr lang="ko-KR" altLang="en-US" sz="1600">
              <a:latin typeface="Malgun Gothic"/>
              <a:ea typeface="Malgun Gothic"/>
            </a:endParaRPr>
          </a:p>
          <a:p>
            <a:pPr marL="171450" indent="-171450">
              <a:buFont typeface="Wingdings"/>
              <a:buChar char="q"/>
            </a:pPr>
            <a:r>
              <a:rPr lang="ko-KR" altLang="en-US" sz="1400">
                <a:latin typeface="Malgun Gothic"/>
                <a:ea typeface="Malgun Gothic"/>
              </a:rPr>
              <a:t>날짜 별 </a:t>
            </a:r>
            <a:r>
              <a:rPr lang="ko-KR" altLang="en-US" sz="1400" err="1">
                <a:latin typeface="Malgun Gothic"/>
                <a:ea typeface="Malgun Gothic"/>
              </a:rPr>
              <a:t>인바디</a:t>
            </a:r>
            <a:r>
              <a:rPr lang="ko-KR" altLang="en-US" sz="1400">
                <a:latin typeface="Malgun Gothic"/>
                <a:ea typeface="Malgun Gothic"/>
              </a:rPr>
              <a:t> 기록</a:t>
            </a:r>
          </a:p>
          <a:p>
            <a:r>
              <a:rPr lang="ko-KR" altLang="en-US" sz="1400">
                <a:latin typeface="Malgun Gothic"/>
                <a:ea typeface="Malgun Gothic"/>
              </a:rPr>
              <a:t>   (신장, 체중, </a:t>
            </a:r>
            <a:r>
              <a:rPr lang="ko-KR" altLang="en-US" sz="1400" err="1">
                <a:latin typeface="Malgun Gothic"/>
                <a:ea typeface="Malgun Gothic"/>
              </a:rPr>
              <a:t>체질량</a:t>
            </a:r>
            <a:r>
              <a:rPr lang="ko-KR" altLang="en-US" sz="1400">
                <a:latin typeface="Malgun Gothic"/>
                <a:ea typeface="Malgun Gothic"/>
              </a:rPr>
              <a:t>, </a:t>
            </a:r>
            <a:r>
              <a:rPr lang="ko-KR" altLang="en-US" sz="1400" err="1">
                <a:latin typeface="Malgun Gothic"/>
                <a:ea typeface="Malgun Gothic"/>
              </a:rPr>
              <a:t>근육량</a:t>
            </a:r>
            <a:r>
              <a:rPr lang="ko-KR" altLang="en-US" sz="1400">
                <a:latin typeface="Malgun Gothic"/>
                <a:ea typeface="Malgun Gothic"/>
              </a:rPr>
              <a:t> 등등..)</a:t>
            </a:r>
            <a:endParaRPr lang="ko-KR" sz="1400">
              <a:latin typeface="Malgun Gothic"/>
              <a:ea typeface="Malgun Gothic"/>
            </a:endParaRPr>
          </a:p>
          <a:p>
            <a:pPr marL="171450" indent="-171450">
              <a:buFont typeface="Wingdings"/>
              <a:buChar char="q"/>
            </a:pPr>
            <a:r>
              <a:rPr lang="ko-KR" altLang="en-US" sz="1400">
                <a:latin typeface="Malgun Gothic"/>
                <a:ea typeface="Malgun Gothic"/>
              </a:rPr>
              <a:t>날짜 별 운동 시간 기록</a:t>
            </a:r>
          </a:p>
          <a:p>
            <a:pPr marL="171450" indent="-171450">
              <a:buFont typeface="Wingdings"/>
              <a:buChar char="q"/>
            </a:pPr>
            <a:r>
              <a:rPr lang="ko-KR" altLang="en-US" sz="1400">
                <a:latin typeface="Malgun Gothic"/>
                <a:ea typeface="Malgun Gothic"/>
              </a:rPr>
              <a:t>날짜 별 식단일기</a:t>
            </a:r>
            <a:r>
              <a:rPr lang="ko-KR" altLang="en-US" sz="1400">
                <a:latin typeface="Gulim"/>
                <a:ea typeface="Gulim"/>
              </a:rPr>
              <a:t>     </a:t>
            </a:r>
            <a:endParaRPr lang="ko-KR" sz="14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EEFBEE0-653F-48EA-B224-FB411DCC9346}"/>
              </a:ext>
            </a:extLst>
          </p:cNvPr>
          <p:cNvCxnSpPr/>
          <p:nvPr/>
        </p:nvCxnSpPr>
        <p:spPr>
          <a:xfrm flipH="1">
            <a:off x="6877675" y="3762375"/>
            <a:ext cx="1667318" cy="17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1186A6C-4A9F-4C48-97E7-E2BC143B8F65}"/>
              </a:ext>
            </a:extLst>
          </p:cNvPr>
          <p:cNvSpPr/>
          <p:nvPr/>
        </p:nvSpPr>
        <p:spPr>
          <a:xfrm>
            <a:off x="647759" y="4324350"/>
            <a:ext cx="3356824" cy="21399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atin typeface="Malgun Gothic"/>
                <a:ea typeface="Malgun Gothic"/>
              </a:rPr>
              <a:t>운동 루틴</a:t>
            </a:r>
          </a:p>
          <a:p>
            <a:endParaRPr lang="ko-KR" altLang="en-US" sz="1600">
              <a:latin typeface="Malgun Gothic"/>
              <a:ea typeface="Malgun Gothic"/>
            </a:endParaRPr>
          </a:p>
          <a:p>
            <a:pPr marL="171450" indent="-171450">
              <a:buFont typeface="Wingdings"/>
              <a:buChar char="q"/>
            </a:pPr>
            <a:r>
              <a:rPr lang="ko-KR" altLang="en-US" sz="1400">
                <a:latin typeface="Malgun Gothic"/>
                <a:ea typeface="Malgun Gothic"/>
              </a:rPr>
              <a:t> 사용자가 본인 운동 목적에 따라 (전신 운동, 팔 운동 등) 동영상을 폴더에 담아둔 것</a:t>
            </a:r>
            <a:endParaRPr lang="ko-KR" altLang="en-US" sz="1400">
              <a:latin typeface="Gulim"/>
              <a:ea typeface="Gulim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5BCC822-2317-4157-96F8-F11F6D70C4AB}"/>
              </a:ext>
            </a:extLst>
          </p:cNvPr>
          <p:cNvCxnSpPr>
            <a:cxnSpLocks/>
          </p:cNvCxnSpPr>
          <p:nvPr/>
        </p:nvCxnSpPr>
        <p:spPr>
          <a:xfrm flipV="1">
            <a:off x="3888984" y="4857067"/>
            <a:ext cx="1632098" cy="500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8" name="그림 15" descr="1.PNG">
            <a:extLst>
              <a:ext uri="{FF2B5EF4-FFF2-40B4-BE49-F238E27FC236}">
                <a16:creationId xmlns:a16="http://schemas.microsoft.com/office/drawing/2014/main" id="{585177CB-D4B5-40E4-9B62-029ECAE77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730" y="432897"/>
            <a:ext cx="3629930" cy="555775"/>
          </a:xfrm>
          <a:prstGeom prst="rect">
            <a:avLst/>
          </a:prstGeom>
        </p:spPr>
      </p:pic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DA1F4DF-285C-4340-ABEB-8967E4C1BA1A}"/>
              </a:ext>
            </a:extLst>
          </p:cNvPr>
          <p:cNvCxnSpPr/>
          <p:nvPr/>
        </p:nvCxnSpPr>
        <p:spPr>
          <a:xfrm>
            <a:off x="-91136" y="1002498"/>
            <a:ext cx="12317816" cy="2600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67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0" descr="001-smartphone.png">
            <a:extLst>
              <a:ext uri="{FF2B5EF4-FFF2-40B4-BE49-F238E27FC236}">
                <a16:creationId xmlns:a16="http://schemas.microsoft.com/office/drawing/2014/main" id="{AE021A97-534E-4952-8906-964674C5A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36" y="2209800"/>
            <a:ext cx="3834513" cy="3835668"/>
          </a:xfrm>
          <a:prstGeom prst="rect">
            <a:avLst/>
          </a:prstGeom>
        </p:spPr>
      </p:pic>
      <p:pic>
        <p:nvPicPr>
          <p:cNvPr id="14" name="그림 10" descr="001-smartphone.png">
            <a:extLst>
              <a:ext uri="{FF2B5EF4-FFF2-40B4-BE49-F238E27FC236}">
                <a16:creationId xmlns:a16="http://schemas.microsoft.com/office/drawing/2014/main" id="{9B9D83A8-B85F-4452-9D18-02048B8BA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596" y="2209800"/>
            <a:ext cx="3843643" cy="3844797"/>
          </a:xfrm>
          <a:prstGeom prst="rect">
            <a:avLst/>
          </a:prstGeom>
        </p:spPr>
      </p:pic>
      <p:pic>
        <p:nvPicPr>
          <p:cNvPr id="9" name="그림 10" descr="001-smartphone.png">
            <a:extLst>
              <a:ext uri="{FF2B5EF4-FFF2-40B4-BE49-F238E27FC236}">
                <a16:creationId xmlns:a16="http://schemas.microsoft.com/office/drawing/2014/main" id="{F44A96F6-78E2-4813-ADD9-D2683EA23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356" y="2209800"/>
            <a:ext cx="3832926" cy="383408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FA70BB3-AFB7-415B-8674-913B96DE4469}"/>
              </a:ext>
            </a:extLst>
          </p:cNvPr>
          <p:cNvSpPr txBox="1"/>
          <p:nvPr/>
        </p:nvSpPr>
        <p:spPr>
          <a:xfrm>
            <a:off x="1110106" y="3429000"/>
            <a:ext cx="1845819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latin typeface="맑은 고딕"/>
                <a:ea typeface="맑은 고딕"/>
              </a:rPr>
              <a:t>사용자 정보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B89DCA-F5EA-4625-BCFD-C8510CF0615C}"/>
              </a:ext>
            </a:extLst>
          </p:cNvPr>
          <p:cNvSpPr txBox="1"/>
          <p:nvPr/>
        </p:nvSpPr>
        <p:spPr>
          <a:xfrm>
            <a:off x="1100136" y="4467225"/>
            <a:ext cx="1845819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latin typeface="맑은 고딕"/>
                <a:ea typeface="맑은 고딕"/>
              </a:rPr>
              <a:t>운동 루틴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A98CAC-DA3C-497B-A641-DC78124EE1B8}"/>
              </a:ext>
            </a:extLst>
          </p:cNvPr>
          <p:cNvSpPr txBox="1"/>
          <p:nvPr/>
        </p:nvSpPr>
        <p:spPr>
          <a:xfrm>
            <a:off x="1115835" y="3947371"/>
            <a:ext cx="1845819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latin typeface="맑은 고딕"/>
                <a:ea typeface="맑은 고딕"/>
              </a:rPr>
              <a:t>카메라</a:t>
            </a:r>
          </a:p>
        </p:txBody>
      </p:sp>
      <p:pic>
        <p:nvPicPr>
          <p:cNvPr id="28" name="그림 28" descr="006-photo-camera.png">
            <a:extLst>
              <a:ext uri="{FF2B5EF4-FFF2-40B4-BE49-F238E27FC236}">
                <a16:creationId xmlns:a16="http://schemas.microsoft.com/office/drawing/2014/main" id="{625F6A67-2571-4368-8CE6-90E9CD387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768" y="1405890"/>
            <a:ext cx="472231" cy="480665"/>
          </a:xfrm>
          <a:prstGeom prst="rect">
            <a:avLst/>
          </a:prstGeom>
        </p:spPr>
      </p:pic>
      <p:pic>
        <p:nvPicPr>
          <p:cNvPr id="31" name="그림 31" descr="KakaoTalk_20180109_142922914.png">
            <a:extLst>
              <a:ext uri="{FF2B5EF4-FFF2-40B4-BE49-F238E27FC236}">
                <a16:creationId xmlns:a16="http://schemas.microsoft.com/office/drawing/2014/main" id="{943D9EEC-53BC-4D59-98B6-239C7A756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541" y="2781300"/>
            <a:ext cx="2244097" cy="263525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5CE929-D316-483E-BAE3-C417184ABA1C}"/>
              </a:ext>
            </a:extLst>
          </p:cNvPr>
          <p:cNvSpPr/>
          <p:nvPr/>
        </p:nvSpPr>
        <p:spPr>
          <a:xfrm>
            <a:off x="1115835" y="3949378"/>
            <a:ext cx="1853757" cy="3651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atin typeface="Malgun Gothic"/>
                <a:ea typeface="Malgun Gothic"/>
              </a:rPr>
              <a:t>카메라</a:t>
            </a:r>
          </a:p>
        </p:txBody>
      </p:sp>
      <p:pic>
        <p:nvPicPr>
          <p:cNvPr id="3" name="그림 3" descr="003-exercise.png">
            <a:extLst>
              <a:ext uri="{FF2B5EF4-FFF2-40B4-BE49-F238E27FC236}">
                <a16:creationId xmlns:a16="http://schemas.microsoft.com/office/drawing/2014/main" id="{6762F703-AC9C-44B5-87BC-8308B4149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9032" y="3018802"/>
            <a:ext cx="1547038" cy="15522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A11BEF-A2D2-422C-9B42-33F2539F5848}"/>
              </a:ext>
            </a:extLst>
          </p:cNvPr>
          <p:cNvSpPr txBox="1"/>
          <p:nvPr/>
        </p:nvSpPr>
        <p:spPr>
          <a:xfrm>
            <a:off x="8868603" y="4832350"/>
            <a:ext cx="2218497" cy="60016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>
                <a:latin typeface="맑은 고딕"/>
                <a:ea typeface="맑은 고딕"/>
              </a:rPr>
              <a:t>&lt;기구 이름&gt;</a:t>
            </a:r>
            <a:endParaRPr lang="ko-KR"/>
          </a:p>
          <a:p>
            <a:pPr algn="ctr"/>
            <a:r>
              <a:rPr lang="ko-KR" altLang="en-US" sz="1100">
                <a:latin typeface="맑은 고딕"/>
                <a:ea typeface="맑은 고딕"/>
              </a:rPr>
              <a:t>사이클</a:t>
            </a:r>
            <a:endParaRPr lang="ko-KR"/>
          </a:p>
          <a:p>
            <a:pPr algn="ctr"/>
            <a:r>
              <a:rPr lang="ko-KR" altLang="en-US" sz="1100">
                <a:latin typeface="맑은 고딕"/>
                <a:ea typeface="맑은 고딕"/>
              </a:rPr>
              <a:t>&lt;추천 강도 &gt;</a:t>
            </a:r>
          </a:p>
        </p:txBody>
      </p:sp>
      <p:sp>
        <p:nvSpPr>
          <p:cNvPr id="6" name="순서도: 추출 5">
            <a:extLst>
              <a:ext uri="{FF2B5EF4-FFF2-40B4-BE49-F238E27FC236}">
                <a16:creationId xmlns:a16="http://schemas.microsoft.com/office/drawing/2014/main" id="{8BCA3311-0E57-42DD-A9B0-79A1C92643B8}"/>
              </a:ext>
            </a:extLst>
          </p:cNvPr>
          <p:cNvSpPr/>
          <p:nvPr/>
        </p:nvSpPr>
        <p:spPr>
          <a:xfrm rot="5400000">
            <a:off x="9763250" y="3645493"/>
            <a:ext cx="435176" cy="36689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5" descr="1.PNG">
            <a:extLst>
              <a:ext uri="{FF2B5EF4-FFF2-40B4-BE49-F238E27FC236}">
                <a16:creationId xmlns:a16="http://schemas.microsoft.com/office/drawing/2014/main" id="{F0351C7A-EEA9-4BA1-9F44-BE42BD67A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9730" y="432897"/>
            <a:ext cx="3629930" cy="555775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10C9596-BA74-42CA-97D2-37409733E0E8}"/>
              </a:ext>
            </a:extLst>
          </p:cNvPr>
          <p:cNvCxnSpPr/>
          <p:nvPr/>
        </p:nvCxnSpPr>
        <p:spPr>
          <a:xfrm>
            <a:off x="-91136" y="1002498"/>
            <a:ext cx="12317816" cy="2600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그림 6" descr="002-smartphone-1.png">
            <a:extLst>
              <a:ext uri="{FF2B5EF4-FFF2-40B4-BE49-F238E27FC236}">
                <a16:creationId xmlns:a16="http://schemas.microsoft.com/office/drawing/2014/main" id="{12A18B4F-3598-4AE1-9576-1921F3A156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7776" y="1337524"/>
            <a:ext cx="609781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1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6" descr="4.PNG">
            <a:extLst>
              <a:ext uri="{FF2B5EF4-FFF2-40B4-BE49-F238E27FC236}">
                <a16:creationId xmlns:a16="http://schemas.microsoft.com/office/drawing/2014/main" id="{4211F6D0-815E-489E-8591-66003E743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915" y="433388"/>
            <a:ext cx="4060423" cy="494320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4913C39-BBD4-4727-B065-69D5B0ED77B8}"/>
              </a:ext>
            </a:extLst>
          </p:cNvPr>
          <p:cNvSpPr/>
          <p:nvPr/>
        </p:nvSpPr>
        <p:spPr>
          <a:xfrm>
            <a:off x="4573355" y="1698117"/>
            <a:ext cx="5046802" cy="4505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6" descr="002-smartphone-1.png">
            <a:extLst>
              <a:ext uri="{FF2B5EF4-FFF2-40B4-BE49-F238E27FC236}">
                <a16:creationId xmlns:a16="http://schemas.microsoft.com/office/drawing/2014/main" id="{04232953-DC5D-43A0-8BC2-10BDBB707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73" y="2571750"/>
            <a:ext cx="609781" cy="60960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60FE898-6528-4EA1-8F27-74C6646A2B2D}"/>
              </a:ext>
            </a:extLst>
          </p:cNvPr>
          <p:cNvCxnSpPr/>
          <p:nvPr/>
        </p:nvCxnSpPr>
        <p:spPr>
          <a:xfrm>
            <a:off x="-91136" y="1002498"/>
            <a:ext cx="12317816" cy="2600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10" descr="002-man-thinking.png">
            <a:extLst>
              <a:ext uri="{FF2B5EF4-FFF2-40B4-BE49-F238E27FC236}">
                <a16:creationId xmlns:a16="http://schemas.microsoft.com/office/drawing/2014/main" id="{8E824BDC-A769-4708-B1B2-4609CD144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058" y="3505200"/>
            <a:ext cx="2060976" cy="2061071"/>
          </a:xfrm>
          <a:prstGeom prst="rect">
            <a:avLst/>
          </a:prstGeom>
        </p:spPr>
      </p:pic>
      <p:pic>
        <p:nvPicPr>
          <p:cNvPr id="13" name="그림 14" descr="004-store-infrastructure.png">
            <a:extLst>
              <a:ext uri="{FF2B5EF4-FFF2-40B4-BE49-F238E27FC236}">
                <a16:creationId xmlns:a16="http://schemas.microsoft.com/office/drawing/2014/main" id="{77FE158E-A314-4819-840C-8925E9ABA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093" y="2553087"/>
            <a:ext cx="996377" cy="996352"/>
          </a:xfrm>
          <a:prstGeom prst="rect">
            <a:avLst/>
          </a:prstGeom>
        </p:spPr>
      </p:pic>
      <p:pic>
        <p:nvPicPr>
          <p:cNvPr id="16" name="그림 14" descr="004-store-infrastructure.png">
            <a:extLst>
              <a:ext uri="{FF2B5EF4-FFF2-40B4-BE49-F238E27FC236}">
                <a16:creationId xmlns:a16="http://schemas.microsoft.com/office/drawing/2014/main" id="{8242D587-6DDC-441C-B03D-BB8E7A931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093" y="4255016"/>
            <a:ext cx="996377" cy="996352"/>
          </a:xfrm>
          <a:prstGeom prst="rect">
            <a:avLst/>
          </a:prstGeom>
        </p:spPr>
      </p:pic>
      <p:sp>
        <p:nvSpPr>
          <p:cNvPr id="17" name="생각 풍선: 구름 모양 16">
            <a:extLst>
              <a:ext uri="{FF2B5EF4-FFF2-40B4-BE49-F238E27FC236}">
                <a16:creationId xmlns:a16="http://schemas.microsoft.com/office/drawing/2014/main" id="{8633F531-33FC-4BCA-AEA6-AD247D547A03}"/>
              </a:ext>
            </a:extLst>
          </p:cNvPr>
          <p:cNvSpPr/>
          <p:nvPr/>
        </p:nvSpPr>
        <p:spPr>
          <a:xfrm flipH="1">
            <a:off x="3880630" y="2613066"/>
            <a:ext cx="1574020" cy="984209"/>
          </a:xfrm>
          <a:prstGeom prst="cloudCallou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8" descr="001-olive-oil.png">
            <a:extLst>
              <a:ext uri="{FF2B5EF4-FFF2-40B4-BE49-F238E27FC236}">
                <a16:creationId xmlns:a16="http://schemas.microsoft.com/office/drawing/2014/main" id="{E8CD7F65-E05F-41DA-8EDA-259CBC4386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5764" y="2138484"/>
            <a:ext cx="1219063" cy="1219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8F618EA-42A9-4161-B1F3-0B3E28623AE0}"/>
              </a:ext>
            </a:extLst>
          </p:cNvPr>
          <p:cNvSpPr txBox="1"/>
          <p:nvPr/>
        </p:nvSpPr>
        <p:spPr>
          <a:xfrm>
            <a:off x="3324624" y="176715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latin typeface="맑은 고딕"/>
                <a:ea typeface="맑은 고딕"/>
              </a:rPr>
              <a:t>MCT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A7668B-EF21-466F-B11B-53219CD182D8}"/>
              </a:ext>
            </a:extLst>
          </p:cNvPr>
          <p:cNvSpPr txBox="1"/>
          <p:nvPr/>
        </p:nvSpPr>
        <p:spPr>
          <a:xfrm>
            <a:off x="6739942" y="530542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latin typeface="맑은 고딕"/>
                <a:ea typeface="맑은 고딕"/>
              </a:rPr>
              <a:t>Mart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ko-KR" altLang="en-US" err="1">
                <a:latin typeface="맑은 고딕"/>
                <a:ea typeface="맑은 고딕"/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233A3D-8947-4211-AE81-2BAE4DC2A1DD}"/>
              </a:ext>
            </a:extLst>
          </p:cNvPr>
          <p:cNvSpPr txBox="1"/>
          <p:nvPr/>
        </p:nvSpPr>
        <p:spPr>
          <a:xfrm>
            <a:off x="6727566" y="359090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latin typeface="맑은 고딕"/>
                <a:ea typeface="맑은 고딕"/>
              </a:rPr>
              <a:t>Mart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ko-KR" altLang="en-US" err="1">
                <a:latin typeface="맑은 고딕"/>
                <a:ea typeface="맑은 고딕"/>
              </a:rPr>
              <a:t>A</a:t>
            </a:r>
          </a:p>
        </p:txBody>
      </p:sp>
      <p:pic>
        <p:nvPicPr>
          <p:cNvPr id="23" name="그림 23" descr="location-pointer.png">
            <a:extLst>
              <a:ext uri="{FF2B5EF4-FFF2-40B4-BE49-F238E27FC236}">
                <a16:creationId xmlns:a16="http://schemas.microsoft.com/office/drawing/2014/main" id="{A523C7DE-2A15-4718-97E9-01DC925516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8594" y="2571750"/>
            <a:ext cx="629420" cy="624938"/>
          </a:xfrm>
          <a:prstGeom prst="rect">
            <a:avLst/>
          </a:prstGeom>
        </p:spPr>
      </p:pic>
      <p:pic>
        <p:nvPicPr>
          <p:cNvPr id="26" name="그림 23" descr="2.PNG">
            <a:extLst>
              <a:ext uri="{FF2B5EF4-FFF2-40B4-BE49-F238E27FC236}">
                <a16:creationId xmlns:a16="http://schemas.microsoft.com/office/drawing/2014/main" id="{C1FC0026-D6E2-4AA7-AA4D-A587F9170A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784" y="1767154"/>
            <a:ext cx="1773528" cy="62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0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6" descr="4.PNG">
            <a:extLst>
              <a:ext uri="{FF2B5EF4-FFF2-40B4-BE49-F238E27FC236}">
                <a16:creationId xmlns:a16="http://schemas.microsoft.com/office/drawing/2014/main" id="{4211F6D0-815E-489E-8591-66003E743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915" y="433388"/>
            <a:ext cx="4060423" cy="49432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60FE898-6528-4EA1-8F27-74C6646A2B2D}"/>
              </a:ext>
            </a:extLst>
          </p:cNvPr>
          <p:cNvCxnSpPr/>
          <p:nvPr/>
        </p:nvCxnSpPr>
        <p:spPr>
          <a:xfrm>
            <a:off x="-91136" y="1002498"/>
            <a:ext cx="12317816" cy="2600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0" descr="001-smartphone.png">
            <a:extLst>
              <a:ext uri="{FF2B5EF4-FFF2-40B4-BE49-F238E27FC236}">
                <a16:creationId xmlns:a16="http://schemas.microsoft.com/office/drawing/2014/main" id="{B406CAAC-7D7E-4F10-B90F-F84C31A08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155" y="2352021"/>
            <a:ext cx="3834513" cy="38356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3D7EF7-4BB6-4892-A15F-678BC1B09C29}"/>
              </a:ext>
            </a:extLst>
          </p:cNvPr>
          <p:cNvSpPr txBox="1"/>
          <p:nvPr/>
        </p:nvSpPr>
        <p:spPr>
          <a:xfrm>
            <a:off x="6183134" y="3650928"/>
            <a:ext cx="1115899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latin typeface="맑은 고딕"/>
                <a:ea typeface="맑은 고딕"/>
              </a:rPr>
              <a:t>Mart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ko-KR" altLang="en-US" err="1">
                <a:latin typeface="맑은 고딕"/>
                <a:ea typeface="맑은 고딕"/>
              </a:rPr>
              <a:t>A</a:t>
            </a:r>
          </a:p>
          <a:p>
            <a:pPr algn="ctr"/>
            <a:r>
              <a:rPr lang="ko-KR" altLang="en-US" sz="1100" err="1">
                <a:latin typeface="맑은 고딕"/>
                <a:ea typeface="맑은 고딕"/>
              </a:rPr>
              <a:t>L사</a:t>
            </a:r>
            <a:r>
              <a:rPr lang="ko-KR" altLang="en-US" sz="1100">
                <a:latin typeface="맑은 고딕"/>
                <a:ea typeface="맑은 고딕"/>
              </a:rPr>
              <a:t> 코코넛 오일(500ml)</a:t>
            </a:r>
          </a:p>
          <a:p>
            <a:pPr algn="ctr"/>
            <a:r>
              <a:rPr lang="ko-KR" altLang="en-US" sz="1200">
                <a:latin typeface="맑은 고딕"/>
                <a:ea typeface="맑은 고딕"/>
              </a:rPr>
              <a:t>재고 3개</a:t>
            </a:r>
          </a:p>
          <a:p>
            <a:pPr algn="ctr"/>
            <a:r>
              <a:rPr lang="ko-KR" altLang="en-US" sz="1200">
                <a:latin typeface="맑은 고딕"/>
                <a:ea typeface="맑은 고딕"/>
              </a:rPr>
              <a:t>500m 이내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79F15CB-E0DC-4CF4-BABB-0BCDC5711CA8}"/>
              </a:ext>
            </a:extLst>
          </p:cNvPr>
          <p:cNvSpPr/>
          <p:nvPr/>
        </p:nvSpPr>
        <p:spPr>
          <a:xfrm>
            <a:off x="8362364" y="2695575"/>
            <a:ext cx="3356824" cy="21399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ko-KR" altLang="en-US" sz="1600" b="1">
                <a:latin typeface="Malgun Gothic"/>
                <a:ea typeface="Malgun Gothic"/>
              </a:rPr>
              <a:t>재고 있는 마트 정보</a:t>
            </a:r>
            <a:endParaRPr lang="ko-KR" sz="1600"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 b="1">
                <a:latin typeface="Malgun Gothic"/>
                <a:ea typeface="Malgun Gothic"/>
              </a:rPr>
              <a:t>제품명 (용량)</a:t>
            </a:r>
          </a:p>
          <a:p>
            <a:pPr marL="285750" indent="-285750">
              <a:buFont typeface="Arial"/>
              <a:buChar char="•"/>
            </a:pPr>
            <a:r>
              <a:rPr lang="ko-KR" altLang="en-US" sz="1600" b="1">
                <a:latin typeface="Malgun Gothic"/>
                <a:ea typeface="Malgun Gothic"/>
              </a:rPr>
              <a:t>재고 수</a:t>
            </a:r>
          </a:p>
          <a:p>
            <a:pPr marL="285750" indent="-285750">
              <a:buFont typeface="Arial"/>
              <a:buChar char="•"/>
            </a:pPr>
            <a:r>
              <a:rPr lang="ko-KR" altLang="en-US" sz="1600" b="1">
                <a:latin typeface="Malgun Gothic"/>
                <a:ea typeface="Malgun Gothic"/>
              </a:rPr>
              <a:t>현재 위치로부터 해당 마트까지 거리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7FA8421-2F09-42C4-91C4-AA66C8738AAA}"/>
              </a:ext>
            </a:extLst>
          </p:cNvPr>
          <p:cNvCxnSpPr/>
          <p:nvPr/>
        </p:nvCxnSpPr>
        <p:spPr>
          <a:xfrm flipH="1">
            <a:off x="7155790" y="3799549"/>
            <a:ext cx="1667318" cy="17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EE99005-2D3D-4116-82F6-FF482D9C3A53}"/>
              </a:ext>
            </a:extLst>
          </p:cNvPr>
          <p:cNvSpPr/>
          <p:nvPr/>
        </p:nvSpPr>
        <p:spPr>
          <a:xfrm>
            <a:off x="5273675" y="3106738"/>
            <a:ext cx="1891875" cy="29527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rgbClr val="000000"/>
                </a:solidFill>
                <a:latin typeface="맑은 고딕"/>
                <a:ea typeface="맑은 고딕"/>
              </a:rPr>
              <a:t>MCT 오일</a:t>
            </a:r>
          </a:p>
        </p:txBody>
      </p:sp>
      <p:pic>
        <p:nvPicPr>
          <p:cNvPr id="32" name="그림 32" descr="search.png">
            <a:extLst>
              <a:ext uri="{FF2B5EF4-FFF2-40B4-BE49-F238E27FC236}">
                <a16:creationId xmlns:a16="http://schemas.microsoft.com/office/drawing/2014/main" id="{E0E2DE79-8EA9-4AF0-A16A-B100344D9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835" y="3181004"/>
            <a:ext cx="212904" cy="213055"/>
          </a:xfrm>
          <a:prstGeom prst="rect">
            <a:avLst/>
          </a:prstGeom>
        </p:spPr>
      </p:pic>
      <p:pic>
        <p:nvPicPr>
          <p:cNvPr id="35" name="그림 14" descr="004-store-infrastructure.png">
            <a:extLst>
              <a:ext uri="{FF2B5EF4-FFF2-40B4-BE49-F238E27FC236}">
                <a16:creationId xmlns:a16="http://schemas.microsoft.com/office/drawing/2014/main" id="{36C0250F-934F-4B23-A9EB-1A0F0D6ECD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0975" y="3638550"/>
            <a:ext cx="913402" cy="91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39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2018-01-09T11:38:10Z</dcterms:modified>
</cp:coreProperties>
</file>