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컴퓨터공학부)이다솜" userId="10037FFE8EDC49E0@LIVE.COM" providerId="AD" clId="Web-{F68FC15E-DD2F-4E5F-BA3C-B268A9A2AB3B}"/>
    <pc:docChg chg="addSld modSection">
      <pc:chgData name="(컴퓨터공학부)이다솜" userId="10037FFE8EDC49E0@LIVE.COM" providerId="AD" clId="Web-{F68FC15E-DD2F-4E5F-BA3C-B268A9A2AB3B}" dt="2018-01-21T08:03:27.460" v="0"/>
      <pc:docMkLst>
        <pc:docMk/>
      </pc:docMkLst>
      <pc:sldChg chg="new">
        <pc:chgData name="(컴퓨터공학부)이다솜" userId="10037FFE8EDC49E0@LIVE.COM" providerId="AD" clId="Web-{F68FC15E-DD2F-4E5F-BA3C-B268A9A2AB3B}" dt="2018-01-21T08:03:27.460" v="0"/>
        <pc:sldMkLst>
          <pc:docMk/>
          <pc:sldMk cId="1263800443" sldId="270"/>
        </pc:sldMkLst>
      </pc:sldChg>
    </pc:docChg>
  </pc:docChgLst>
  <pc:docChgLst>
    <pc:chgData name="(컴퓨터공학부)이다솜" userId="10037FFE8EDC49E0@LIVE.COM" providerId="AD" clId="Web-{79499312-8A04-4D43-8F27-E2635ADC184E}"/>
    <pc:docChg chg="delSld">
      <pc:chgData name="(컴퓨터공학부)이다솜" userId="10037FFE8EDC49E0@LIVE.COM" providerId="AD" clId="Web-{79499312-8A04-4D43-8F27-E2635ADC184E}" dt="2018-01-21T08:24:57.935" v="0"/>
      <pc:docMkLst>
        <pc:docMk/>
      </pc:docMkLst>
      <pc:sldChg chg="del">
        <pc:chgData name="(컴퓨터공학부)이다솜" userId="10037FFE8EDC49E0@LIVE.COM" providerId="AD" clId="Web-{79499312-8A04-4D43-8F27-E2635ADC184E}" dt="2018-01-21T08:24:57.935" v="0"/>
        <pc:sldMkLst>
          <pc:docMk/>
          <pc:sldMk cId="1263800443" sldId="270"/>
        </pc:sldMkLst>
      </pc:sldChg>
    </pc:docChg>
  </pc:docChgLst>
  <pc:docChgLst>
    <pc:chgData name="(컴퓨터공학부)이다솜" userId="10037FFE8EDC49E0@LIVE.COM" providerId="AD" clId="Web-{EDF37221-2D65-4BE1-9F41-84DE5C36E726}"/>
    <pc:docChg chg="modSld">
      <pc:chgData name="(컴퓨터공학부)이다솜" userId="10037FFE8EDC49E0@LIVE.COM" providerId="AD" clId="Web-{EDF37221-2D65-4BE1-9F41-84DE5C36E726}" dt="2018-01-20T06:07:07.152" v="2"/>
      <pc:docMkLst>
        <pc:docMk/>
      </pc:docMkLst>
      <pc:sldChg chg="modSp">
        <pc:chgData name="(컴퓨터공학부)이다솜" userId="10037FFE8EDC49E0@LIVE.COM" providerId="AD" clId="Web-{EDF37221-2D65-4BE1-9F41-84DE5C36E726}" dt="2018-01-20T06:07:04.480" v="0"/>
        <pc:sldMkLst>
          <pc:docMk/>
          <pc:sldMk cId="1174874768" sldId="258"/>
        </pc:sldMkLst>
        <pc:spChg chg="mod">
          <ac:chgData name="(컴퓨터공학부)이다솜" userId="10037FFE8EDC49E0@LIVE.COM" providerId="AD" clId="Web-{EDF37221-2D65-4BE1-9F41-84DE5C36E726}" dt="2018-01-20T06:07:04.480" v="0"/>
          <ac:spMkLst>
            <pc:docMk/>
            <pc:sldMk cId="1174874768" sldId="258"/>
            <ac:spMk id="5" creationId="{2C0FEA5B-69FC-45FE-B2D8-15680331871C}"/>
          </ac:spMkLst>
        </pc:spChg>
      </pc:sldChg>
    </pc:docChg>
  </pc:docChgLst>
  <pc:docChgLst>
    <pc:chgData name="(컴퓨터공학부)이다솜" userId="10037FFE8EDC49E0@LIVE.COM" providerId="AD" clId="Web-{FCC2B42A-5F8E-439C-9DD5-BDF003AF17C4}"/>
    <pc:docChg chg="addSld modSld modSection">
      <pc:chgData name="(컴퓨터공학부)이다솜" userId="10037FFE8EDC49E0@LIVE.COM" providerId="AD" clId="Web-{FCC2B42A-5F8E-439C-9DD5-BDF003AF17C4}" dt="2018-01-20T01:36:09.727" v="615"/>
      <pc:docMkLst>
        <pc:docMk/>
      </pc:docMkLst>
      <pc:sldChg chg="addSp delSp modSp new">
        <pc:chgData name="(컴퓨터공학부)이다솜" userId="10037FFE8EDC49E0@LIVE.COM" providerId="AD" clId="Web-{FCC2B42A-5F8E-439C-9DD5-BDF003AF17C4}" dt="2018-01-20T01:36:09.727" v="615"/>
        <pc:sldMkLst>
          <pc:docMk/>
          <pc:sldMk cId="699725684" sldId="269"/>
        </pc:sldMkLst>
        <pc:spChg chg="del">
          <ac:chgData name="(컴퓨터공학부)이다솜" userId="10037FFE8EDC49E0@LIVE.COM" providerId="AD" clId="Web-{FCC2B42A-5F8E-439C-9DD5-BDF003AF17C4}" dt="2018-01-20T01:26:50.270" v="1"/>
          <ac:spMkLst>
            <pc:docMk/>
            <pc:sldMk cId="699725684" sldId="269"/>
            <ac:spMk id="2" creationId="{D16F021C-9EC7-418F-B2A6-721260A2A539}"/>
          </ac:spMkLst>
        </pc:spChg>
        <pc:spChg chg="del">
          <ac:chgData name="(컴퓨터공학부)이다솜" userId="10037FFE8EDC49E0@LIVE.COM" providerId="AD" clId="Web-{FCC2B42A-5F8E-439C-9DD5-BDF003AF17C4}" dt="2018-01-20T01:26:53.114" v="2"/>
          <ac:spMkLst>
            <pc:docMk/>
            <pc:sldMk cId="699725684" sldId="269"/>
            <ac:spMk id="3" creationId="{5F0F4990-83B8-497C-BA2C-7651B3A39500}"/>
          </ac:spMkLst>
        </pc:spChg>
        <pc:spChg chg="add mod">
          <ac:chgData name="(컴퓨터공학부)이다솜" userId="10037FFE8EDC49E0@LIVE.COM" providerId="AD" clId="Web-{FCC2B42A-5F8E-439C-9DD5-BDF003AF17C4}" dt="2018-01-20T01:36:02.336" v="613"/>
          <ac:spMkLst>
            <pc:docMk/>
            <pc:sldMk cId="699725684" sldId="269"/>
            <ac:spMk id="6" creationId="{A6930D41-AF08-4D5C-9F64-4B0427EAA350}"/>
          </ac:spMkLst>
        </pc:spChg>
        <pc:graphicFrameChg chg="add mod modGraphic">
          <ac:chgData name="(컴퓨터공학부)이다솜" userId="10037FFE8EDC49E0@LIVE.COM" providerId="AD" clId="Web-{FCC2B42A-5F8E-439C-9DD5-BDF003AF17C4}" dt="2018-01-20T01:36:09.727" v="615"/>
          <ac:graphicFrameMkLst>
            <pc:docMk/>
            <pc:sldMk cId="699725684" sldId="269"/>
            <ac:graphicFrameMk id="4" creationId="{89702AB3-F4EB-4397-A38A-064D47ECF3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9.jpe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53D73C04-EDD3-44A8-AD2B-0BCB3B32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285875"/>
            <a:ext cx="4353368" cy="2854823"/>
          </a:xfrm>
          <a:prstGeom prst="rect">
            <a:avLst/>
          </a:prstGeom>
        </p:spPr>
      </p:pic>
      <p:pic>
        <p:nvPicPr>
          <p:cNvPr id="6" name="그림 6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3D2CDAD-F940-4645-9A4B-20C924B55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5553075"/>
            <a:ext cx="2017750" cy="71326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B0CA719D-10EF-4A77-AD77-76EECDB01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365" y="5194537"/>
            <a:ext cx="1122449" cy="111587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43E1AC29-E7F9-4E10-BC91-98F8F2776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753" y="5194539"/>
            <a:ext cx="1117932" cy="11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314365" y="16002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35" y="65722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323799" y="809625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0" y="1752600"/>
            <a:ext cx="1219356" cy="12192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62F642-44E0-401B-9059-286B89BD49F0}"/>
              </a:ext>
            </a:extLst>
          </p:cNvPr>
          <p:cNvSpPr/>
          <p:nvPr/>
        </p:nvSpPr>
        <p:spPr>
          <a:xfrm>
            <a:off x="3048389" y="210502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95F81-3A9A-4E4E-BDF7-DE4DD8A532D0}"/>
              </a:ext>
            </a:extLst>
          </p:cNvPr>
          <p:cNvSpPr/>
          <p:nvPr/>
        </p:nvSpPr>
        <p:spPr>
          <a:xfrm>
            <a:off x="4744055" y="210502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E62CA0-1611-4229-84E0-97F781DF6E6A}"/>
              </a:ext>
            </a:extLst>
          </p:cNvPr>
          <p:cNvSpPr/>
          <p:nvPr/>
        </p:nvSpPr>
        <p:spPr>
          <a:xfrm>
            <a:off x="3048389" y="38481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87236A-6D51-4BD9-9392-13A5202ADF10}"/>
              </a:ext>
            </a:extLst>
          </p:cNvPr>
          <p:cNvSpPr/>
          <p:nvPr/>
        </p:nvSpPr>
        <p:spPr>
          <a:xfrm>
            <a:off x="4744055" y="38481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4">
            <a:extLst>
              <a:ext uri="{FF2B5EF4-FFF2-40B4-BE49-F238E27FC236}">
                <a16:creationId xmlns:a16="http://schemas.microsoft.com/office/drawing/2014/main" id="{FF6A1A25-009E-4011-BB55-0BB1A513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33" y="647700"/>
            <a:ext cx="5973919" cy="5973108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4BB70A-E4D7-41BC-8ADC-13E354CC4B34}"/>
              </a:ext>
            </a:extLst>
          </p:cNvPr>
          <p:cNvSpPr/>
          <p:nvPr/>
        </p:nvSpPr>
        <p:spPr>
          <a:xfrm>
            <a:off x="7725761" y="38481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7913CA-0E2B-4D1C-BB00-5FB6E88FBE61}"/>
              </a:ext>
            </a:extLst>
          </p:cNvPr>
          <p:cNvSpPr/>
          <p:nvPr/>
        </p:nvSpPr>
        <p:spPr>
          <a:xfrm>
            <a:off x="9421426" y="38481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FA5FCF2-16CA-43BC-82AB-99C7A861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384" y="2259000"/>
            <a:ext cx="1219356" cy="121920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0FE93C2-F2D9-47CC-AEFF-FF9E5D14C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053" y="2196010"/>
            <a:ext cx="1344906" cy="1343462"/>
          </a:xfrm>
          <a:prstGeom prst="rect">
            <a:avLst/>
          </a:prstGeom>
        </p:spPr>
      </p:pic>
      <p:pic>
        <p:nvPicPr>
          <p:cNvPr id="11" name="그림 11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7F678502-B39F-4A57-A74E-8EE9CB25B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384" y="4009074"/>
            <a:ext cx="1219356" cy="1219200"/>
          </a:xfrm>
          <a:prstGeom prst="rect">
            <a:avLst/>
          </a:prstGeom>
        </p:spPr>
      </p:pic>
      <p:pic>
        <p:nvPicPr>
          <p:cNvPr id="14" name="그림 14" descr="촛대이(가) 표시된 사진&#10;&#10;높은 신뢰도로 생성된 설명">
            <a:extLst>
              <a:ext uri="{FF2B5EF4-FFF2-40B4-BE49-F238E27FC236}">
                <a16:creationId xmlns:a16="http://schemas.microsoft.com/office/drawing/2014/main" id="{70A4BA03-BEF4-47B1-B322-1DFB823B1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075" y="4000500"/>
            <a:ext cx="1219356" cy="1219200"/>
          </a:xfrm>
          <a:prstGeom prst="rect">
            <a:avLst/>
          </a:prstGeom>
        </p:spPr>
      </p:pic>
      <p:pic>
        <p:nvPicPr>
          <p:cNvPr id="25" name="그림 25">
            <a:extLst>
              <a:ext uri="{FF2B5EF4-FFF2-40B4-BE49-F238E27FC236}">
                <a16:creationId xmlns:a16="http://schemas.microsoft.com/office/drawing/2014/main" id="{B89B2D4E-773A-4CC6-839F-8A5267821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049" y="3992550"/>
            <a:ext cx="1219356" cy="1219200"/>
          </a:xfrm>
          <a:prstGeom prst="rect">
            <a:avLst/>
          </a:prstGeom>
        </p:spPr>
      </p:pic>
      <p:pic>
        <p:nvPicPr>
          <p:cNvPr id="28" name="그림 28">
            <a:extLst>
              <a:ext uri="{FF2B5EF4-FFF2-40B4-BE49-F238E27FC236}">
                <a16:creationId xmlns:a16="http://schemas.microsoft.com/office/drawing/2014/main" id="{089CA62E-2E61-460B-AA6A-037CFAF88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6689" y="3933825"/>
            <a:ext cx="1275069" cy="1275704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DF01EBF-45AE-4C96-9EA7-76E2893224C5}"/>
              </a:ext>
            </a:extLst>
          </p:cNvPr>
          <p:cNvSpPr/>
          <p:nvPr/>
        </p:nvSpPr>
        <p:spPr>
          <a:xfrm>
            <a:off x="7735286" y="21240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22CEC88-1681-4653-95B4-B6B179034171}"/>
              </a:ext>
            </a:extLst>
          </p:cNvPr>
          <p:cNvSpPr/>
          <p:nvPr/>
        </p:nvSpPr>
        <p:spPr>
          <a:xfrm>
            <a:off x="9430953" y="21240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11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9D8A4797-9901-49B8-8363-D62FCFE81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9127" y="2286000"/>
            <a:ext cx="1219356" cy="1219200"/>
          </a:xfrm>
          <a:prstGeom prst="rect">
            <a:avLst/>
          </a:prstGeom>
        </p:spPr>
      </p:pic>
      <p:pic>
        <p:nvPicPr>
          <p:cNvPr id="42" name="그림 25">
            <a:extLst>
              <a:ext uri="{FF2B5EF4-FFF2-40B4-BE49-F238E27FC236}">
                <a16:creationId xmlns:a16="http://schemas.microsoft.com/office/drawing/2014/main" id="{7DB66A37-C5FE-4513-A855-51F64DD27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4794" y="2257425"/>
            <a:ext cx="121935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314365" y="16002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6" y="7524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323799" y="809625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0" y="1752600"/>
            <a:ext cx="1219356" cy="12192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62F642-44E0-401B-9059-286B89BD49F0}"/>
              </a:ext>
            </a:extLst>
          </p:cNvPr>
          <p:cNvSpPr/>
          <p:nvPr/>
        </p:nvSpPr>
        <p:spPr>
          <a:xfrm>
            <a:off x="4658319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95F81-3A9A-4E4E-BDF7-DE4DD8A532D0}"/>
              </a:ext>
            </a:extLst>
          </p:cNvPr>
          <p:cNvSpPr/>
          <p:nvPr/>
        </p:nvSpPr>
        <p:spPr>
          <a:xfrm>
            <a:off x="6353985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E62CA0-1611-4229-84E0-97F781DF6E6A}"/>
              </a:ext>
            </a:extLst>
          </p:cNvPr>
          <p:cNvSpPr/>
          <p:nvPr/>
        </p:nvSpPr>
        <p:spPr>
          <a:xfrm>
            <a:off x="4658319" y="39433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87236A-6D51-4BD9-9392-13A5202ADF10}"/>
              </a:ext>
            </a:extLst>
          </p:cNvPr>
          <p:cNvSpPr/>
          <p:nvPr/>
        </p:nvSpPr>
        <p:spPr>
          <a:xfrm>
            <a:off x="6353985" y="39433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0FE93C2-F2D9-47CC-AEFF-FF9E5D14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69" y="2295525"/>
            <a:ext cx="1344906" cy="134346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6585E9-32A7-47BE-96A7-A4C277859140}"/>
              </a:ext>
            </a:extLst>
          </p:cNvPr>
          <p:cNvSpPr/>
          <p:nvPr/>
        </p:nvSpPr>
        <p:spPr>
          <a:xfrm>
            <a:off x="304839" y="34480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7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C26D1F63-3AAA-4138-B403-E83CDFB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2" y="3524250"/>
            <a:ext cx="1344906" cy="1343462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3910B828-CDA4-420A-A97A-6EFA26078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160" y="2371725"/>
            <a:ext cx="1219356" cy="1219200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363A4DEF-053F-4EFF-927D-0ACE1347D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60" y="4105275"/>
            <a:ext cx="1219356" cy="1219200"/>
          </a:xfrm>
          <a:prstGeom prst="rect">
            <a:avLst/>
          </a:prstGeom>
        </p:spPr>
      </p:pic>
      <p:pic>
        <p:nvPicPr>
          <p:cNvPr id="13" name="그림 14">
            <a:extLst>
              <a:ext uri="{FF2B5EF4-FFF2-40B4-BE49-F238E27FC236}">
                <a16:creationId xmlns:a16="http://schemas.microsoft.com/office/drawing/2014/main" id="{B48C9636-66A0-439A-8AC0-B35C098AB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826" y="4105275"/>
            <a:ext cx="1219356" cy="1219200"/>
          </a:xfrm>
          <a:prstGeom prst="rect">
            <a:avLst/>
          </a:prstGeom>
        </p:spPr>
      </p:pic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81068636-DA5D-43D0-97EA-71890973358A}"/>
              </a:ext>
            </a:extLst>
          </p:cNvPr>
          <p:cNvSpPr/>
          <p:nvPr/>
        </p:nvSpPr>
        <p:spPr>
          <a:xfrm>
            <a:off x="7823930" y="4378110"/>
            <a:ext cx="978408" cy="484632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E1274-D1BC-4813-AACF-C917A79BE957}"/>
              </a:ext>
            </a:extLst>
          </p:cNvPr>
          <p:cNvSpPr txBox="1"/>
          <p:nvPr/>
        </p:nvSpPr>
        <p:spPr>
          <a:xfrm>
            <a:off x="8888413" y="4438650"/>
            <a:ext cx="3022548" cy="12001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latin typeface="Malgun Gothic"/>
                <a:ea typeface="Malgun Gothic"/>
                <a:cs typeface="Arial"/>
              </a:rPr>
              <a:t>'"오늘 </a:t>
            </a:r>
            <a:r>
              <a:rPr lang="ko-KR" altLang="en-US" b="1" err="1">
                <a:latin typeface="Malgun Gothic"/>
                <a:ea typeface="Malgun Gothic"/>
                <a:cs typeface="Arial"/>
              </a:rPr>
              <a:t>뭐입지</a:t>
            </a:r>
            <a:r>
              <a:rPr lang="ko-KR" altLang="en-US" b="1">
                <a:latin typeface="Malgun Gothic"/>
                <a:ea typeface="Malgun Gothic"/>
                <a:cs typeface="Arial"/>
              </a:rPr>
              <a:t>" 어플이 카메라, 사진에 대한 권한을 요청합니다' </a:t>
            </a:r>
            <a:r>
              <a:rPr lang="ko-KR" altLang="en-US">
                <a:latin typeface="Malgun Gothic"/>
                <a:ea typeface="Malgun Gothic"/>
                <a:cs typeface="Arial"/>
              </a:rPr>
              <a:t>에 동의 했을 경우 이용 가능</a:t>
            </a:r>
            <a:endParaRPr lang="ko-KR" altLang="en-US" err="1">
              <a:latin typeface="Malgun Gothic"/>
              <a:ea typeface="Malgun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03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314365" y="16002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6" y="7524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323799" y="809625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0" y="1752600"/>
            <a:ext cx="1219356" cy="12192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62F642-44E0-401B-9059-286B89BD49F0}"/>
              </a:ext>
            </a:extLst>
          </p:cNvPr>
          <p:cNvSpPr/>
          <p:nvPr/>
        </p:nvSpPr>
        <p:spPr>
          <a:xfrm>
            <a:off x="4658319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95F81-3A9A-4E4E-BDF7-DE4DD8A532D0}"/>
              </a:ext>
            </a:extLst>
          </p:cNvPr>
          <p:cNvSpPr/>
          <p:nvPr/>
        </p:nvSpPr>
        <p:spPr>
          <a:xfrm>
            <a:off x="6353985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E62CA0-1611-4229-84E0-97F781DF6E6A}"/>
              </a:ext>
            </a:extLst>
          </p:cNvPr>
          <p:cNvSpPr/>
          <p:nvPr/>
        </p:nvSpPr>
        <p:spPr>
          <a:xfrm>
            <a:off x="4658319" y="39433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87236A-6D51-4BD9-9392-13A5202ADF10}"/>
              </a:ext>
            </a:extLst>
          </p:cNvPr>
          <p:cNvSpPr/>
          <p:nvPr/>
        </p:nvSpPr>
        <p:spPr>
          <a:xfrm>
            <a:off x="6353985" y="39433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0FE93C2-F2D9-47CC-AEFF-FF9E5D14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69" y="2295525"/>
            <a:ext cx="1344906" cy="134346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6585E9-32A7-47BE-96A7-A4C277859140}"/>
              </a:ext>
            </a:extLst>
          </p:cNvPr>
          <p:cNvSpPr/>
          <p:nvPr/>
        </p:nvSpPr>
        <p:spPr>
          <a:xfrm>
            <a:off x="304839" y="34480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7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C26D1F63-3AAA-4138-B403-E83CDFB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2" y="3524250"/>
            <a:ext cx="1344906" cy="1343462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3910B828-CDA4-420A-A97A-6EFA26078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160" y="2371725"/>
            <a:ext cx="1219356" cy="1219200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363A4DEF-053F-4EFF-927D-0ACE1347D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60" y="4105275"/>
            <a:ext cx="1219356" cy="1219200"/>
          </a:xfrm>
          <a:prstGeom prst="rect">
            <a:avLst/>
          </a:prstGeom>
        </p:spPr>
      </p:pic>
      <p:pic>
        <p:nvPicPr>
          <p:cNvPr id="13" name="그림 14">
            <a:extLst>
              <a:ext uri="{FF2B5EF4-FFF2-40B4-BE49-F238E27FC236}">
                <a16:creationId xmlns:a16="http://schemas.microsoft.com/office/drawing/2014/main" id="{B48C9636-66A0-439A-8AC0-B35C098AB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826" y="4105275"/>
            <a:ext cx="1219356" cy="12192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843BE4-ABBD-4045-ADC7-3001DEA1F8F1}"/>
              </a:ext>
            </a:extLst>
          </p:cNvPr>
          <p:cNvSpPr/>
          <p:nvPr/>
        </p:nvSpPr>
        <p:spPr>
          <a:xfrm>
            <a:off x="304839" y="51720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14">
            <a:extLst>
              <a:ext uri="{FF2B5EF4-FFF2-40B4-BE49-F238E27FC236}">
                <a16:creationId xmlns:a16="http://schemas.microsoft.com/office/drawing/2014/main" id="{C3E47639-88AF-4D00-AFBE-D865AE1C2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80" y="5343525"/>
            <a:ext cx="1219356" cy="1219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8C09AC-BC67-4D38-BFC5-DEB85F8A6E5B}"/>
              </a:ext>
            </a:extLst>
          </p:cNvPr>
          <p:cNvSpPr/>
          <p:nvPr/>
        </p:nvSpPr>
        <p:spPr>
          <a:xfrm>
            <a:off x="4483100" y="1695450"/>
            <a:ext cx="3513138" cy="395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9C8DDC10-BCE1-415F-8FF3-DDD56E1F7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161" y="2980625"/>
            <a:ext cx="1375982" cy="1374569"/>
          </a:xfrm>
          <a:prstGeom prst="rect">
            <a:avLst/>
          </a:prstGeom>
        </p:spPr>
      </p:pic>
      <p:pic>
        <p:nvPicPr>
          <p:cNvPr id="12" name="그림 13">
            <a:extLst>
              <a:ext uri="{FF2B5EF4-FFF2-40B4-BE49-F238E27FC236}">
                <a16:creationId xmlns:a16="http://schemas.microsoft.com/office/drawing/2014/main" id="{AB3E9800-D272-47F5-91E4-1808643C5E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105" y="3028018"/>
            <a:ext cx="1344906" cy="13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314365" y="16002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6" y="7524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323799" y="809625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0" y="1752600"/>
            <a:ext cx="1219356" cy="12192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6585E9-32A7-47BE-96A7-A4C277859140}"/>
              </a:ext>
            </a:extLst>
          </p:cNvPr>
          <p:cNvSpPr/>
          <p:nvPr/>
        </p:nvSpPr>
        <p:spPr>
          <a:xfrm>
            <a:off x="304839" y="34480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7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C26D1F63-3AAA-4138-B403-E83CDFB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2" y="3524250"/>
            <a:ext cx="1344906" cy="1343462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1ECC1313-2ACC-4940-BC3C-B0CDEAEB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684338"/>
            <a:ext cx="3503613" cy="3994849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98B4E67F-86D9-454E-99FB-E679B71B3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99" y="5153025"/>
            <a:ext cx="1375982" cy="13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314365" y="160020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6" y="7524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323799" y="809625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0" y="1752600"/>
            <a:ext cx="1219356" cy="12192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62F642-44E0-401B-9059-286B89BD49F0}"/>
              </a:ext>
            </a:extLst>
          </p:cNvPr>
          <p:cNvSpPr/>
          <p:nvPr/>
        </p:nvSpPr>
        <p:spPr>
          <a:xfrm>
            <a:off x="4658319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95F81-3A9A-4E4E-BDF7-DE4DD8A532D0}"/>
              </a:ext>
            </a:extLst>
          </p:cNvPr>
          <p:cNvSpPr/>
          <p:nvPr/>
        </p:nvSpPr>
        <p:spPr>
          <a:xfrm>
            <a:off x="6353985" y="22002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E62CA0-1611-4229-84E0-97F781DF6E6A}"/>
              </a:ext>
            </a:extLst>
          </p:cNvPr>
          <p:cNvSpPr/>
          <p:nvPr/>
        </p:nvSpPr>
        <p:spPr>
          <a:xfrm>
            <a:off x="4658319" y="39433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6585E9-32A7-47BE-96A7-A4C277859140}"/>
              </a:ext>
            </a:extLst>
          </p:cNvPr>
          <p:cNvSpPr/>
          <p:nvPr/>
        </p:nvSpPr>
        <p:spPr>
          <a:xfrm>
            <a:off x="304839" y="34480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7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C26D1F63-3AAA-4138-B403-E83CDFB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2" y="3524250"/>
            <a:ext cx="1344906" cy="1343462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363A4DEF-053F-4EFF-927D-0ACE1347D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314" y="2354250"/>
            <a:ext cx="1219356" cy="1219200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202F2C94-BC4A-4F58-AFAC-CA4023459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982" y="2354250"/>
            <a:ext cx="1358874" cy="1357269"/>
          </a:xfrm>
          <a:prstGeom prst="rect">
            <a:avLst/>
          </a:prstGeom>
        </p:spPr>
      </p:pic>
      <p:pic>
        <p:nvPicPr>
          <p:cNvPr id="6" name="그림 14">
            <a:extLst>
              <a:ext uri="{FF2B5EF4-FFF2-40B4-BE49-F238E27FC236}">
                <a16:creationId xmlns:a16="http://schemas.microsoft.com/office/drawing/2014/main" id="{9C71D036-204F-481D-9C6F-372B5689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313" y="4124325"/>
            <a:ext cx="121935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7" y="926140"/>
            <a:ext cx="5411159" cy="5411086"/>
          </a:xfrm>
          <a:prstGeom prst="rect">
            <a:avLst/>
          </a:prstGeom>
        </p:spPr>
      </p:pic>
      <p:pic>
        <p:nvPicPr>
          <p:cNvPr id="6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58EC17CF-D419-4A23-9F79-75B6F648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02" y="2409825"/>
            <a:ext cx="2629139" cy="17240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4648200" y="4733925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A07F1F-FF72-40E4-B601-A84B508FA565}"/>
              </a:ext>
            </a:extLst>
          </p:cNvPr>
          <p:cNvSpPr/>
          <p:nvPr/>
        </p:nvSpPr>
        <p:spPr>
          <a:xfrm>
            <a:off x="6030987" y="4733925"/>
            <a:ext cx="1203251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1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7" y="926140"/>
            <a:ext cx="5411159" cy="54110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596C2EC-647A-435C-B197-4D96A62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59" y="209550"/>
            <a:ext cx="677161" cy="449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FEA5B-69FC-45FE-B2D8-15680331871C}"/>
              </a:ext>
            </a:extLst>
          </p:cNvPr>
          <p:cNvSpPr txBox="1"/>
          <p:nvPr/>
        </p:nvSpPr>
        <p:spPr>
          <a:xfrm>
            <a:off x="4352925" y="3057525"/>
            <a:ext cx="3141920" cy="9239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Adobe"/>
                <a:ea typeface="맑은 고딕"/>
              </a:rPr>
              <a:t>ID   _________________</a:t>
            </a:r>
          </a:p>
          <a:p>
            <a:pPr algn="ctr"/>
            <a:endParaRPr lang="ko-KR" altLang="en-US">
              <a:latin typeface="Adobe"/>
              <a:ea typeface="맑은 고딕"/>
            </a:endParaRPr>
          </a:p>
          <a:p>
            <a:pPr algn="ctr"/>
            <a:r>
              <a:rPr lang="ko-KR" altLang="en-US">
                <a:latin typeface="Adobe"/>
                <a:ea typeface="맑은 고딕"/>
              </a:rPr>
              <a:t>PW  _________________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58EFFE-9406-4DE5-9CDB-9158EBE34567}"/>
              </a:ext>
            </a:extLst>
          </p:cNvPr>
          <p:cNvSpPr/>
          <p:nvPr/>
        </p:nvSpPr>
        <p:spPr>
          <a:xfrm>
            <a:off x="5308867" y="4229100"/>
            <a:ext cx="1213219" cy="4365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ea typeface="맑은 고딕"/>
              </a:rPr>
              <a:t>Sign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In</a:t>
            </a:r>
            <a:endParaRPr lang="ko-KR" altLang="en-US" b="1">
              <a:ea typeface="맑은 고딕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788708-66F5-41DA-ADAD-BE05E53E7FCC}"/>
              </a:ext>
            </a:extLst>
          </p:cNvPr>
          <p:cNvSpPr/>
          <p:nvPr/>
        </p:nvSpPr>
        <p:spPr>
          <a:xfrm>
            <a:off x="6020347" y="4886325"/>
            <a:ext cx="356191" cy="35624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F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BE10C0-488A-4BF6-A712-FCC9D0A6D044}"/>
              </a:ext>
            </a:extLst>
          </p:cNvPr>
          <p:cNvSpPr/>
          <p:nvPr/>
        </p:nvSpPr>
        <p:spPr>
          <a:xfrm>
            <a:off x="5467847" y="4886325"/>
            <a:ext cx="356191" cy="356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K</a:t>
            </a:r>
          </a:p>
        </p:txBody>
      </p:sp>
      <p:pic>
        <p:nvPicPr>
          <p:cNvPr id="6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F115B69E-5173-406D-BBD5-356AA8C1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776" y="2066925"/>
            <a:ext cx="1183825" cy="7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7" y="926140"/>
            <a:ext cx="5411159" cy="54110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238087" y="1714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회원가입</a:t>
            </a:r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596C2EC-647A-435C-B197-4D96A62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48" y="171450"/>
            <a:ext cx="677161" cy="449852"/>
          </a:xfrm>
          <a:prstGeom prst="rect">
            <a:avLst/>
          </a:prstGeom>
        </p:spPr>
      </p:pic>
      <p:pic>
        <p:nvPicPr>
          <p:cNvPr id="5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46595F9-8D5D-4D4F-916C-FFD747ACB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60" y="2063380"/>
            <a:ext cx="1183825" cy="777149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id="{A8151BC6-A4DC-4249-B067-CC3F9FAB7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90" y="3105150"/>
            <a:ext cx="369608" cy="399849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ED00C776-4A40-420E-96E3-9086A2C6E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890" y="3632704"/>
            <a:ext cx="531628" cy="322017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E1B5CB35-1462-4A49-BA63-CAFEF4631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226" y="3145026"/>
            <a:ext cx="896587" cy="327426"/>
          </a:xfrm>
          <a:prstGeom prst="rect">
            <a:avLst/>
          </a:prstGeom>
        </p:spPr>
      </p:pic>
      <p:pic>
        <p:nvPicPr>
          <p:cNvPr id="15" name="그림 11">
            <a:extLst>
              <a:ext uri="{FF2B5EF4-FFF2-40B4-BE49-F238E27FC236}">
                <a16:creationId xmlns:a16="http://schemas.microsoft.com/office/drawing/2014/main" id="{D846DDEC-E3D4-44AF-A5C5-C626F59A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890" y="4093227"/>
            <a:ext cx="531628" cy="322017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1D7AD651-724C-4ECF-A495-BEE294709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461" y="4093227"/>
            <a:ext cx="399866" cy="333188"/>
          </a:xfrm>
          <a:prstGeom prst="rect">
            <a:avLst/>
          </a:prstGeom>
        </p:spPr>
      </p:pic>
      <p:pic>
        <p:nvPicPr>
          <p:cNvPr id="18" name="그림 18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65A5A5D0-444B-479B-9EF8-7EF3BA7551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786" y="4457700"/>
            <a:ext cx="983156" cy="400733"/>
          </a:xfrm>
          <a:prstGeom prst="rect">
            <a:avLst/>
          </a:prstGeom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EB37824D-933E-4DF5-A7C3-71955945A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786" y="4945380"/>
            <a:ext cx="514074" cy="3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7" y="926140"/>
            <a:ext cx="5411159" cy="54110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228564" y="11430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회원가입</a:t>
            </a:r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596C2EC-647A-435C-B197-4D96A62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14" y="114300"/>
            <a:ext cx="677161" cy="449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58EFFE-9406-4DE5-9CDB-9158EBE34567}"/>
              </a:ext>
            </a:extLst>
          </p:cNvPr>
          <p:cNvSpPr/>
          <p:nvPr/>
        </p:nvSpPr>
        <p:spPr>
          <a:xfrm>
            <a:off x="1657089" y="114300"/>
            <a:ext cx="1212850" cy="4365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a typeface="맑은 고딕"/>
              </a:rPr>
              <a:t>다음으로</a:t>
            </a:r>
          </a:p>
        </p:txBody>
      </p:sp>
      <p:pic>
        <p:nvPicPr>
          <p:cNvPr id="5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46595F9-8D5D-4D4F-916C-FFD747ACB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60" y="2063380"/>
            <a:ext cx="1183825" cy="777149"/>
          </a:xfrm>
          <a:prstGeom prst="rect">
            <a:avLst/>
          </a:prstGeom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C8B61B3A-E899-42AB-83D4-CAFBA47DB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835" y="3133725"/>
            <a:ext cx="2744714" cy="228600"/>
          </a:xfrm>
          <a:prstGeom prst="rect">
            <a:avLst/>
          </a:prstGeom>
        </p:spPr>
      </p:pic>
      <p:pic>
        <p:nvPicPr>
          <p:cNvPr id="7" name="그림 10">
            <a:extLst>
              <a:ext uri="{FF2B5EF4-FFF2-40B4-BE49-F238E27FC236}">
                <a16:creationId xmlns:a16="http://schemas.microsoft.com/office/drawing/2014/main" id="{B6ECF936-9A0B-480D-97E1-302B82A13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078" y="3943350"/>
            <a:ext cx="566684" cy="288027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37B97945-60C7-43B8-922F-9A2DF0418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078" y="3629025"/>
            <a:ext cx="558913" cy="247876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CF9C089A-36C8-473A-92A8-B82E7B809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059" y="3619500"/>
            <a:ext cx="1494290" cy="235575"/>
          </a:xfrm>
          <a:prstGeom prst="rect">
            <a:avLst/>
          </a:prstGeom>
        </p:spPr>
      </p:pic>
      <p:pic>
        <p:nvPicPr>
          <p:cNvPr id="17" name="그림 14">
            <a:extLst>
              <a:ext uri="{FF2B5EF4-FFF2-40B4-BE49-F238E27FC236}">
                <a16:creationId xmlns:a16="http://schemas.microsoft.com/office/drawing/2014/main" id="{06F6ACA5-F5FE-4724-8E63-24F1733B6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059" y="3943350"/>
            <a:ext cx="1494290" cy="2355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2312E1-B4F2-46DD-9389-5ACBC12332D8}"/>
              </a:ext>
            </a:extLst>
          </p:cNvPr>
          <p:cNvSpPr/>
          <p:nvPr/>
        </p:nvSpPr>
        <p:spPr>
          <a:xfrm>
            <a:off x="4547835" y="3629025"/>
            <a:ext cx="170658" cy="17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430377-1D4C-4430-82A5-2F7F78311B74}"/>
              </a:ext>
            </a:extLst>
          </p:cNvPr>
          <p:cNvSpPr/>
          <p:nvPr/>
        </p:nvSpPr>
        <p:spPr>
          <a:xfrm>
            <a:off x="4552157" y="3943350"/>
            <a:ext cx="170658" cy="17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0">
            <a:extLst>
              <a:ext uri="{FF2B5EF4-FFF2-40B4-BE49-F238E27FC236}">
                <a16:creationId xmlns:a16="http://schemas.microsoft.com/office/drawing/2014/main" id="{DAACA921-6CD0-411D-8C66-F15683112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125" y="4600575"/>
            <a:ext cx="566684" cy="288027"/>
          </a:xfrm>
          <a:prstGeom prst="rect">
            <a:avLst/>
          </a:prstGeom>
        </p:spPr>
      </p:pic>
      <p:pic>
        <p:nvPicPr>
          <p:cNvPr id="21" name="그림 12">
            <a:extLst>
              <a:ext uri="{FF2B5EF4-FFF2-40B4-BE49-F238E27FC236}">
                <a16:creationId xmlns:a16="http://schemas.microsoft.com/office/drawing/2014/main" id="{D0E9F2B8-B4BD-402C-95BB-E5B4CCE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125" y="4286250"/>
            <a:ext cx="558913" cy="24787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8C64D1C-8124-4215-B808-001CEE009638}"/>
              </a:ext>
            </a:extLst>
          </p:cNvPr>
          <p:cNvSpPr/>
          <p:nvPr/>
        </p:nvSpPr>
        <p:spPr>
          <a:xfrm>
            <a:off x="4561756" y="4286250"/>
            <a:ext cx="170658" cy="17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1EFEFB-A901-442B-9694-54009B5D2948}"/>
              </a:ext>
            </a:extLst>
          </p:cNvPr>
          <p:cNvSpPr/>
          <p:nvPr/>
        </p:nvSpPr>
        <p:spPr>
          <a:xfrm>
            <a:off x="4571279" y="4600575"/>
            <a:ext cx="170658" cy="17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9">
            <a:extLst>
              <a:ext uri="{FF2B5EF4-FFF2-40B4-BE49-F238E27FC236}">
                <a16:creationId xmlns:a16="http://schemas.microsoft.com/office/drawing/2014/main" id="{83512D25-F03D-4311-A612-B13CE2477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2348" y="4286250"/>
            <a:ext cx="1479126" cy="227081"/>
          </a:xfrm>
          <a:prstGeom prst="rect">
            <a:avLst/>
          </a:prstGeom>
        </p:spPr>
      </p:pic>
      <p:pic>
        <p:nvPicPr>
          <p:cNvPr id="31" name="그림 29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5ACFE896-774B-4892-811E-CB42C9896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2348" y="4630839"/>
            <a:ext cx="1479126" cy="227081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7EB193A-C454-4048-BB5C-265502C9A41B}"/>
              </a:ext>
            </a:extLst>
          </p:cNvPr>
          <p:cNvSpPr/>
          <p:nvPr/>
        </p:nvSpPr>
        <p:spPr>
          <a:xfrm>
            <a:off x="5237163" y="4981575"/>
            <a:ext cx="1353776" cy="366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ea typeface="맑은 고딕"/>
              </a:rPr>
              <a:t>Sign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0441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7" y="926140"/>
            <a:ext cx="5411159" cy="54110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228564" y="11430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회원가입</a:t>
            </a:r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596C2EC-647A-435C-B197-4D96A62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14" y="114300"/>
            <a:ext cx="677161" cy="449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58EFFE-9406-4DE5-9CDB-9158EBE34567}"/>
              </a:ext>
            </a:extLst>
          </p:cNvPr>
          <p:cNvSpPr/>
          <p:nvPr/>
        </p:nvSpPr>
        <p:spPr>
          <a:xfrm>
            <a:off x="1657089" y="114300"/>
            <a:ext cx="1212850" cy="4365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a typeface="맑은 고딕"/>
              </a:rPr>
              <a:t>다음으로</a:t>
            </a:r>
          </a:p>
        </p:txBody>
      </p:sp>
      <p:pic>
        <p:nvPicPr>
          <p:cNvPr id="5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46595F9-8D5D-4D4F-916C-FFD747ACB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60" y="2063380"/>
            <a:ext cx="1183825" cy="7771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7EB193A-C454-4048-BB5C-265502C9A41B}"/>
              </a:ext>
            </a:extLst>
          </p:cNvPr>
          <p:cNvSpPr/>
          <p:nvPr/>
        </p:nvSpPr>
        <p:spPr>
          <a:xfrm>
            <a:off x="5169952" y="4410075"/>
            <a:ext cx="1353776" cy="366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ea typeface="맑은 고딕"/>
              </a:rPr>
              <a:t>Sign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In</a:t>
            </a: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08188AA6-EEA0-4DCA-9EC8-C2A4372F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302" y="3352800"/>
            <a:ext cx="1816259" cy="422128"/>
          </a:xfrm>
          <a:prstGeom prst="rect">
            <a:avLst/>
          </a:prstGeom>
        </p:spPr>
      </p:pic>
      <p:pic>
        <p:nvPicPr>
          <p:cNvPr id="11" name="그림 1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4B30323C-F409-45AF-8A7A-14FEDE711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482" y="4076700"/>
            <a:ext cx="1617351" cy="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3" y="6000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pic>
        <p:nvPicPr>
          <p:cNvPr id="7" name="그림 10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A5409CF-0024-40B3-9FD3-8A89E788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83" y="209550"/>
            <a:ext cx="771766" cy="47397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737058-6F41-4993-AE74-D7D55029B882}"/>
              </a:ext>
            </a:extLst>
          </p:cNvPr>
          <p:cNvSpPr/>
          <p:nvPr/>
        </p:nvSpPr>
        <p:spPr>
          <a:xfrm>
            <a:off x="2762145" y="2438400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8762C-17DF-48AF-937D-EA53313A3565}"/>
              </a:ext>
            </a:extLst>
          </p:cNvPr>
          <p:cNvSpPr txBox="1"/>
          <p:nvPr/>
        </p:nvSpPr>
        <p:spPr>
          <a:xfrm>
            <a:off x="323799" y="23241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'앱 실행 시 위치 정보의</a:t>
            </a:r>
          </a:p>
          <a:p>
            <a:pPr algn="ctr"/>
            <a:r>
              <a:rPr lang="ko-KR" altLang="en-US" sz="1200">
                <a:ea typeface="맑은 고딕"/>
              </a:rPr>
              <a:t>제공에 동의하십니까?'</a:t>
            </a:r>
          </a:p>
          <a:p>
            <a:pPr algn="ctr"/>
            <a:r>
              <a:rPr lang="ko-KR" altLang="en-US" sz="1200">
                <a:ea typeface="맑은 고딕"/>
              </a:rPr>
              <a:t>에 동의했을 경우</a:t>
            </a:r>
            <a:endParaRPr lang="ko-KR"/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2D0FDD2B-7DC0-46D7-836D-1030C2C9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215" y="1371600"/>
            <a:ext cx="752199" cy="752126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76638305-7E85-4AD2-A601-EAD35039D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319" y="2686050"/>
            <a:ext cx="2399961" cy="240873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55A442F-43D7-44E8-92D2-1DD32B012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945" y="3743325"/>
            <a:ext cx="1219512" cy="1219200"/>
          </a:xfrm>
          <a:prstGeom prst="rect">
            <a:avLst/>
          </a:prstGeom>
        </p:spPr>
      </p:pic>
      <p:pic>
        <p:nvPicPr>
          <p:cNvPr id="11" name="그림 12">
            <a:extLst>
              <a:ext uri="{FF2B5EF4-FFF2-40B4-BE49-F238E27FC236}">
                <a16:creationId xmlns:a16="http://schemas.microsoft.com/office/drawing/2014/main" id="{11CDDA5D-C600-4793-97A4-EB1876F48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426" y="2952750"/>
            <a:ext cx="875199" cy="872642"/>
          </a:xfrm>
          <a:prstGeom prst="rect">
            <a:avLst/>
          </a:prstGeom>
        </p:spPr>
      </p:pic>
      <p:pic>
        <p:nvPicPr>
          <p:cNvPr id="17" name="그림 17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E812F5B8-CE21-42C3-A3B1-8F0B6C57C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776" y="2952750"/>
            <a:ext cx="856604" cy="853909"/>
          </a:xfrm>
          <a:prstGeom prst="rect">
            <a:avLst/>
          </a:prstGeom>
        </p:spPr>
      </p:pic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09C6DE2-CC6B-43BC-AFC1-4E4829D00A4B}"/>
              </a:ext>
            </a:extLst>
          </p:cNvPr>
          <p:cNvSpPr/>
          <p:nvPr/>
        </p:nvSpPr>
        <p:spPr>
          <a:xfrm rot="5400000">
            <a:off x="5401364" y="3286125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BEFC687-0411-4A10-98E1-F6FE3B839BEC}"/>
              </a:ext>
            </a:extLst>
          </p:cNvPr>
          <p:cNvSpPr/>
          <p:nvPr/>
        </p:nvSpPr>
        <p:spPr>
          <a:xfrm rot="5400000">
            <a:off x="6239671" y="4181475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50300CE-B54D-4771-A7E8-1D367D608B4D}"/>
              </a:ext>
            </a:extLst>
          </p:cNvPr>
          <p:cNvSpPr/>
          <p:nvPr/>
        </p:nvSpPr>
        <p:spPr>
          <a:xfrm rot="5400000">
            <a:off x="7097030" y="3333750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27A7B5C-C17C-4450-B2C2-B47B631DC95E}"/>
              </a:ext>
            </a:extLst>
          </p:cNvPr>
          <p:cNvSpPr/>
          <p:nvPr/>
        </p:nvSpPr>
        <p:spPr>
          <a:xfrm rot="16200000">
            <a:off x="6049147" y="3333750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A887244-25F1-4655-A105-AA7C497A0D94}"/>
              </a:ext>
            </a:extLst>
          </p:cNvPr>
          <p:cNvSpPr/>
          <p:nvPr/>
        </p:nvSpPr>
        <p:spPr>
          <a:xfrm rot="16200000">
            <a:off x="4258218" y="3286125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F9C7C72-98A2-4029-A9CA-E706079548BA}"/>
              </a:ext>
            </a:extLst>
          </p:cNvPr>
          <p:cNvSpPr/>
          <p:nvPr/>
        </p:nvSpPr>
        <p:spPr>
          <a:xfrm rot="16200000">
            <a:off x="5144156" y="4181475"/>
            <a:ext cx="254287" cy="194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61B35-210F-419E-937C-4F55BCC9852F}"/>
              </a:ext>
            </a:extLst>
          </p:cNvPr>
          <p:cNvSpPr txBox="1"/>
          <p:nvPr/>
        </p:nvSpPr>
        <p:spPr>
          <a:xfrm>
            <a:off x="4220113" y="2171700"/>
            <a:ext cx="3192904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>
                <a:ea typeface="맑은 고딕"/>
              </a:rPr>
              <a:t>현재 서울시 서대문구 홍은동은 평균 18도 입니다</a:t>
            </a:r>
            <a:endParaRPr lang="ko-KR" altLang="en-US" sz="1600" b="1" err="1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B79AF784-2FF9-4456-BB45-25646CAF3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562" y="4495800"/>
            <a:ext cx="689252" cy="6853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0EC083-83B5-4187-90A2-69827BB4F5DB}"/>
              </a:ext>
            </a:extLst>
          </p:cNvPr>
          <p:cNvSpPr txBox="1"/>
          <p:nvPr/>
        </p:nvSpPr>
        <p:spPr>
          <a:xfrm>
            <a:off x="6430195" y="5181600"/>
            <a:ext cx="961783" cy="2778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15시~19시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4219575" y="1689100"/>
            <a:ext cx="607117" cy="2999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3606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702AB3-F4EB-4397-A38A-064D47EC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09686"/>
              </p:ext>
            </p:extLst>
          </p:nvPr>
        </p:nvGraphicFramePr>
        <p:xfrm>
          <a:off x="1667088" y="990600"/>
          <a:ext cx="8153399" cy="439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66971041"/>
                    </a:ext>
                  </a:extLst>
                </a:gridCol>
                <a:gridCol w="6696074">
                  <a:extLst>
                    <a:ext uri="{9D8B030D-6E8A-4147-A177-3AD203B41FA5}">
                      <a16:colId xmlns:a16="http://schemas.microsoft.com/office/drawing/2014/main" val="2338433188"/>
                    </a:ext>
                  </a:extLst>
                </a:gridCol>
              </a:tblGrid>
              <a:tr h="504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옷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65602"/>
                  </a:ext>
                </a:extLst>
              </a:tr>
              <a:tr h="456064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/>
                        <a:t>27도~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/>
                        <a:t>민소매, 반팔 / 반바지, 원피스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35149"/>
                  </a:ext>
                </a:extLst>
              </a:tr>
              <a:tr h="446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23도~26도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반팔, 얇은 셔츠, 얇은 </a:t>
                      </a:r>
                      <a:r>
                        <a:rPr lang="ko-KR" altLang="en-US" err="1"/>
                        <a:t>긴팔</a:t>
                      </a:r>
                      <a:r>
                        <a:rPr lang="ko-KR" altLang="en-US"/>
                        <a:t> / 반바지, 면바지, 얇은 </a:t>
                      </a:r>
                      <a:r>
                        <a:rPr lang="ko-KR" altLang="en-US" err="1"/>
                        <a:t>스키니</a:t>
                      </a:r>
                      <a:r>
                        <a:rPr lang="ko-KR" alt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02073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20도~22도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긴팔티</a:t>
                      </a:r>
                      <a:r>
                        <a:rPr lang="ko-KR" altLang="en-US"/>
                        <a:t> + 가디건, </a:t>
                      </a:r>
                      <a:r>
                        <a:rPr lang="ko-KR" altLang="en-US" err="1"/>
                        <a:t>후드티</a:t>
                      </a:r>
                      <a:r>
                        <a:rPr lang="ko-KR" altLang="en-US"/>
                        <a:t> / 면바지, </a:t>
                      </a:r>
                      <a:r>
                        <a:rPr lang="ko-KR" altLang="en-US" err="1"/>
                        <a:t>슬랙스</a:t>
                      </a:r>
                      <a:r>
                        <a:rPr lang="ko-KR" altLang="en-US"/>
                        <a:t>, </a:t>
                      </a:r>
                      <a:r>
                        <a:rPr lang="ko-KR" altLang="en-US" err="1"/>
                        <a:t>스키니</a:t>
                      </a:r>
                      <a:r>
                        <a:rPr lang="ko-KR" alt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550"/>
                  </a:ext>
                </a:extLst>
              </a:tr>
              <a:tr h="392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17도~19도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니트, 가디건, </a:t>
                      </a:r>
                      <a:r>
                        <a:rPr lang="ko-KR" altLang="en-US" err="1"/>
                        <a:t>후드티</a:t>
                      </a:r>
                      <a:r>
                        <a:rPr lang="ko-KR" altLang="en-US"/>
                        <a:t>, 맨투맨 / 청바지, 면바지, </a:t>
                      </a:r>
                      <a:r>
                        <a:rPr lang="ko-KR" altLang="en-US" err="1"/>
                        <a:t>슬랙스</a:t>
                      </a:r>
                      <a:r>
                        <a:rPr lang="ko-KR" altLang="en-US"/>
                        <a:t>, 원피스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16169"/>
                  </a:ext>
                </a:extLst>
              </a:tr>
              <a:tr h="611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12도~16도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자켓, 가디건, </a:t>
                      </a:r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간절기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야상 / 셔츠, 티 (간단히)</a:t>
                      </a:r>
                      <a:endParaRPr lang="ko-KR">
                        <a:solidFill>
                          <a:srgbClr val="000000"/>
                        </a:solidFill>
                      </a:endParaRPr>
                    </a:p>
                    <a:p>
                      <a:pPr lvl="0" latinLnBrk="1">
                        <a:buNone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/ 살색스타킹(14도 이하) / 스카프 (옵션)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56831"/>
                  </a:ext>
                </a:extLst>
              </a:tr>
              <a:tr h="611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10도~11도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트랜치코트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간절기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야상, 자켓 + 가디건 /</a:t>
                      </a:r>
                    </a:p>
                    <a:p>
                      <a:pPr lvl="0" latinLnBrk="1">
                        <a:buNone/>
                      </a:pPr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여러겹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껴입기, 두꺼운 니트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633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6도~9도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코트, </a:t>
                      </a:r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가죽자켓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873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~5도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solidFill>
                            <a:srgbClr val="000000"/>
                          </a:solidFill>
                        </a:rPr>
                        <a:t>겨울옷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(야상, 패딩, 목도리(옵션) 등등)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88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930D41-AF08-4D5C-9F64-4B0427EAA350}"/>
              </a:ext>
            </a:extLst>
          </p:cNvPr>
          <p:cNvSpPr txBox="1"/>
          <p:nvPr/>
        </p:nvSpPr>
        <p:spPr>
          <a:xfrm>
            <a:off x="4058168" y="5734050"/>
            <a:ext cx="60395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* 추위나 더위를 타는 정도에 따라 1~2도 조절 가능</a:t>
            </a:r>
          </a:p>
        </p:txBody>
      </p:sp>
    </p:spTree>
    <p:extLst>
      <p:ext uri="{BB962C8B-B14F-4D97-AF65-F5344CB8AC3E}">
        <p14:creationId xmlns:p14="http://schemas.microsoft.com/office/powerpoint/2010/main" val="6997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F567A5-F5E8-49FF-BF13-5666AC1EAA0C}"/>
              </a:ext>
            </a:extLst>
          </p:cNvPr>
          <p:cNvSpPr/>
          <p:nvPr/>
        </p:nvSpPr>
        <p:spPr>
          <a:xfrm>
            <a:off x="4224958" y="37147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C12E107-7835-456F-A130-C45378942809}"/>
              </a:ext>
            </a:extLst>
          </p:cNvPr>
          <p:cNvSpPr/>
          <p:nvPr/>
        </p:nvSpPr>
        <p:spPr>
          <a:xfrm>
            <a:off x="5923153" y="3714750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119F14-3421-49C5-93E1-3DC6D4DE105D}"/>
              </a:ext>
            </a:extLst>
          </p:cNvPr>
          <p:cNvSpPr/>
          <p:nvPr/>
        </p:nvSpPr>
        <p:spPr>
          <a:xfrm>
            <a:off x="5930153" y="19224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2A6117-64E5-4AAD-8292-D8179219A069}"/>
              </a:ext>
            </a:extLst>
          </p:cNvPr>
          <p:cNvSpPr/>
          <p:nvPr/>
        </p:nvSpPr>
        <p:spPr>
          <a:xfrm>
            <a:off x="4224958" y="1922475"/>
            <a:ext cx="1458913" cy="15288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83E899-D6CD-4CBC-A9A3-449D4661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3" y="600075"/>
            <a:ext cx="5973919" cy="5973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CFAF6-4DE8-43D8-AB2D-7DF6747C5E26}"/>
              </a:ext>
            </a:extLst>
          </p:cNvPr>
          <p:cNvSpPr/>
          <p:nvPr/>
        </p:nvSpPr>
        <p:spPr>
          <a:xfrm>
            <a:off x="323799" y="209550"/>
            <a:ext cx="1213219" cy="43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2A0F53-FCF7-4322-A893-FF7DA35B1752}"/>
              </a:ext>
            </a:extLst>
          </p:cNvPr>
          <p:cNvSpPr/>
          <p:nvPr/>
        </p:nvSpPr>
        <p:spPr>
          <a:xfrm>
            <a:off x="1790928" y="209550"/>
            <a:ext cx="899740" cy="439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옷장</a:t>
            </a:r>
            <a:endParaRPr lang="ko-KR" altLang="en-US" sz="1200" b="1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C96F0B1-0C01-48B6-A5A6-756D826B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3" y="209550"/>
            <a:ext cx="718255" cy="472519"/>
          </a:xfrm>
          <a:prstGeom prst="rect">
            <a:avLst/>
          </a:prstGeom>
        </p:spPr>
      </p:pic>
      <p:pic>
        <p:nvPicPr>
          <p:cNvPr id="9" name="그림 11" descr="셔츠, 의류이(가) 표시된 사진&#10;&#10;높은 신뢰도로 생성된 설명">
            <a:extLst>
              <a:ext uri="{FF2B5EF4-FFF2-40B4-BE49-F238E27FC236}">
                <a16:creationId xmlns:a16="http://schemas.microsoft.com/office/drawing/2014/main" id="{2A05FA7A-E6D7-4AFA-B8EC-88E2E8B2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954" y="2076450"/>
            <a:ext cx="1219356" cy="1219200"/>
          </a:xfrm>
          <a:prstGeom prst="rect">
            <a:avLst/>
          </a:prstGeom>
        </p:spPr>
      </p:pic>
      <p:pic>
        <p:nvPicPr>
          <p:cNvPr id="13" name="그림 17">
            <a:extLst>
              <a:ext uri="{FF2B5EF4-FFF2-40B4-BE49-F238E27FC236}">
                <a16:creationId xmlns:a16="http://schemas.microsoft.com/office/drawing/2014/main" id="{4BA93744-F8C3-41AD-B40D-9CCE1C87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47" y="2076450"/>
            <a:ext cx="1219356" cy="1219200"/>
          </a:xfrm>
          <a:prstGeom prst="rect">
            <a:avLst/>
          </a:prstGeom>
        </p:spPr>
      </p:pic>
      <p:pic>
        <p:nvPicPr>
          <p:cNvPr id="27" name="그림 28" descr="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1A937B6C-70F6-416F-823A-1BBF89A7F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954" y="3895725"/>
            <a:ext cx="1219356" cy="1219200"/>
          </a:xfrm>
          <a:prstGeom prst="rect">
            <a:avLst/>
          </a:prstGeom>
        </p:spPr>
      </p:pic>
      <p:pic>
        <p:nvPicPr>
          <p:cNvPr id="30" name="그림 30">
            <a:extLst>
              <a:ext uri="{FF2B5EF4-FFF2-40B4-BE49-F238E27FC236}">
                <a16:creationId xmlns:a16="http://schemas.microsoft.com/office/drawing/2014/main" id="{2D27B593-759B-4792-80D9-DB266726E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9148" y="3838575"/>
            <a:ext cx="1219356" cy="1219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33AB3E-6332-462A-848C-4973B52DC1EE}"/>
              </a:ext>
            </a:extLst>
          </p:cNvPr>
          <p:cNvSpPr txBox="1"/>
          <p:nvPr/>
        </p:nvSpPr>
        <p:spPr>
          <a:xfrm>
            <a:off x="8325912" y="1922475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&lt;대분류&gt;</a:t>
            </a:r>
          </a:p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상의 / 하의</a:t>
            </a:r>
            <a:endParaRPr lang="ko-KR"/>
          </a:p>
          <a:p>
            <a:pPr algn="ctr"/>
            <a:r>
              <a:rPr lang="ko-KR" altLang="en-US" err="1">
                <a:ea typeface="맑은 고딕"/>
              </a:rPr>
              <a:t>아우터</a:t>
            </a:r>
            <a:r>
              <a:rPr lang="ko-KR" altLang="en-US">
                <a:ea typeface="맑은 고딕"/>
              </a:rPr>
              <a:t> / 기타</a:t>
            </a:r>
          </a:p>
        </p:txBody>
      </p:sp>
    </p:spTree>
    <p:extLst>
      <p:ext uri="{BB962C8B-B14F-4D97-AF65-F5344CB8AC3E}">
        <p14:creationId xmlns:p14="http://schemas.microsoft.com/office/powerpoint/2010/main" val="278385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2018-01-21T08:25:04Z</dcterms:modified>
</cp:coreProperties>
</file>