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31"/>
  </p:notesMasterIdLst>
  <p:sldIdLst>
    <p:sldId id="256" r:id="rId2"/>
    <p:sldId id="258" r:id="rId3"/>
    <p:sldId id="306" r:id="rId4"/>
    <p:sldId id="307" r:id="rId5"/>
    <p:sldId id="308" r:id="rId6"/>
    <p:sldId id="309" r:id="rId7"/>
    <p:sldId id="310" r:id="rId8"/>
    <p:sldId id="311" r:id="rId9"/>
    <p:sldId id="313" r:id="rId10"/>
    <p:sldId id="312"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1" r:id="rId28"/>
    <p:sldId id="332" r:id="rId29"/>
    <p:sldId id="261" r:id="rId30"/>
  </p:sldIdLst>
  <p:sldSz cx="9144000" cy="5143500" type="screen16x9"/>
  <p:notesSz cx="6858000" cy="9144000"/>
  <p:embeddedFontLst>
    <p:embeddedFont>
      <p:font typeface="Montserrat" charset="0"/>
      <p:regular r:id="rId32"/>
      <p:bold r:id="rId33"/>
      <p:italic r:id="rId34"/>
      <p:boldItalic r:id="rId35"/>
    </p:embeddedFont>
    <p:embeddedFont>
      <p:font typeface="Anek Devanagari" charset="0"/>
      <p:regular r:id="rId36"/>
      <p:bold r:id="rId37"/>
    </p:embeddedFont>
    <p:embeddedFont>
      <p:font typeface="Montserrat SemiBold"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52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44CA33E7-C397-4C6B-9580-96D4986FE125}">
  <a:tblStyle styleId="{44CA33E7-C397-4C6B-9580-96D4986FE12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696" y="236"/>
      </p:cViewPr>
      <p:guideLst>
        <p:guide orient="horz" pos="52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5162375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1003bd6ff0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1003bd6ff0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394d1b5095_2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394d1b5095_2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10000"/>
          </a:blip>
          <a:stretch>
            <a:fillRect/>
          </a:stretch>
        </p:blipFill>
        <p:spPr>
          <a:xfrm>
            <a:off x="140075" y="189425"/>
            <a:ext cx="8863826" cy="4847374"/>
          </a:xfrm>
          <a:prstGeom prst="rect">
            <a:avLst/>
          </a:prstGeom>
          <a:noFill/>
          <a:ln>
            <a:noFill/>
          </a:ln>
        </p:spPr>
      </p:pic>
      <p:sp>
        <p:nvSpPr>
          <p:cNvPr id="10" name="Google Shape;10;p2"/>
          <p:cNvSpPr txBox="1">
            <a:spLocks noGrp="1"/>
          </p:cNvSpPr>
          <p:nvPr>
            <p:ph type="ctrTitle"/>
          </p:nvPr>
        </p:nvSpPr>
        <p:spPr>
          <a:xfrm>
            <a:off x="621100" y="884438"/>
            <a:ext cx="5464200" cy="19329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sz="4500" b="0">
                <a:latin typeface="Montserrat SemiBold"/>
                <a:ea typeface="Montserrat SemiBold"/>
                <a:cs typeface="Montserrat SemiBold"/>
                <a:sym typeface="Montserrat Semi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621100" y="2854363"/>
            <a:ext cx="5464200" cy="3363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atin typeface="Anek Devanagari"/>
                <a:ea typeface="Anek Devanagari"/>
                <a:cs typeface="Anek Devanagari"/>
                <a:sym typeface="Anek Devanag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p:nvPr/>
        </p:nvSpPr>
        <p:spPr>
          <a:xfrm>
            <a:off x="7724465" y="4961054"/>
            <a:ext cx="953720" cy="952769"/>
          </a:xfrm>
          <a:custGeom>
            <a:avLst/>
            <a:gdLst/>
            <a:ahLst/>
            <a:cxnLst/>
            <a:rect l="l" t="t" r="r" b="b"/>
            <a:pathLst>
              <a:path w="34101" h="34067" extrusionOk="0">
                <a:moveTo>
                  <a:pt x="33964" y="1"/>
                </a:moveTo>
                <a:cubicBezTo>
                  <a:pt x="33932" y="1"/>
                  <a:pt x="33902" y="16"/>
                  <a:pt x="33883" y="46"/>
                </a:cubicBezTo>
                <a:lnTo>
                  <a:pt x="60" y="33848"/>
                </a:lnTo>
                <a:cubicBezTo>
                  <a:pt x="1" y="33908"/>
                  <a:pt x="1" y="33987"/>
                  <a:pt x="60" y="34027"/>
                </a:cubicBezTo>
                <a:cubicBezTo>
                  <a:pt x="80" y="34046"/>
                  <a:pt x="119" y="34066"/>
                  <a:pt x="139" y="34066"/>
                </a:cubicBezTo>
                <a:cubicBezTo>
                  <a:pt x="179" y="34066"/>
                  <a:pt x="199" y="34046"/>
                  <a:pt x="238" y="34027"/>
                </a:cubicBezTo>
                <a:lnTo>
                  <a:pt x="34061" y="204"/>
                </a:lnTo>
                <a:cubicBezTo>
                  <a:pt x="34100" y="164"/>
                  <a:pt x="34100" y="85"/>
                  <a:pt x="34061" y="46"/>
                </a:cubicBezTo>
                <a:cubicBezTo>
                  <a:pt x="34031" y="16"/>
                  <a:pt x="33996" y="1"/>
                  <a:pt x="339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647190" y="3961754"/>
            <a:ext cx="953720" cy="952769"/>
          </a:xfrm>
          <a:custGeom>
            <a:avLst/>
            <a:gdLst/>
            <a:ahLst/>
            <a:cxnLst/>
            <a:rect l="l" t="t" r="r" b="b"/>
            <a:pathLst>
              <a:path w="34101" h="34067" extrusionOk="0">
                <a:moveTo>
                  <a:pt x="33964" y="1"/>
                </a:moveTo>
                <a:cubicBezTo>
                  <a:pt x="33932" y="1"/>
                  <a:pt x="33902" y="16"/>
                  <a:pt x="33883" y="46"/>
                </a:cubicBezTo>
                <a:lnTo>
                  <a:pt x="60" y="33848"/>
                </a:lnTo>
                <a:cubicBezTo>
                  <a:pt x="1" y="33908"/>
                  <a:pt x="1" y="33987"/>
                  <a:pt x="60" y="34027"/>
                </a:cubicBezTo>
                <a:cubicBezTo>
                  <a:pt x="80" y="34046"/>
                  <a:pt x="119" y="34066"/>
                  <a:pt x="139" y="34066"/>
                </a:cubicBezTo>
                <a:cubicBezTo>
                  <a:pt x="179" y="34066"/>
                  <a:pt x="199" y="34046"/>
                  <a:pt x="238" y="34027"/>
                </a:cubicBezTo>
                <a:lnTo>
                  <a:pt x="34061" y="204"/>
                </a:lnTo>
                <a:cubicBezTo>
                  <a:pt x="34100" y="164"/>
                  <a:pt x="34100" y="85"/>
                  <a:pt x="34061" y="46"/>
                </a:cubicBezTo>
                <a:cubicBezTo>
                  <a:pt x="34031" y="16"/>
                  <a:pt x="33996" y="1"/>
                  <a:pt x="339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375034" y="4136220"/>
            <a:ext cx="1093837" cy="1093417"/>
          </a:xfrm>
          <a:custGeom>
            <a:avLst/>
            <a:gdLst/>
            <a:ahLst/>
            <a:cxnLst/>
            <a:rect l="l" t="t" r="r" b="b"/>
            <a:pathLst>
              <a:path w="39111" h="39096" extrusionOk="0">
                <a:moveTo>
                  <a:pt x="38981" y="1"/>
                </a:moveTo>
                <a:cubicBezTo>
                  <a:pt x="38952" y="1"/>
                  <a:pt x="38922" y="16"/>
                  <a:pt x="38892" y="45"/>
                </a:cubicBezTo>
                <a:lnTo>
                  <a:pt x="40" y="38878"/>
                </a:lnTo>
                <a:cubicBezTo>
                  <a:pt x="0" y="38937"/>
                  <a:pt x="0" y="39017"/>
                  <a:pt x="40" y="39056"/>
                </a:cubicBezTo>
                <a:cubicBezTo>
                  <a:pt x="80" y="39076"/>
                  <a:pt x="99" y="39096"/>
                  <a:pt x="139" y="39096"/>
                </a:cubicBezTo>
                <a:cubicBezTo>
                  <a:pt x="179" y="39096"/>
                  <a:pt x="198" y="39076"/>
                  <a:pt x="218" y="39056"/>
                </a:cubicBezTo>
                <a:lnTo>
                  <a:pt x="39071" y="204"/>
                </a:lnTo>
                <a:cubicBezTo>
                  <a:pt x="39110" y="164"/>
                  <a:pt x="39110" y="85"/>
                  <a:pt x="39071" y="45"/>
                </a:cubicBezTo>
                <a:cubicBezTo>
                  <a:pt x="39041" y="16"/>
                  <a:pt x="39011" y="1"/>
                  <a:pt x="38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417685" y="4100141"/>
            <a:ext cx="1763938" cy="1675030"/>
          </a:xfrm>
          <a:custGeom>
            <a:avLst/>
            <a:gdLst/>
            <a:ahLst/>
            <a:cxnLst/>
            <a:rect l="l" t="t" r="r" b="b"/>
            <a:pathLst>
              <a:path w="63071" h="59892" extrusionOk="0">
                <a:moveTo>
                  <a:pt x="55041" y="306"/>
                </a:moveTo>
                <a:lnTo>
                  <a:pt x="55041" y="306"/>
                </a:lnTo>
                <a:cubicBezTo>
                  <a:pt x="57869" y="310"/>
                  <a:pt x="60419" y="2012"/>
                  <a:pt x="61507" y="4623"/>
                </a:cubicBezTo>
                <a:cubicBezTo>
                  <a:pt x="62576" y="7236"/>
                  <a:pt x="61982" y="10227"/>
                  <a:pt x="59982" y="12227"/>
                </a:cubicBezTo>
                <a:lnTo>
                  <a:pt x="14614" y="57594"/>
                </a:lnTo>
                <a:cubicBezTo>
                  <a:pt x="13248" y="58961"/>
                  <a:pt x="11461" y="59644"/>
                  <a:pt x="9674" y="59644"/>
                </a:cubicBezTo>
                <a:cubicBezTo>
                  <a:pt x="7887" y="59644"/>
                  <a:pt x="6099" y="58961"/>
                  <a:pt x="4733" y="57594"/>
                </a:cubicBezTo>
                <a:cubicBezTo>
                  <a:pt x="2000" y="54881"/>
                  <a:pt x="2000" y="50446"/>
                  <a:pt x="4733" y="47733"/>
                </a:cubicBezTo>
                <a:lnTo>
                  <a:pt x="50100" y="2365"/>
                </a:lnTo>
                <a:cubicBezTo>
                  <a:pt x="51405" y="1041"/>
                  <a:pt x="53183" y="308"/>
                  <a:pt x="55041" y="306"/>
                </a:cubicBezTo>
                <a:close/>
                <a:moveTo>
                  <a:pt x="55114" y="1"/>
                </a:moveTo>
                <a:cubicBezTo>
                  <a:pt x="53237" y="1"/>
                  <a:pt x="51360" y="729"/>
                  <a:pt x="49942" y="2187"/>
                </a:cubicBezTo>
                <a:lnTo>
                  <a:pt x="4575" y="47554"/>
                </a:lnTo>
                <a:cubicBezTo>
                  <a:pt x="0" y="52109"/>
                  <a:pt x="3228" y="59891"/>
                  <a:pt x="9684" y="59891"/>
                </a:cubicBezTo>
                <a:cubicBezTo>
                  <a:pt x="11604" y="59891"/>
                  <a:pt x="13446" y="59139"/>
                  <a:pt x="14793" y="57772"/>
                </a:cubicBezTo>
                <a:lnTo>
                  <a:pt x="60160" y="12405"/>
                </a:lnTo>
                <a:cubicBezTo>
                  <a:pt x="63051" y="9593"/>
                  <a:pt x="63071" y="4959"/>
                  <a:pt x="60219" y="2108"/>
                </a:cubicBezTo>
                <a:cubicBezTo>
                  <a:pt x="58806" y="704"/>
                  <a:pt x="56959" y="1"/>
                  <a:pt x="55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432175" y="3043225"/>
            <a:ext cx="3322986" cy="3234777"/>
          </a:xfrm>
          <a:custGeom>
            <a:avLst/>
            <a:gdLst/>
            <a:ahLst/>
            <a:cxnLst/>
            <a:rect l="l" t="t" r="r" b="b"/>
            <a:pathLst>
              <a:path w="118816" h="115662" extrusionOk="0">
                <a:moveTo>
                  <a:pt x="110775" y="312"/>
                </a:moveTo>
                <a:cubicBezTo>
                  <a:pt x="113607" y="312"/>
                  <a:pt x="116142" y="2015"/>
                  <a:pt x="117231" y="4629"/>
                </a:cubicBezTo>
                <a:cubicBezTo>
                  <a:pt x="118320" y="7223"/>
                  <a:pt x="117726" y="10233"/>
                  <a:pt x="115726" y="12234"/>
                </a:cubicBezTo>
                <a:lnTo>
                  <a:pt x="14595" y="113365"/>
                </a:lnTo>
                <a:cubicBezTo>
                  <a:pt x="13228" y="114731"/>
                  <a:pt x="11441" y="115414"/>
                  <a:pt x="9654" y="115414"/>
                </a:cubicBezTo>
                <a:cubicBezTo>
                  <a:pt x="7867" y="115414"/>
                  <a:pt x="6080" y="114731"/>
                  <a:pt x="4713" y="113365"/>
                </a:cubicBezTo>
                <a:cubicBezTo>
                  <a:pt x="1981" y="110632"/>
                  <a:pt x="1981" y="106216"/>
                  <a:pt x="4713" y="103483"/>
                </a:cubicBezTo>
                <a:lnTo>
                  <a:pt x="105825" y="2372"/>
                </a:lnTo>
                <a:cubicBezTo>
                  <a:pt x="107134" y="1063"/>
                  <a:pt x="108887" y="332"/>
                  <a:pt x="110703" y="332"/>
                </a:cubicBezTo>
                <a:cubicBezTo>
                  <a:pt x="110727" y="332"/>
                  <a:pt x="110751" y="332"/>
                  <a:pt x="110775" y="332"/>
                </a:cubicBezTo>
                <a:lnTo>
                  <a:pt x="110775" y="312"/>
                </a:lnTo>
                <a:close/>
                <a:moveTo>
                  <a:pt x="110858" y="0"/>
                </a:moveTo>
                <a:cubicBezTo>
                  <a:pt x="108972" y="0"/>
                  <a:pt x="107087" y="733"/>
                  <a:pt x="105666" y="2194"/>
                </a:cubicBezTo>
                <a:lnTo>
                  <a:pt x="4555" y="103305"/>
                </a:lnTo>
                <a:cubicBezTo>
                  <a:pt x="0" y="107860"/>
                  <a:pt x="3228" y="115662"/>
                  <a:pt x="9664" y="115662"/>
                </a:cubicBezTo>
                <a:cubicBezTo>
                  <a:pt x="11585" y="115662"/>
                  <a:pt x="13426" y="114890"/>
                  <a:pt x="14773" y="113543"/>
                </a:cubicBezTo>
                <a:lnTo>
                  <a:pt x="115904" y="12412"/>
                </a:lnTo>
                <a:cubicBezTo>
                  <a:pt x="118775" y="9600"/>
                  <a:pt x="118815" y="4966"/>
                  <a:pt x="115964" y="2114"/>
                </a:cubicBezTo>
                <a:cubicBezTo>
                  <a:pt x="114552" y="703"/>
                  <a:pt x="112705" y="0"/>
                  <a:pt x="1108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152380" y="3321396"/>
            <a:ext cx="1565145" cy="1879024"/>
          </a:xfrm>
          <a:custGeom>
            <a:avLst/>
            <a:gdLst/>
            <a:ahLst/>
            <a:cxnLst/>
            <a:rect l="l" t="t" r="r" b="b"/>
            <a:pathLst>
              <a:path w="55963" h="67186" extrusionOk="0">
                <a:moveTo>
                  <a:pt x="52913" y="0"/>
                </a:moveTo>
                <a:cubicBezTo>
                  <a:pt x="52202" y="0"/>
                  <a:pt x="51492" y="273"/>
                  <a:pt x="50952" y="822"/>
                </a:cubicBezTo>
                <a:lnTo>
                  <a:pt x="4555" y="47200"/>
                </a:lnTo>
                <a:cubicBezTo>
                  <a:pt x="3446" y="48289"/>
                  <a:pt x="3407" y="50031"/>
                  <a:pt x="4456" y="51160"/>
                </a:cubicBezTo>
                <a:cubicBezTo>
                  <a:pt x="4998" y="51732"/>
                  <a:pt x="5723" y="52019"/>
                  <a:pt x="6450" y="52019"/>
                </a:cubicBezTo>
                <a:cubicBezTo>
                  <a:pt x="7159" y="52019"/>
                  <a:pt x="7870" y="51747"/>
                  <a:pt x="8417" y="51200"/>
                </a:cubicBezTo>
                <a:lnTo>
                  <a:pt x="18061" y="41556"/>
                </a:lnTo>
                <a:cubicBezTo>
                  <a:pt x="18338" y="41279"/>
                  <a:pt x="18694" y="41140"/>
                  <a:pt x="19048" y="41140"/>
                </a:cubicBezTo>
                <a:cubicBezTo>
                  <a:pt x="19402" y="41140"/>
                  <a:pt x="19754" y="41279"/>
                  <a:pt x="20021" y="41556"/>
                </a:cubicBezTo>
                <a:cubicBezTo>
                  <a:pt x="20576" y="42091"/>
                  <a:pt x="20576" y="42962"/>
                  <a:pt x="20021" y="43516"/>
                </a:cubicBezTo>
                <a:lnTo>
                  <a:pt x="1090" y="62448"/>
                </a:lnTo>
                <a:cubicBezTo>
                  <a:pt x="1" y="63537"/>
                  <a:pt x="1" y="65299"/>
                  <a:pt x="1090" y="66368"/>
                </a:cubicBezTo>
                <a:cubicBezTo>
                  <a:pt x="1635" y="66913"/>
                  <a:pt x="2342" y="67185"/>
                  <a:pt x="3050" y="67185"/>
                </a:cubicBezTo>
                <a:cubicBezTo>
                  <a:pt x="3758" y="67185"/>
                  <a:pt x="4466" y="66913"/>
                  <a:pt x="5011" y="66368"/>
                </a:cubicBezTo>
                <a:lnTo>
                  <a:pt x="42972" y="28407"/>
                </a:lnTo>
                <a:cubicBezTo>
                  <a:pt x="44061" y="27318"/>
                  <a:pt x="44061" y="25555"/>
                  <a:pt x="42972" y="24466"/>
                </a:cubicBezTo>
                <a:cubicBezTo>
                  <a:pt x="42437" y="23932"/>
                  <a:pt x="41729" y="23664"/>
                  <a:pt x="41019" y="23664"/>
                </a:cubicBezTo>
                <a:cubicBezTo>
                  <a:pt x="40309" y="23664"/>
                  <a:pt x="39596" y="23932"/>
                  <a:pt x="39051" y="24466"/>
                </a:cubicBezTo>
                <a:lnTo>
                  <a:pt x="35408" y="28130"/>
                </a:lnTo>
                <a:cubicBezTo>
                  <a:pt x="35140" y="28397"/>
                  <a:pt x="34784" y="28531"/>
                  <a:pt x="34427" y="28531"/>
                </a:cubicBezTo>
                <a:cubicBezTo>
                  <a:pt x="34071" y="28531"/>
                  <a:pt x="33714" y="28397"/>
                  <a:pt x="33447" y="28130"/>
                </a:cubicBezTo>
                <a:cubicBezTo>
                  <a:pt x="32912" y="27575"/>
                  <a:pt x="32912" y="26704"/>
                  <a:pt x="33447" y="26169"/>
                </a:cubicBezTo>
                <a:lnTo>
                  <a:pt x="54814" y="4802"/>
                </a:lnTo>
                <a:cubicBezTo>
                  <a:pt x="55903" y="3733"/>
                  <a:pt x="55962" y="1971"/>
                  <a:pt x="54913" y="842"/>
                </a:cubicBezTo>
                <a:cubicBezTo>
                  <a:pt x="54364" y="283"/>
                  <a:pt x="53638" y="0"/>
                  <a:pt x="529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024677" y="3047868"/>
            <a:ext cx="2498896" cy="2483822"/>
          </a:xfrm>
          <a:custGeom>
            <a:avLst/>
            <a:gdLst/>
            <a:ahLst/>
            <a:cxnLst/>
            <a:rect l="l" t="t" r="r" b="b"/>
            <a:pathLst>
              <a:path w="89350" h="88811" extrusionOk="0">
                <a:moveTo>
                  <a:pt x="86306" y="0"/>
                </a:moveTo>
                <a:cubicBezTo>
                  <a:pt x="85597" y="0"/>
                  <a:pt x="84886" y="273"/>
                  <a:pt x="84339" y="820"/>
                </a:cubicBezTo>
                <a:lnTo>
                  <a:pt x="59289" y="25909"/>
                </a:lnTo>
                <a:cubicBezTo>
                  <a:pt x="58180" y="26979"/>
                  <a:pt x="58141" y="28741"/>
                  <a:pt x="59190" y="29870"/>
                </a:cubicBezTo>
                <a:cubicBezTo>
                  <a:pt x="59730" y="30429"/>
                  <a:pt x="60450" y="30712"/>
                  <a:pt x="61175" y="30712"/>
                </a:cubicBezTo>
                <a:cubicBezTo>
                  <a:pt x="61886" y="30712"/>
                  <a:pt x="62601" y="30439"/>
                  <a:pt x="63151" y="29890"/>
                </a:cubicBezTo>
                <a:lnTo>
                  <a:pt x="64477" y="28563"/>
                </a:lnTo>
                <a:cubicBezTo>
                  <a:pt x="64755" y="28286"/>
                  <a:pt x="65111" y="28147"/>
                  <a:pt x="65465" y="28147"/>
                </a:cubicBezTo>
                <a:cubicBezTo>
                  <a:pt x="65819" y="28147"/>
                  <a:pt x="66170" y="28286"/>
                  <a:pt x="66438" y="28563"/>
                </a:cubicBezTo>
                <a:cubicBezTo>
                  <a:pt x="66992" y="29098"/>
                  <a:pt x="66992" y="29969"/>
                  <a:pt x="66438" y="30523"/>
                </a:cubicBezTo>
                <a:lnTo>
                  <a:pt x="43903" y="53059"/>
                </a:lnTo>
                <a:cubicBezTo>
                  <a:pt x="43635" y="53326"/>
                  <a:pt x="43279" y="53460"/>
                  <a:pt x="42922" y="53460"/>
                </a:cubicBezTo>
                <a:cubicBezTo>
                  <a:pt x="42566" y="53460"/>
                  <a:pt x="42210" y="53326"/>
                  <a:pt x="41942" y="53059"/>
                </a:cubicBezTo>
                <a:cubicBezTo>
                  <a:pt x="41408" y="52524"/>
                  <a:pt x="41408" y="51633"/>
                  <a:pt x="41942" y="51098"/>
                </a:cubicBezTo>
                <a:lnTo>
                  <a:pt x="42913" y="50128"/>
                </a:lnTo>
                <a:cubicBezTo>
                  <a:pt x="44021" y="49059"/>
                  <a:pt x="44061" y="47296"/>
                  <a:pt x="43012" y="46167"/>
                </a:cubicBezTo>
                <a:cubicBezTo>
                  <a:pt x="42472" y="45598"/>
                  <a:pt x="41751" y="45316"/>
                  <a:pt x="41027" y="45316"/>
                </a:cubicBezTo>
                <a:cubicBezTo>
                  <a:pt x="40315" y="45316"/>
                  <a:pt x="39601" y="45588"/>
                  <a:pt x="39051" y="46128"/>
                </a:cubicBezTo>
                <a:lnTo>
                  <a:pt x="1090" y="84089"/>
                </a:lnTo>
                <a:cubicBezTo>
                  <a:pt x="1" y="85198"/>
                  <a:pt x="1" y="86980"/>
                  <a:pt x="1129" y="88050"/>
                </a:cubicBezTo>
                <a:cubicBezTo>
                  <a:pt x="1676" y="88558"/>
                  <a:pt x="2366" y="88810"/>
                  <a:pt x="3054" y="88810"/>
                </a:cubicBezTo>
                <a:cubicBezTo>
                  <a:pt x="3787" y="88810"/>
                  <a:pt x="4518" y="88523"/>
                  <a:pt x="5070" y="87951"/>
                </a:cubicBezTo>
                <a:lnTo>
                  <a:pt x="35685" y="57336"/>
                </a:lnTo>
                <a:cubicBezTo>
                  <a:pt x="35962" y="57069"/>
                  <a:pt x="36318" y="56935"/>
                  <a:pt x="36672" y="56935"/>
                </a:cubicBezTo>
                <a:cubicBezTo>
                  <a:pt x="37026" y="56935"/>
                  <a:pt x="37378" y="57069"/>
                  <a:pt x="37645" y="57336"/>
                </a:cubicBezTo>
                <a:cubicBezTo>
                  <a:pt x="38200" y="57871"/>
                  <a:pt x="38200" y="58762"/>
                  <a:pt x="37645" y="59296"/>
                </a:cubicBezTo>
                <a:lnTo>
                  <a:pt x="31328" y="65633"/>
                </a:lnTo>
                <a:cubicBezTo>
                  <a:pt x="30219" y="66703"/>
                  <a:pt x="30180" y="68465"/>
                  <a:pt x="31229" y="69594"/>
                </a:cubicBezTo>
                <a:cubicBezTo>
                  <a:pt x="31771" y="70166"/>
                  <a:pt x="32496" y="70453"/>
                  <a:pt x="33223" y="70453"/>
                </a:cubicBezTo>
                <a:cubicBezTo>
                  <a:pt x="33931" y="70453"/>
                  <a:pt x="34642" y="70180"/>
                  <a:pt x="35190" y="69633"/>
                </a:cubicBezTo>
                <a:lnTo>
                  <a:pt x="36318" y="68505"/>
                </a:lnTo>
                <a:cubicBezTo>
                  <a:pt x="36589" y="68224"/>
                  <a:pt x="36953" y="68078"/>
                  <a:pt x="37325" y="68078"/>
                </a:cubicBezTo>
                <a:cubicBezTo>
                  <a:pt x="37635" y="68078"/>
                  <a:pt x="37950" y="68179"/>
                  <a:pt x="38219" y="68386"/>
                </a:cubicBezTo>
                <a:cubicBezTo>
                  <a:pt x="38853" y="68901"/>
                  <a:pt x="38893" y="69851"/>
                  <a:pt x="38318" y="70425"/>
                </a:cubicBezTo>
                <a:lnTo>
                  <a:pt x="28714" y="80010"/>
                </a:lnTo>
                <a:cubicBezTo>
                  <a:pt x="27605" y="81079"/>
                  <a:pt x="27566" y="82842"/>
                  <a:pt x="28615" y="83970"/>
                </a:cubicBezTo>
                <a:cubicBezTo>
                  <a:pt x="29155" y="84540"/>
                  <a:pt x="29875" y="84822"/>
                  <a:pt x="30600" y="84822"/>
                </a:cubicBezTo>
                <a:cubicBezTo>
                  <a:pt x="31311" y="84822"/>
                  <a:pt x="32026" y="84550"/>
                  <a:pt x="32576" y="84010"/>
                </a:cubicBezTo>
                <a:lnTo>
                  <a:pt x="78953" y="37613"/>
                </a:lnTo>
                <a:cubicBezTo>
                  <a:pt x="80062" y="36524"/>
                  <a:pt x="80102" y="34781"/>
                  <a:pt x="79052" y="33652"/>
                </a:cubicBezTo>
                <a:cubicBezTo>
                  <a:pt x="78510" y="33080"/>
                  <a:pt x="77785" y="32793"/>
                  <a:pt x="77058" y="32793"/>
                </a:cubicBezTo>
                <a:cubicBezTo>
                  <a:pt x="76350" y="32793"/>
                  <a:pt x="75639" y="33066"/>
                  <a:pt x="75091" y="33613"/>
                </a:cubicBezTo>
                <a:lnTo>
                  <a:pt x="65487" y="43237"/>
                </a:lnTo>
                <a:cubicBezTo>
                  <a:pt x="65206" y="43518"/>
                  <a:pt x="64837" y="43663"/>
                  <a:pt x="64466" y="43663"/>
                </a:cubicBezTo>
                <a:cubicBezTo>
                  <a:pt x="64157" y="43663"/>
                  <a:pt x="63847" y="43562"/>
                  <a:pt x="63586" y="43355"/>
                </a:cubicBezTo>
                <a:cubicBezTo>
                  <a:pt x="62953" y="42841"/>
                  <a:pt x="62913" y="41890"/>
                  <a:pt x="63487" y="41316"/>
                </a:cubicBezTo>
                <a:lnTo>
                  <a:pt x="84022" y="20761"/>
                </a:lnTo>
                <a:cubicBezTo>
                  <a:pt x="85131" y="19691"/>
                  <a:pt x="85171" y="17929"/>
                  <a:pt x="84141" y="16800"/>
                </a:cubicBezTo>
                <a:cubicBezTo>
                  <a:pt x="83589" y="16238"/>
                  <a:pt x="82859" y="15956"/>
                  <a:pt x="82132" y="15956"/>
                </a:cubicBezTo>
                <a:cubicBezTo>
                  <a:pt x="81424" y="15956"/>
                  <a:pt x="80718" y="16224"/>
                  <a:pt x="80181" y="16761"/>
                </a:cubicBezTo>
                <a:lnTo>
                  <a:pt x="79705" y="17236"/>
                </a:lnTo>
                <a:cubicBezTo>
                  <a:pt x="79438" y="17503"/>
                  <a:pt x="79082" y="17637"/>
                  <a:pt x="78725" y="17637"/>
                </a:cubicBezTo>
                <a:cubicBezTo>
                  <a:pt x="78369" y="17637"/>
                  <a:pt x="78012" y="17503"/>
                  <a:pt x="77745" y="17236"/>
                </a:cubicBezTo>
                <a:cubicBezTo>
                  <a:pt x="77210" y="16701"/>
                  <a:pt x="77210" y="15810"/>
                  <a:pt x="77745" y="15276"/>
                </a:cubicBezTo>
                <a:lnTo>
                  <a:pt x="88201" y="4820"/>
                </a:lnTo>
                <a:cubicBezTo>
                  <a:pt x="89310" y="3750"/>
                  <a:pt x="89349" y="1988"/>
                  <a:pt x="88300" y="859"/>
                </a:cubicBezTo>
                <a:cubicBezTo>
                  <a:pt x="87758" y="287"/>
                  <a:pt x="87033" y="0"/>
                  <a:pt x="86306" y="0"/>
                </a:cubicBezTo>
                <a:close/>
              </a:path>
            </a:pathLst>
          </a:custGeom>
          <a:solidFill>
            <a:schemeClr val="dk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883997" y="4260846"/>
            <a:ext cx="665738" cy="650496"/>
          </a:xfrm>
          <a:custGeom>
            <a:avLst/>
            <a:gdLst/>
            <a:ahLst/>
            <a:cxnLst/>
            <a:rect l="l" t="t" r="r" b="b"/>
            <a:pathLst>
              <a:path w="23804" h="23259" extrusionOk="0">
                <a:moveTo>
                  <a:pt x="20754" y="0"/>
                </a:moveTo>
                <a:cubicBezTo>
                  <a:pt x="20046" y="0"/>
                  <a:pt x="19338" y="273"/>
                  <a:pt x="18793" y="817"/>
                </a:cubicBezTo>
                <a:lnTo>
                  <a:pt x="1090" y="18521"/>
                </a:lnTo>
                <a:cubicBezTo>
                  <a:pt x="1" y="19590"/>
                  <a:pt x="1" y="21352"/>
                  <a:pt x="1090" y="22441"/>
                </a:cubicBezTo>
                <a:cubicBezTo>
                  <a:pt x="1635" y="22986"/>
                  <a:pt x="2342" y="23258"/>
                  <a:pt x="3050" y="23258"/>
                </a:cubicBezTo>
                <a:cubicBezTo>
                  <a:pt x="3758" y="23258"/>
                  <a:pt x="4466" y="22986"/>
                  <a:pt x="5011" y="22441"/>
                </a:cubicBezTo>
                <a:lnTo>
                  <a:pt x="22714" y="4738"/>
                </a:lnTo>
                <a:cubicBezTo>
                  <a:pt x="23803" y="3649"/>
                  <a:pt x="23803" y="1887"/>
                  <a:pt x="22714" y="817"/>
                </a:cubicBezTo>
                <a:cubicBezTo>
                  <a:pt x="22170" y="273"/>
                  <a:pt x="21462" y="0"/>
                  <a:pt x="20754" y="0"/>
                </a:cubicBezTo>
                <a:close/>
              </a:path>
            </a:pathLst>
          </a:custGeom>
          <a:solidFill>
            <a:schemeClr val="dk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779222" y="4424180"/>
            <a:ext cx="487949" cy="472847"/>
          </a:xfrm>
          <a:custGeom>
            <a:avLst/>
            <a:gdLst/>
            <a:ahLst/>
            <a:cxnLst/>
            <a:rect l="l" t="t" r="r" b="b"/>
            <a:pathLst>
              <a:path w="17447" h="16907" extrusionOk="0">
                <a:moveTo>
                  <a:pt x="14407" y="0"/>
                </a:moveTo>
                <a:cubicBezTo>
                  <a:pt x="13694" y="0"/>
                  <a:pt x="12981" y="272"/>
                  <a:pt x="12437" y="817"/>
                </a:cubicBezTo>
                <a:lnTo>
                  <a:pt x="1090" y="12164"/>
                </a:lnTo>
                <a:cubicBezTo>
                  <a:pt x="1" y="13253"/>
                  <a:pt x="1" y="15015"/>
                  <a:pt x="1090" y="16104"/>
                </a:cubicBezTo>
                <a:cubicBezTo>
                  <a:pt x="1634" y="16639"/>
                  <a:pt x="2342" y="16906"/>
                  <a:pt x="3050" y="16906"/>
                </a:cubicBezTo>
                <a:cubicBezTo>
                  <a:pt x="3758" y="16906"/>
                  <a:pt x="4466" y="16639"/>
                  <a:pt x="5011" y="16104"/>
                </a:cubicBezTo>
                <a:lnTo>
                  <a:pt x="16377" y="4738"/>
                </a:lnTo>
                <a:cubicBezTo>
                  <a:pt x="17447" y="3649"/>
                  <a:pt x="17447" y="1906"/>
                  <a:pt x="16377" y="817"/>
                </a:cubicBezTo>
                <a:cubicBezTo>
                  <a:pt x="15833" y="272"/>
                  <a:pt x="15120" y="0"/>
                  <a:pt x="144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724465" y="4961054"/>
            <a:ext cx="953720" cy="952769"/>
          </a:xfrm>
          <a:custGeom>
            <a:avLst/>
            <a:gdLst/>
            <a:ahLst/>
            <a:cxnLst/>
            <a:rect l="l" t="t" r="r" b="b"/>
            <a:pathLst>
              <a:path w="34101" h="34067" extrusionOk="0">
                <a:moveTo>
                  <a:pt x="33964" y="1"/>
                </a:moveTo>
                <a:cubicBezTo>
                  <a:pt x="33932" y="1"/>
                  <a:pt x="33902" y="16"/>
                  <a:pt x="33883" y="46"/>
                </a:cubicBezTo>
                <a:lnTo>
                  <a:pt x="60" y="33848"/>
                </a:lnTo>
                <a:cubicBezTo>
                  <a:pt x="1" y="33908"/>
                  <a:pt x="1" y="33987"/>
                  <a:pt x="60" y="34027"/>
                </a:cubicBezTo>
                <a:cubicBezTo>
                  <a:pt x="80" y="34046"/>
                  <a:pt x="119" y="34066"/>
                  <a:pt x="139" y="34066"/>
                </a:cubicBezTo>
                <a:cubicBezTo>
                  <a:pt x="179" y="34066"/>
                  <a:pt x="199" y="34046"/>
                  <a:pt x="238" y="34027"/>
                </a:cubicBezTo>
                <a:lnTo>
                  <a:pt x="34061" y="204"/>
                </a:lnTo>
                <a:cubicBezTo>
                  <a:pt x="34100" y="164"/>
                  <a:pt x="34100" y="85"/>
                  <a:pt x="34061" y="46"/>
                </a:cubicBezTo>
                <a:cubicBezTo>
                  <a:pt x="34031" y="16"/>
                  <a:pt x="33996" y="1"/>
                  <a:pt x="339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935325" y="3947172"/>
            <a:ext cx="1205585" cy="1122146"/>
          </a:xfrm>
          <a:custGeom>
            <a:avLst/>
            <a:gdLst/>
            <a:ahLst/>
            <a:cxnLst/>
            <a:rect l="l" t="t" r="r" b="b"/>
            <a:pathLst>
              <a:path w="40774" h="37952" extrusionOk="0">
                <a:moveTo>
                  <a:pt x="34932" y="208"/>
                </a:moveTo>
                <a:cubicBezTo>
                  <a:pt x="38833" y="208"/>
                  <a:pt x="40774" y="4921"/>
                  <a:pt x="38021" y="7674"/>
                </a:cubicBezTo>
                <a:lnTo>
                  <a:pt x="9288" y="36427"/>
                </a:lnTo>
                <a:cubicBezTo>
                  <a:pt x="8450" y="37207"/>
                  <a:pt x="7383" y="37594"/>
                  <a:pt x="6316" y="37594"/>
                </a:cubicBezTo>
                <a:cubicBezTo>
                  <a:pt x="5189" y="37594"/>
                  <a:pt x="4063" y="37163"/>
                  <a:pt x="3209" y="36308"/>
                </a:cubicBezTo>
                <a:cubicBezTo>
                  <a:pt x="1545" y="34645"/>
                  <a:pt x="1486" y="31952"/>
                  <a:pt x="3090" y="30229"/>
                </a:cubicBezTo>
                <a:lnTo>
                  <a:pt x="31823" y="1496"/>
                </a:lnTo>
                <a:cubicBezTo>
                  <a:pt x="32655" y="664"/>
                  <a:pt x="33764" y="208"/>
                  <a:pt x="34932" y="208"/>
                </a:cubicBezTo>
                <a:close/>
                <a:moveTo>
                  <a:pt x="34900" y="0"/>
                </a:moveTo>
                <a:cubicBezTo>
                  <a:pt x="33731" y="0"/>
                  <a:pt x="32561" y="441"/>
                  <a:pt x="31665" y="1317"/>
                </a:cubicBezTo>
                <a:lnTo>
                  <a:pt x="2931" y="30051"/>
                </a:lnTo>
                <a:cubicBezTo>
                  <a:pt x="1" y="32962"/>
                  <a:pt x="2060" y="37952"/>
                  <a:pt x="6199" y="37952"/>
                </a:cubicBezTo>
                <a:cubicBezTo>
                  <a:pt x="7427" y="37952"/>
                  <a:pt x="8595" y="37477"/>
                  <a:pt x="9466" y="36605"/>
                </a:cubicBezTo>
                <a:lnTo>
                  <a:pt x="38200" y="7872"/>
                </a:lnTo>
                <a:cubicBezTo>
                  <a:pt x="39962" y="6050"/>
                  <a:pt x="39962" y="3139"/>
                  <a:pt x="38160" y="1357"/>
                </a:cubicBezTo>
                <a:cubicBezTo>
                  <a:pt x="37264" y="451"/>
                  <a:pt x="36082" y="0"/>
                  <a:pt x="349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980038" y="3165334"/>
            <a:ext cx="665179" cy="650524"/>
          </a:xfrm>
          <a:custGeom>
            <a:avLst/>
            <a:gdLst/>
            <a:ahLst/>
            <a:cxnLst/>
            <a:rect l="l" t="t" r="r" b="b"/>
            <a:pathLst>
              <a:path w="23784" h="23260" extrusionOk="0">
                <a:moveTo>
                  <a:pt x="20741" y="1"/>
                </a:moveTo>
                <a:cubicBezTo>
                  <a:pt x="20031" y="1"/>
                  <a:pt x="19318" y="273"/>
                  <a:pt x="18774" y="818"/>
                </a:cubicBezTo>
                <a:lnTo>
                  <a:pt x="1070" y="18521"/>
                </a:lnTo>
                <a:cubicBezTo>
                  <a:pt x="1" y="19610"/>
                  <a:pt x="1" y="21353"/>
                  <a:pt x="1070" y="22442"/>
                </a:cubicBezTo>
                <a:cubicBezTo>
                  <a:pt x="1615" y="22987"/>
                  <a:pt x="2328" y="23259"/>
                  <a:pt x="3041" y="23259"/>
                </a:cubicBezTo>
                <a:cubicBezTo>
                  <a:pt x="3753" y="23259"/>
                  <a:pt x="4466" y="22987"/>
                  <a:pt x="5011" y="22442"/>
                </a:cubicBezTo>
                <a:lnTo>
                  <a:pt x="22694" y="4739"/>
                </a:lnTo>
                <a:cubicBezTo>
                  <a:pt x="23784" y="3650"/>
                  <a:pt x="23784" y="1907"/>
                  <a:pt x="22694" y="818"/>
                </a:cubicBezTo>
                <a:cubicBezTo>
                  <a:pt x="22160" y="273"/>
                  <a:pt x="21452" y="1"/>
                  <a:pt x="207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925466" y="884447"/>
            <a:ext cx="1138718" cy="1137716"/>
          </a:xfrm>
          <a:custGeom>
            <a:avLst/>
            <a:gdLst/>
            <a:ahLst/>
            <a:cxnLst/>
            <a:rect l="l" t="t" r="r" b="b"/>
            <a:pathLst>
              <a:path w="34101" h="34071" extrusionOk="0">
                <a:moveTo>
                  <a:pt x="33965" y="0"/>
                </a:moveTo>
                <a:cubicBezTo>
                  <a:pt x="33932" y="0"/>
                  <a:pt x="33903" y="10"/>
                  <a:pt x="33883" y="30"/>
                </a:cubicBezTo>
                <a:lnTo>
                  <a:pt x="60" y="33853"/>
                </a:lnTo>
                <a:cubicBezTo>
                  <a:pt x="1" y="33912"/>
                  <a:pt x="1" y="33991"/>
                  <a:pt x="60" y="34031"/>
                </a:cubicBezTo>
                <a:cubicBezTo>
                  <a:pt x="80" y="34051"/>
                  <a:pt x="120" y="34070"/>
                  <a:pt x="140" y="34070"/>
                </a:cubicBezTo>
                <a:cubicBezTo>
                  <a:pt x="179" y="34070"/>
                  <a:pt x="219" y="34051"/>
                  <a:pt x="239" y="34031"/>
                </a:cubicBezTo>
                <a:lnTo>
                  <a:pt x="34061" y="208"/>
                </a:lnTo>
                <a:cubicBezTo>
                  <a:pt x="34101" y="168"/>
                  <a:pt x="34101" y="89"/>
                  <a:pt x="34061" y="30"/>
                </a:cubicBezTo>
                <a:cubicBezTo>
                  <a:pt x="34031" y="10"/>
                  <a:pt x="33997" y="0"/>
                  <a:pt x="339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04997" y="106975"/>
            <a:ext cx="1361446" cy="1266511"/>
          </a:xfrm>
          <a:custGeom>
            <a:avLst/>
            <a:gdLst/>
            <a:ahLst/>
            <a:cxnLst/>
            <a:rect l="l" t="t" r="r" b="b"/>
            <a:pathLst>
              <a:path w="40771" h="37928" extrusionOk="0">
                <a:moveTo>
                  <a:pt x="34922" y="184"/>
                </a:moveTo>
                <a:lnTo>
                  <a:pt x="34922" y="184"/>
                </a:lnTo>
                <a:cubicBezTo>
                  <a:pt x="38816" y="192"/>
                  <a:pt x="40771" y="4899"/>
                  <a:pt x="38021" y="7649"/>
                </a:cubicBezTo>
                <a:lnTo>
                  <a:pt x="9287" y="36402"/>
                </a:lnTo>
                <a:cubicBezTo>
                  <a:pt x="8437" y="37175"/>
                  <a:pt x="7366" y="37561"/>
                  <a:pt x="6298" y="37561"/>
                </a:cubicBezTo>
                <a:cubicBezTo>
                  <a:pt x="5177" y="37561"/>
                  <a:pt x="4060" y="37135"/>
                  <a:pt x="3208" y="36283"/>
                </a:cubicBezTo>
                <a:cubicBezTo>
                  <a:pt x="1545" y="34620"/>
                  <a:pt x="1485" y="31927"/>
                  <a:pt x="3089" y="30204"/>
                </a:cubicBezTo>
                <a:lnTo>
                  <a:pt x="31823" y="1471"/>
                </a:lnTo>
                <a:cubicBezTo>
                  <a:pt x="32652" y="641"/>
                  <a:pt x="33757" y="186"/>
                  <a:pt x="34922" y="184"/>
                </a:cubicBezTo>
                <a:close/>
                <a:moveTo>
                  <a:pt x="34865" y="0"/>
                </a:moveTo>
                <a:cubicBezTo>
                  <a:pt x="33707" y="0"/>
                  <a:pt x="32545" y="431"/>
                  <a:pt x="31644" y="1292"/>
                </a:cubicBezTo>
                <a:lnTo>
                  <a:pt x="2911" y="30026"/>
                </a:lnTo>
                <a:cubicBezTo>
                  <a:pt x="0" y="32937"/>
                  <a:pt x="2059" y="37927"/>
                  <a:pt x="6178" y="37927"/>
                </a:cubicBezTo>
                <a:cubicBezTo>
                  <a:pt x="7406" y="37927"/>
                  <a:pt x="8594" y="37432"/>
                  <a:pt x="9466" y="36581"/>
                </a:cubicBezTo>
                <a:lnTo>
                  <a:pt x="38199" y="7827"/>
                </a:lnTo>
                <a:cubicBezTo>
                  <a:pt x="39942" y="6005"/>
                  <a:pt x="39902" y="3134"/>
                  <a:pt x="38120" y="1352"/>
                </a:cubicBezTo>
                <a:cubicBezTo>
                  <a:pt x="37229" y="451"/>
                  <a:pt x="36049" y="0"/>
                  <a:pt x="348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924164" y="1506746"/>
            <a:ext cx="1374101" cy="1748966"/>
          </a:xfrm>
          <a:custGeom>
            <a:avLst/>
            <a:gdLst/>
            <a:ahLst/>
            <a:cxnLst/>
            <a:rect l="l" t="t" r="r" b="b"/>
            <a:pathLst>
              <a:path w="41150" h="52376" extrusionOk="0">
                <a:moveTo>
                  <a:pt x="38099" y="1"/>
                </a:moveTo>
                <a:cubicBezTo>
                  <a:pt x="37388" y="1"/>
                  <a:pt x="36677" y="273"/>
                  <a:pt x="36140" y="820"/>
                </a:cubicBezTo>
                <a:lnTo>
                  <a:pt x="4099" y="32861"/>
                </a:lnTo>
                <a:cubicBezTo>
                  <a:pt x="2990" y="33930"/>
                  <a:pt x="2951" y="35692"/>
                  <a:pt x="4000" y="36821"/>
                </a:cubicBezTo>
                <a:cubicBezTo>
                  <a:pt x="4542" y="37383"/>
                  <a:pt x="5267" y="37665"/>
                  <a:pt x="5995" y="37665"/>
                </a:cubicBezTo>
                <a:cubicBezTo>
                  <a:pt x="6703" y="37665"/>
                  <a:pt x="7414" y="37398"/>
                  <a:pt x="7961" y="36861"/>
                </a:cubicBezTo>
                <a:lnTo>
                  <a:pt x="10436" y="34385"/>
                </a:lnTo>
                <a:cubicBezTo>
                  <a:pt x="10704" y="34108"/>
                  <a:pt x="11060" y="33969"/>
                  <a:pt x="11416" y="33969"/>
                </a:cubicBezTo>
                <a:cubicBezTo>
                  <a:pt x="11773" y="33969"/>
                  <a:pt x="12129" y="34108"/>
                  <a:pt x="12397" y="34385"/>
                </a:cubicBezTo>
                <a:cubicBezTo>
                  <a:pt x="12931" y="34920"/>
                  <a:pt x="12931" y="35791"/>
                  <a:pt x="12397" y="36346"/>
                </a:cubicBezTo>
                <a:lnTo>
                  <a:pt x="1089" y="47653"/>
                </a:lnTo>
                <a:cubicBezTo>
                  <a:pt x="0" y="48722"/>
                  <a:pt x="0" y="50485"/>
                  <a:pt x="1089" y="51574"/>
                </a:cubicBezTo>
                <a:cubicBezTo>
                  <a:pt x="1634" y="52109"/>
                  <a:pt x="2342" y="52376"/>
                  <a:pt x="3050" y="52376"/>
                </a:cubicBezTo>
                <a:cubicBezTo>
                  <a:pt x="3758" y="52376"/>
                  <a:pt x="4466" y="52109"/>
                  <a:pt x="5010" y="51574"/>
                </a:cubicBezTo>
                <a:lnTo>
                  <a:pt x="34952" y="21613"/>
                </a:lnTo>
                <a:cubicBezTo>
                  <a:pt x="36021" y="20543"/>
                  <a:pt x="36021" y="18781"/>
                  <a:pt x="34952" y="17692"/>
                </a:cubicBezTo>
                <a:cubicBezTo>
                  <a:pt x="34407" y="17157"/>
                  <a:pt x="33694" y="16890"/>
                  <a:pt x="32981" y="16890"/>
                </a:cubicBezTo>
                <a:cubicBezTo>
                  <a:pt x="32268" y="16890"/>
                  <a:pt x="31555" y="17157"/>
                  <a:pt x="31011" y="17692"/>
                </a:cubicBezTo>
                <a:lnTo>
                  <a:pt x="27783" y="20959"/>
                </a:lnTo>
                <a:cubicBezTo>
                  <a:pt x="27506" y="21227"/>
                  <a:pt x="27149" y="21360"/>
                  <a:pt x="26795" y="21360"/>
                </a:cubicBezTo>
                <a:cubicBezTo>
                  <a:pt x="26441" y="21360"/>
                  <a:pt x="26090" y="21227"/>
                  <a:pt x="25823" y="20959"/>
                </a:cubicBezTo>
                <a:cubicBezTo>
                  <a:pt x="25268" y="20425"/>
                  <a:pt x="25268" y="19533"/>
                  <a:pt x="25823" y="18999"/>
                </a:cubicBezTo>
                <a:lnTo>
                  <a:pt x="40001" y="4820"/>
                </a:lnTo>
                <a:cubicBezTo>
                  <a:pt x="41110" y="3751"/>
                  <a:pt x="41150" y="1988"/>
                  <a:pt x="40100" y="860"/>
                </a:cubicBezTo>
                <a:cubicBezTo>
                  <a:pt x="39558" y="288"/>
                  <a:pt x="38829" y="1"/>
                  <a:pt x="38099" y="1"/>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840850" y="235135"/>
            <a:ext cx="2278036" cy="2258836"/>
          </a:xfrm>
          <a:custGeom>
            <a:avLst/>
            <a:gdLst/>
            <a:ahLst/>
            <a:cxnLst/>
            <a:rect l="l" t="t" r="r" b="b"/>
            <a:pathLst>
              <a:path w="68220" h="67645" extrusionOk="0">
                <a:moveTo>
                  <a:pt x="65157" y="1"/>
                </a:moveTo>
                <a:cubicBezTo>
                  <a:pt x="64419" y="1"/>
                  <a:pt x="63682" y="288"/>
                  <a:pt x="63130" y="861"/>
                </a:cubicBezTo>
                <a:lnTo>
                  <a:pt x="53328" y="10663"/>
                </a:lnTo>
                <a:cubicBezTo>
                  <a:pt x="53051" y="10930"/>
                  <a:pt x="52694" y="11064"/>
                  <a:pt x="52338" y="11064"/>
                </a:cubicBezTo>
                <a:cubicBezTo>
                  <a:pt x="51982" y="11064"/>
                  <a:pt x="51625" y="10930"/>
                  <a:pt x="51348" y="10663"/>
                </a:cubicBezTo>
                <a:cubicBezTo>
                  <a:pt x="50813" y="10108"/>
                  <a:pt x="50813" y="9237"/>
                  <a:pt x="51348" y="8702"/>
                </a:cubicBezTo>
                <a:lnTo>
                  <a:pt x="53249" y="6821"/>
                </a:lnTo>
                <a:cubicBezTo>
                  <a:pt x="54358" y="5732"/>
                  <a:pt x="54397" y="3969"/>
                  <a:pt x="53348" y="2861"/>
                </a:cubicBezTo>
                <a:cubicBezTo>
                  <a:pt x="52796" y="2289"/>
                  <a:pt x="52066" y="2001"/>
                  <a:pt x="51339" y="2001"/>
                </a:cubicBezTo>
                <a:cubicBezTo>
                  <a:pt x="50631" y="2001"/>
                  <a:pt x="49925" y="2274"/>
                  <a:pt x="49387" y="2821"/>
                </a:cubicBezTo>
                <a:lnTo>
                  <a:pt x="33130" y="19059"/>
                </a:lnTo>
                <a:cubicBezTo>
                  <a:pt x="32857" y="19353"/>
                  <a:pt x="32483" y="19503"/>
                  <a:pt x="32106" y="19503"/>
                </a:cubicBezTo>
                <a:cubicBezTo>
                  <a:pt x="31798" y="19503"/>
                  <a:pt x="31487" y="19403"/>
                  <a:pt x="31229" y="19198"/>
                </a:cubicBezTo>
                <a:cubicBezTo>
                  <a:pt x="30595" y="18683"/>
                  <a:pt x="30555" y="17732"/>
                  <a:pt x="31130" y="17138"/>
                </a:cubicBezTo>
                <a:lnTo>
                  <a:pt x="33229" y="15039"/>
                </a:lnTo>
                <a:cubicBezTo>
                  <a:pt x="34338" y="13970"/>
                  <a:pt x="34377" y="12207"/>
                  <a:pt x="33347" y="11079"/>
                </a:cubicBezTo>
                <a:cubicBezTo>
                  <a:pt x="32798" y="10509"/>
                  <a:pt x="32072" y="10227"/>
                  <a:pt x="31348" y="10227"/>
                </a:cubicBezTo>
                <a:cubicBezTo>
                  <a:pt x="30637" y="10227"/>
                  <a:pt x="29927" y="10499"/>
                  <a:pt x="29387" y="11039"/>
                </a:cubicBezTo>
                <a:lnTo>
                  <a:pt x="12258" y="28148"/>
                </a:lnTo>
                <a:cubicBezTo>
                  <a:pt x="11149" y="29237"/>
                  <a:pt x="11109" y="30980"/>
                  <a:pt x="12159" y="32109"/>
                </a:cubicBezTo>
                <a:cubicBezTo>
                  <a:pt x="12701" y="32681"/>
                  <a:pt x="13430" y="32968"/>
                  <a:pt x="14160" y="32968"/>
                </a:cubicBezTo>
                <a:cubicBezTo>
                  <a:pt x="14871" y="32968"/>
                  <a:pt x="15582" y="32696"/>
                  <a:pt x="16119" y="32148"/>
                </a:cubicBezTo>
                <a:lnTo>
                  <a:pt x="25724" y="22544"/>
                </a:lnTo>
                <a:cubicBezTo>
                  <a:pt x="26005" y="22252"/>
                  <a:pt x="26374" y="22108"/>
                  <a:pt x="26749" y="22108"/>
                </a:cubicBezTo>
                <a:cubicBezTo>
                  <a:pt x="27060" y="22108"/>
                  <a:pt x="27375" y="22208"/>
                  <a:pt x="27644" y="22406"/>
                </a:cubicBezTo>
                <a:cubicBezTo>
                  <a:pt x="28278" y="22920"/>
                  <a:pt x="28318" y="23891"/>
                  <a:pt x="27743" y="24465"/>
                </a:cubicBezTo>
                <a:lnTo>
                  <a:pt x="18159" y="34049"/>
                </a:lnTo>
                <a:cubicBezTo>
                  <a:pt x="17050" y="35119"/>
                  <a:pt x="16991" y="36881"/>
                  <a:pt x="18040" y="38010"/>
                </a:cubicBezTo>
                <a:cubicBezTo>
                  <a:pt x="18592" y="38572"/>
                  <a:pt x="19322" y="38854"/>
                  <a:pt x="20050" y="38854"/>
                </a:cubicBezTo>
                <a:cubicBezTo>
                  <a:pt x="20758" y="38854"/>
                  <a:pt x="21463" y="38587"/>
                  <a:pt x="22001" y="38050"/>
                </a:cubicBezTo>
                <a:lnTo>
                  <a:pt x="28773" y="31297"/>
                </a:lnTo>
                <a:cubicBezTo>
                  <a:pt x="29040" y="31020"/>
                  <a:pt x="29392" y="30881"/>
                  <a:pt x="29746" y="30881"/>
                </a:cubicBezTo>
                <a:cubicBezTo>
                  <a:pt x="30100" y="30881"/>
                  <a:pt x="30456" y="31020"/>
                  <a:pt x="30734" y="31297"/>
                </a:cubicBezTo>
                <a:cubicBezTo>
                  <a:pt x="31268" y="31832"/>
                  <a:pt x="31268" y="32703"/>
                  <a:pt x="30734" y="33257"/>
                </a:cubicBezTo>
                <a:lnTo>
                  <a:pt x="1149" y="62842"/>
                </a:lnTo>
                <a:cubicBezTo>
                  <a:pt x="40" y="63912"/>
                  <a:pt x="0" y="65674"/>
                  <a:pt x="1050" y="66803"/>
                </a:cubicBezTo>
                <a:cubicBezTo>
                  <a:pt x="1589" y="67362"/>
                  <a:pt x="2310" y="67644"/>
                  <a:pt x="3034" y="67644"/>
                </a:cubicBezTo>
                <a:cubicBezTo>
                  <a:pt x="3746" y="67644"/>
                  <a:pt x="4461" y="67372"/>
                  <a:pt x="5010" y="66823"/>
                </a:cubicBezTo>
                <a:lnTo>
                  <a:pt x="42912" y="28921"/>
                </a:lnTo>
                <a:cubicBezTo>
                  <a:pt x="44001" y="27851"/>
                  <a:pt x="44061" y="26089"/>
                  <a:pt x="43011" y="24960"/>
                </a:cubicBezTo>
                <a:cubicBezTo>
                  <a:pt x="42462" y="24391"/>
                  <a:pt x="41736" y="24109"/>
                  <a:pt x="41012" y="24109"/>
                </a:cubicBezTo>
                <a:cubicBezTo>
                  <a:pt x="40300" y="24109"/>
                  <a:pt x="39590" y="24381"/>
                  <a:pt x="39051" y="24921"/>
                </a:cubicBezTo>
                <a:lnTo>
                  <a:pt x="37704" y="26267"/>
                </a:lnTo>
                <a:cubicBezTo>
                  <a:pt x="37427" y="26534"/>
                  <a:pt x="37070" y="26668"/>
                  <a:pt x="36716" y="26668"/>
                </a:cubicBezTo>
                <a:cubicBezTo>
                  <a:pt x="36362" y="26668"/>
                  <a:pt x="36011" y="26534"/>
                  <a:pt x="35744" y="26267"/>
                </a:cubicBezTo>
                <a:cubicBezTo>
                  <a:pt x="35189" y="25732"/>
                  <a:pt x="35189" y="24841"/>
                  <a:pt x="35744" y="24307"/>
                </a:cubicBezTo>
                <a:lnTo>
                  <a:pt x="45110" y="14960"/>
                </a:lnTo>
                <a:cubicBezTo>
                  <a:pt x="45377" y="14683"/>
                  <a:pt x="45734" y="14544"/>
                  <a:pt x="46090" y="14544"/>
                </a:cubicBezTo>
                <a:cubicBezTo>
                  <a:pt x="46447" y="14544"/>
                  <a:pt x="46803" y="14683"/>
                  <a:pt x="47071" y="14960"/>
                </a:cubicBezTo>
                <a:cubicBezTo>
                  <a:pt x="47605" y="15495"/>
                  <a:pt x="47605" y="16366"/>
                  <a:pt x="47071" y="16920"/>
                </a:cubicBezTo>
                <a:lnTo>
                  <a:pt x="46100" y="17891"/>
                </a:lnTo>
                <a:cubicBezTo>
                  <a:pt x="44991" y="18960"/>
                  <a:pt x="44952" y="20722"/>
                  <a:pt x="46001" y="21851"/>
                </a:cubicBezTo>
                <a:cubicBezTo>
                  <a:pt x="46541" y="22411"/>
                  <a:pt x="47262" y="22693"/>
                  <a:pt x="47986" y="22693"/>
                </a:cubicBezTo>
                <a:cubicBezTo>
                  <a:pt x="48697" y="22693"/>
                  <a:pt x="49412" y="22420"/>
                  <a:pt x="49962" y="21871"/>
                </a:cubicBezTo>
                <a:lnTo>
                  <a:pt x="67130" y="4722"/>
                </a:lnTo>
                <a:cubicBezTo>
                  <a:pt x="68220" y="3613"/>
                  <a:pt x="68200" y="1831"/>
                  <a:pt x="67091" y="761"/>
                </a:cubicBezTo>
                <a:cubicBezTo>
                  <a:pt x="66545" y="254"/>
                  <a:pt x="65850" y="1"/>
                  <a:pt x="651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38100" y="2848236"/>
            <a:ext cx="203026" cy="185529"/>
          </a:xfrm>
          <a:custGeom>
            <a:avLst/>
            <a:gdLst/>
            <a:ahLst/>
            <a:cxnLst/>
            <a:rect l="l" t="t" r="r" b="b"/>
            <a:pathLst>
              <a:path w="6080" h="5556" extrusionOk="0">
                <a:moveTo>
                  <a:pt x="3040" y="1"/>
                </a:moveTo>
                <a:cubicBezTo>
                  <a:pt x="2327" y="1"/>
                  <a:pt x="1615" y="273"/>
                  <a:pt x="1070" y="818"/>
                </a:cubicBezTo>
                <a:cubicBezTo>
                  <a:pt x="1" y="1887"/>
                  <a:pt x="1" y="3649"/>
                  <a:pt x="1070" y="4739"/>
                </a:cubicBezTo>
                <a:cubicBezTo>
                  <a:pt x="1615" y="5283"/>
                  <a:pt x="2327" y="5555"/>
                  <a:pt x="3040" y="5555"/>
                </a:cubicBezTo>
                <a:cubicBezTo>
                  <a:pt x="3753" y="5555"/>
                  <a:pt x="4466" y="5283"/>
                  <a:pt x="5011" y="4739"/>
                </a:cubicBezTo>
                <a:cubicBezTo>
                  <a:pt x="6080" y="3649"/>
                  <a:pt x="6080" y="1887"/>
                  <a:pt x="5011" y="818"/>
                </a:cubicBezTo>
                <a:cubicBezTo>
                  <a:pt x="4466" y="273"/>
                  <a:pt x="3753" y="1"/>
                  <a:pt x="3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3"/>
        <p:cNvGrpSpPr/>
        <p:nvPr/>
      </p:nvGrpSpPr>
      <p:grpSpPr>
        <a:xfrm>
          <a:off x="0" y="0"/>
          <a:ext cx="0" cy="0"/>
          <a:chOff x="0" y="0"/>
          <a:chExt cx="0" cy="0"/>
        </a:xfrm>
      </p:grpSpPr>
      <p:pic>
        <p:nvPicPr>
          <p:cNvPr id="114" name="Google Shape;114;p9"/>
          <p:cNvPicPr preferRelativeResize="0"/>
          <p:nvPr/>
        </p:nvPicPr>
        <p:blipFill>
          <a:blip r:embed="rId2">
            <a:alphaModFix amt="10000"/>
          </a:blip>
          <a:stretch>
            <a:fillRect/>
          </a:stretch>
        </p:blipFill>
        <p:spPr>
          <a:xfrm>
            <a:off x="140075" y="189425"/>
            <a:ext cx="8863826" cy="4847374"/>
          </a:xfrm>
          <a:prstGeom prst="rect">
            <a:avLst/>
          </a:prstGeom>
          <a:noFill/>
          <a:ln>
            <a:noFill/>
          </a:ln>
        </p:spPr>
      </p:pic>
      <p:sp>
        <p:nvSpPr>
          <p:cNvPr id="115" name="Google Shape;115;p9"/>
          <p:cNvSpPr txBox="1">
            <a:spLocks noGrp="1"/>
          </p:cNvSpPr>
          <p:nvPr>
            <p:ph type="title"/>
          </p:nvPr>
        </p:nvSpPr>
        <p:spPr>
          <a:xfrm>
            <a:off x="2006250" y="1569163"/>
            <a:ext cx="5131500" cy="643200"/>
          </a:xfrm>
          <a:prstGeom prst="rect">
            <a:avLst/>
          </a:prstGeom>
        </p:spPr>
        <p:txBody>
          <a:bodyPr spcFirstLastPara="1" wrap="square" lIns="91425" tIns="91425" rIns="91425" bIns="91425" anchor="t" anchorCtr="0">
            <a:noAutofit/>
          </a:bodyPr>
          <a:lstStyle>
            <a:lvl1pPr lvl="0" algn="ct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16" name="Google Shape;116;p9"/>
          <p:cNvSpPr txBox="1">
            <a:spLocks noGrp="1"/>
          </p:cNvSpPr>
          <p:nvPr>
            <p:ph type="subTitle" idx="1"/>
          </p:nvPr>
        </p:nvSpPr>
        <p:spPr>
          <a:xfrm>
            <a:off x="2006250" y="2108238"/>
            <a:ext cx="5131500" cy="1466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7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7" name="Google Shape;117;p9"/>
          <p:cNvSpPr/>
          <p:nvPr/>
        </p:nvSpPr>
        <p:spPr>
          <a:xfrm>
            <a:off x="-161100" y="2248125"/>
            <a:ext cx="852525" cy="851675"/>
          </a:xfrm>
          <a:custGeom>
            <a:avLst/>
            <a:gdLst/>
            <a:ahLst/>
            <a:cxnLst/>
            <a:rect l="l" t="t" r="r" b="b"/>
            <a:pathLst>
              <a:path w="34101" h="34067" extrusionOk="0">
                <a:moveTo>
                  <a:pt x="33964" y="1"/>
                </a:moveTo>
                <a:cubicBezTo>
                  <a:pt x="33932" y="1"/>
                  <a:pt x="33902" y="16"/>
                  <a:pt x="33883" y="46"/>
                </a:cubicBezTo>
                <a:lnTo>
                  <a:pt x="60" y="33848"/>
                </a:lnTo>
                <a:cubicBezTo>
                  <a:pt x="1" y="33908"/>
                  <a:pt x="1" y="33987"/>
                  <a:pt x="60" y="34027"/>
                </a:cubicBezTo>
                <a:cubicBezTo>
                  <a:pt x="80" y="34046"/>
                  <a:pt x="119" y="34066"/>
                  <a:pt x="139" y="34066"/>
                </a:cubicBezTo>
                <a:cubicBezTo>
                  <a:pt x="179" y="34066"/>
                  <a:pt x="199" y="34046"/>
                  <a:pt x="238" y="34027"/>
                </a:cubicBezTo>
                <a:lnTo>
                  <a:pt x="34061" y="204"/>
                </a:lnTo>
                <a:cubicBezTo>
                  <a:pt x="34100" y="164"/>
                  <a:pt x="34100" y="85"/>
                  <a:pt x="34061" y="46"/>
                </a:cubicBezTo>
                <a:cubicBezTo>
                  <a:pt x="34031" y="16"/>
                  <a:pt x="33996" y="1"/>
                  <a:pt x="339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a:off x="-30312" y="2212375"/>
            <a:ext cx="349550" cy="348800"/>
          </a:xfrm>
          <a:custGeom>
            <a:avLst/>
            <a:gdLst/>
            <a:ahLst/>
            <a:cxnLst/>
            <a:rect l="l" t="t" r="r" b="b"/>
            <a:pathLst>
              <a:path w="13982" h="13952" extrusionOk="0">
                <a:moveTo>
                  <a:pt x="13845" y="1"/>
                </a:moveTo>
                <a:cubicBezTo>
                  <a:pt x="13813" y="1"/>
                  <a:pt x="13783" y="11"/>
                  <a:pt x="13763" y="30"/>
                </a:cubicBezTo>
                <a:lnTo>
                  <a:pt x="60" y="13734"/>
                </a:lnTo>
                <a:cubicBezTo>
                  <a:pt x="1" y="13793"/>
                  <a:pt x="1" y="13872"/>
                  <a:pt x="60" y="13912"/>
                </a:cubicBezTo>
                <a:cubicBezTo>
                  <a:pt x="80" y="13932"/>
                  <a:pt x="120" y="13952"/>
                  <a:pt x="139" y="13952"/>
                </a:cubicBezTo>
                <a:cubicBezTo>
                  <a:pt x="179" y="13952"/>
                  <a:pt x="199" y="13932"/>
                  <a:pt x="238" y="13912"/>
                </a:cubicBezTo>
                <a:lnTo>
                  <a:pt x="13942" y="209"/>
                </a:lnTo>
                <a:cubicBezTo>
                  <a:pt x="13981" y="149"/>
                  <a:pt x="13981" y="90"/>
                  <a:pt x="13942" y="30"/>
                </a:cubicBezTo>
                <a:cubicBezTo>
                  <a:pt x="13912" y="11"/>
                  <a:pt x="13877" y="1"/>
                  <a:pt x="138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a:off x="189400" y="713250"/>
            <a:ext cx="69125" cy="67350"/>
          </a:xfrm>
          <a:custGeom>
            <a:avLst/>
            <a:gdLst/>
            <a:ahLst/>
            <a:cxnLst/>
            <a:rect l="l" t="t" r="r" b="b"/>
            <a:pathLst>
              <a:path w="2765" h="2694" extrusionOk="0">
                <a:moveTo>
                  <a:pt x="2585" y="1"/>
                </a:moveTo>
                <a:cubicBezTo>
                  <a:pt x="2555" y="1"/>
                  <a:pt x="2524" y="12"/>
                  <a:pt x="2496" y="40"/>
                </a:cubicBezTo>
                <a:lnTo>
                  <a:pt x="60" y="2476"/>
                </a:lnTo>
                <a:cubicBezTo>
                  <a:pt x="1" y="2516"/>
                  <a:pt x="1" y="2595"/>
                  <a:pt x="60" y="2654"/>
                </a:cubicBezTo>
                <a:cubicBezTo>
                  <a:pt x="80" y="2674"/>
                  <a:pt x="100" y="2694"/>
                  <a:pt x="139" y="2694"/>
                </a:cubicBezTo>
                <a:cubicBezTo>
                  <a:pt x="179" y="2694"/>
                  <a:pt x="199" y="2674"/>
                  <a:pt x="238" y="2654"/>
                </a:cubicBezTo>
                <a:lnTo>
                  <a:pt x="2674" y="199"/>
                </a:lnTo>
                <a:cubicBezTo>
                  <a:pt x="2765" y="123"/>
                  <a:pt x="2682" y="1"/>
                  <a:pt x="25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a:off x="-1130425" y="-273775"/>
            <a:ext cx="2970400" cy="2891550"/>
          </a:xfrm>
          <a:custGeom>
            <a:avLst/>
            <a:gdLst/>
            <a:ahLst/>
            <a:cxnLst/>
            <a:rect l="l" t="t" r="r" b="b"/>
            <a:pathLst>
              <a:path w="118816" h="115662" extrusionOk="0">
                <a:moveTo>
                  <a:pt x="110775" y="312"/>
                </a:moveTo>
                <a:cubicBezTo>
                  <a:pt x="113607" y="312"/>
                  <a:pt x="116142" y="2015"/>
                  <a:pt x="117231" y="4629"/>
                </a:cubicBezTo>
                <a:cubicBezTo>
                  <a:pt x="118320" y="7223"/>
                  <a:pt x="117726" y="10233"/>
                  <a:pt x="115726" y="12234"/>
                </a:cubicBezTo>
                <a:lnTo>
                  <a:pt x="14595" y="113365"/>
                </a:lnTo>
                <a:cubicBezTo>
                  <a:pt x="13228" y="114731"/>
                  <a:pt x="11441" y="115414"/>
                  <a:pt x="9654" y="115414"/>
                </a:cubicBezTo>
                <a:cubicBezTo>
                  <a:pt x="7867" y="115414"/>
                  <a:pt x="6080" y="114731"/>
                  <a:pt x="4713" y="113365"/>
                </a:cubicBezTo>
                <a:cubicBezTo>
                  <a:pt x="1981" y="110632"/>
                  <a:pt x="1981" y="106216"/>
                  <a:pt x="4713" y="103483"/>
                </a:cubicBezTo>
                <a:lnTo>
                  <a:pt x="105825" y="2372"/>
                </a:lnTo>
                <a:cubicBezTo>
                  <a:pt x="107134" y="1063"/>
                  <a:pt x="108887" y="332"/>
                  <a:pt x="110703" y="332"/>
                </a:cubicBezTo>
                <a:cubicBezTo>
                  <a:pt x="110727" y="332"/>
                  <a:pt x="110751" y="332"/>
                  <a:pt x="110775" y="332"/>
                </a:cubicBezTo>
                <a:lnTo>
                  <a:pt x="110775" y="312"/>
                </a:lnTo>
                <a:close/>
                <a:moveTo>
                  <a:pt x="110858" y="0"/>
                </a:moveTo>
                <a:cubicBezTo>
                  <a:pt x="108972" y="0"/>
                  <a:pt x="107087" y="733"/>
                  <a:pt x="105666" y="2194"/>
                </a:cubicBezTo>
                <a:lnTo>
                  <a:pt x="4555" y="103305"/>
                </a:lnTo>
                <a:cubicBezTo>
                  <a:pt x="0" y="107860"/>
                  <a:pt x="3228" y="115662"/>
                  <a:pt x="9664" y="115662"/>
                </a:cubicBezTo>
                <a:cubicBezTo>
                  <a:pt x="11585" y="115662"/>
                  <a:pt x="13426" y="114890"/>
                  <a:pt x="14773" y="113543"/>
                </a:cubicBezTo>
                <a:lnTo>
                  <a:pt x="115904" y="12412"/>
                </a:lnTo>
                <a:cubicBezTo>
                  <a:pt x="118775" y="9600"/>
                  <a:pt x="118815" y="4966"/>
                  <a:pt x="115964" y="2114"/>
                </a:cubicBezTo>
                <a:cubicBezTo>
                  <a:pt x="114552" y="703"/>
                  <a:pt x="112705" y="0"/>
                  <a:pt x="1108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a:off x="1657750" y="55700"/>
            <a:ext cx="436175" cy="422675"/>
          </a:xfrm>
          <a:custGeom>
            <a:avLst/>
            <a:gdLst/>
            <a:ahLst/>
            <a:cxnLst/>
            <a:rect l="l" t="t" r="r" b="b"/>
            <a:pathLst>
              <a:path w="17447" h="16907" extrusionOk="0">
                <a:moveTo>
                  <a:pt x="14407" y="0"/>
                </a:moveTo>
                <a:cubicBezTo>
                  <a:pt x="13694" y="0"/>
                  <a:pt x="12981" y="272"/>
                  <a:pt x="12437" y="817"/>
                </a:cubicBezTo>
                <a:lnTo>
                  <a:pt x="1090" y="12164"/>
                </a:lnTo>
                <a:cubicBezTo>
                  <a:pt x="1" y="13253"/>
                  <a:pt x="1" y="15015"/>
                  <a:pt x="1090" y="16104"/>
                </a:cubicBezTo>
                <a:cubicBezTo>
                  <a:pt x="1634" y="16639"/>
                  <a:pt x="2342" y="16906"/>
                  <a:pt x="3050" y="16906"/>
                </a:cubicBezTo>
                <a:cubicBezTo>
                  <a:pt x="3758" y="16906"/>
                  <a:pt x="4466" y="16639"/>
                  <a:pt x="5011" y="16104"/>
                </a:cubicBezTo>
                <a:lnTo>
                  <a:pt x="16377" y="4738"/>
                </a:lnTo>
                <a:cubicBezTo>
                  <a:pt x="17447" y="3649"/>
                  <a:pt x="17447" y="1906"/>
                  <a:pt x="16377" y="817"/>
                </a:cubicBezTo>
                <a:cubicBezTo>
                  <a:pt x="15833" y="272"/>
                  <a:pt x="15120" y="0"/>
                  <a:pt x="14407" y="0"/>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a:off x="407225" y="-25125"/>
            <a:ext cx="1399075" cy="1679650"/>
          </a:xfrm>
          <a:custGeom>
            <a:avLst/>
            <a:gdLst/>
            <a:ahLst/>
            <a:cxnLst/>
            <a:rect l="l" t="t" r="r" b="b"/>
            <a:pathLst>
              <a:path w="55963" h="67186" extrusionOk="0">
                <a:moveTo>
                  <a:pt x="52913" y="0"/>
                </a:moveTo>
                <a:cubicBezTo>
                  <a:pt x="52202" y="0"/>
                  <a:pt x="51492" y="273"/>
                  <a:pt x="50952" y="822"/>
                </a:cubicBezTo>
                <a:lnTo>
                  <a:pt x="4555" y="47200"/>
                </a:lnTo>
                <a:cubicBezTo>
                  <a:pt x="3446" y="48289"/>
                  <a:pt x="3407" y="50031"/>
                  <a:pt x="4456" y="51160"/>
                </a:cubicBezTo>
                <a:cubicBezTo>
                  <a:pt x="4998" y="51732"/>
                  <a:pt x="5723" y="52019"/>
                  <a:pt x="6450" y="52019"/>
                </a:cubicBezTo>
                <a:cubicBezTo>
                  <a:pt x="7159" y="52019"/>
                  <a:pt x="7870" y="51747"/>
                  <a:pt x="8417" y="51200"/>
                </a:cubicBezTo>
                <a:lnTo>
                  <a:pt x="18061" y="41556"/>
                </a:lnTo>
                <a:cubicBezTo>
                  <a:pt x="18338" y="41279"/>
                  <a:pt x="18694" y="41140"/>
                  <a:pt x="19048" y="41140"/>
                </a:cubicBezTo>
                <a:cubicBezTo>
                  <a:pt x="19402" y="41140"/>
                  <a:pt x="19754" y="41279"/>
                  <a:pt x="20021" y="41556"/>
                </a:cubicBezTo>
                <a:cubicBezTo>
                  <a:pt x="20576" y="42091"/>
                  <a:pt x="20576" y="42962"/>
                  <a:pt x="20021" y="43516"/>
                </a:cubicBezTo>
                <a:lnTo>
                  <a:pt x="1090" y="62448"/>
                </a:lnTo>
                <a:cubicBezTo>
                  <a:pt x="1" y="63537"/>
                  <a:pt x="1" y="65299"/>
                  <a:pt x="1090" y="66368"/>
                </a:cubicBezTo>
                <a:cubicBezTo>
                  <a:pt x="1635" y="66913"/>
                  <a:pt x="2342" y="67185"/>
                  <a:pt x="3050" y="67185"/>
                </a:cubicBezTo>
                <a:cubicBezTo>
                  <a:pt x="3758" y="67185"/>
                  <a:pt x="4466" y="66913"/>
                  <a:pt x="5011" y="66368"/>
                </a:cubicBezTo>
                <a:lnTo>
                  <a:pt x="42972" y="28407"/>
                </a:lnTo>
                <a:cubicBezTo>
                  <a:pt x="44061" y="27318"/>
                  <a:pt x="44061" y="25555"/>
                  <a:pt x="42972" y="24466"/>
                </a:cubicBezTo>
                <a:cubicBezTo>
                  <a:pt x="42437" y="23932"/>
                  <a:pt x="41729" y="23664"/>
                  <a:pt x="41019" y="23664"/>
                </a:cubicBezTo>
                <a:cubicBezTo>
                  <a:pt x="40309" y="23664"/>
                  <a:pt x="39596" y="23932"/>
                  <a:pt x="39051" y="24466"/>
                </a:cubicBezTo>
                <a:lnTo>
                  <a:pt x="35408" y="28130"/>
                </a:lnTo>
                <a:cubicBezTo>
                  <a:pt x="35140" y="28397"/>
                  <a:pt x="34784" y="28531"/>
                  <a:pt x="34427" y="28531"/>
                </a:cubicBezTo>
                <a:cubicBezTo>
                  <a:pt x="34071" y="28531"/>
                  <a:pt x="33714" y="28397"/>
                  <a:pt x="33447" y="28130"/>
                </a:cubicBezTo>
                <a:cubicBezTo>
                  <a:pt x="32912" y="27575"/>
                  <a:pt x="32912" y="26704"/>
                  <a:pt x="33447" y="26169"/>
                </a:cubicBezTo>
                <a:lnTo>
                  <a:pt x="54814" y="4802"/>
                </a:lnTo>
                <a:cubicBezTo>
                  <a:pt x="55903" y="3733"/>
                  <a:pt x="55962" y="1971"/>
                  <a:pt x="54913" y="842"/>
                </a:cubicBezTo>
                <a:cubicBezTo>
                  <a:pt x="54364" y="283"/>
                  <a:pt x="53638" y="0"/>
                  <a:pt x="529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a:off x="-185350" y="452300"/>
            <a:ext cx="901025" cy="1172025"/>
          </a:xfrm>
          <a:custGeom>
            <a:avLst/>
            <a:gdLst/>
            <a:ahLst/>
            <a:cxnLst/>
            <a:rect l="l" t="t" r="r" b="b"/>
            <a:pathLst>
              <a:path w="36041" h="46881" extrusionOk="0">
                <a:moveTo>
                  <a:pt x="32605" y="0"/>
                </a:moveTo>
                <a:cubicBezTo>
                  <a:pt x="31891" y="0"/>
                  <a:pt x="31177" y="273"/>
                  <a:pt x="30635" y="815"/>
                </a:cubicBezTo>
                <a:lnTo>
                  <a:pt x="4099" y="27350"/>
                </a:lnTo>
                <a:cubicBezTo>
                  <a:pt x="2990" y="28419"/>
                  <a:pt x="2951" y="30182"/>
                  <a:pt x="4000" y="31311"/>
                </a:cubicBezTo>
                <a:cubicBezTo>
                  <a:pt x="4542" y="31882"/>
                  <a:pt x="5267" y="32170"/>
                  <a:pt x="5994" y="32170"/>
                </a:cubicBezTo>
                <a:cubicBezTo>
                  <a:pt x="6703" y="32170"/>
                  <a:pt x="7414" y="31897"/>
                  <a:pt x="7961" y="31350"/>
                </a:cubicBezTo>
                <a:lnTo>
                  <a:pt x="10436" y="28875"/>
                </a:lnTo>
                <a:cubicBezTo>
                  <a:pt x="10704" y="28608"/>
                  <a:pt x="11055" y="28474"/>
                  <a:pt x="11409" y="28474"/>
                </a:cubicBezTo>
                <a:cubicBezTo>
                  <a:pt x="11763" y="28474"/>
                  <a:pt x="12119" y="28608"/>
                  <a:pt x="12397" y="28875"/>
                </a:cubicBezTo>
                <a:cubicBezTo>
                  <a:pt x="12931" y="29410"/>
                  <a:pt x="12931" y="30301"/>
                  <a:pt x="12397" y="30835"/>
                </a:cubicBezTo>
                <a:lnTo>
                  <a:pt x="1089" y="42143"/>
                </a:lnTo>
                <a:cubicBezTo>
                  <a:pt x="0" y="43232"/>
                  <a:pt x="0" y="44974"/>
                  <a:pt x="1089" y="46063"/>
                </a:cubicBezTo>
                <a:cubicBezTo>
                  <a:pt x="1624" y="46608"/>
                  <a:pt x="2332" y="46880"/>
                  <a:pt x="3042" y="46880"/>
                </a:cubicBezTo>
                <a:cubicBezTo>
                  <a:pt x="3753" y="46880"/>
                  <a:pt x="4466" y="46608"/>
                  <a:pt x="5010" y="46063"/>
                </a:cubicBezTo>
                <a:lnTo>
                  <a:pt x="34952" y="16122"/>
                </a:lnTo>
                <a:cubicBezTo>
                  <a:pt x="36041" y="15053"/>
                  <a:pt x="36041" y="13290"/>
                  <a:pt x="34952" y="12201"/>
                </a:cubicBezTo>
                <a:cubicBezTo>
                  <a:pt x="34417" y="11657"/>
                  <a:pt x="33709" y="11384"/>
                  <a:pt x="32999" y="11384"/>
                </a:cubicBezTo>
                <a:cubicBezTo>
                  <a:pt x="32288" y="11384"/>
                  <a:pt x="31575" y="11657"/>
                  <a:pt x="31031" y="12201"/>
                </a:cubicBezTo>
                <a:lnTo>
                  <a:pt x="27783" y="15449"/>
                </a:lnTo>
                <a:cubicBezTo>
                  <a:pt x="27516" y="15726"/>
                  <a:pt x="27159" y="15865"/>
                  <a:pt x="26803" y="15865"/>
                </a:cubicBezTo>
                <a:cubicBezTo>
                  <a:pt x="26446" y="15865"/>
                  <a:pt x="26090" y="15726"/>
                  <a:pt x="25823" y="15449"/>
                </a:cubicBezTo>
                <a:cubicBezTo>
                  <a:pt x="25288" y="14914"/>
                  <a:pt x="25288" y="14043"/>
                  <a:pt x="25823" y="13488"/>
                </a:cubicBezTo>
                <a:lnTo>
                  <a:pt x="34496" y="4795"/>
                </a:lnTo>
                <a:cubicBezTo>
                  <a:pt x="35585" y="3726"/>
                  <a:pt x="35625" y="1963"/>
                  <a:pt x="34595" y="835"/>
                </a:cubicBezTo>
                <a:cubicBezTo>
                  <a:pt x="34048" y="278"/>
                  <a:pt x="33326" y="0"/>
                  <a:pt x="32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a:off x="-723662" y="-1629150"/>
            <a:ext cx="2233750" cy="2220275"/>
          </a:xfrm>
          <a:custGeom>
            <a:avLst/>
            <a:gdLst/>
            <a:ahLst/>
            <a:cxnLst/>
            <a:rect l="l" t="t" r="r" b="b"/>
            <a:pathLst>
              <a:path w="89350" h="88811" extrusionOk="0">
                <a:moveTo>
                  <a:pt x="86306" y="0"/>
                </a:moveTo>
                <a:cubicBezTo>
                  <a:pt x="85597" y="0"/>
                  <a:pt x="84886" y="273"/>
                  <a:pt x="84339" y="820"/>
                </a:cubicBezTo>
                <a:lnTo>
                  <a:pt x="59289" y="25909"/>
                </a:lnTo>
                <a:cubicBezTo>
                  <a:pt x="58180" y="26979"/>
                  <a:pt x="58141" y="28741"/>
                  <a:pt x="59190" y="29870"/>
                </a:cubicBezTo>
                <a:cubicBezTo>
                  <a:pt x="59730" y="30429"/>
                  <a:pt x="60450" y="30712"/>
                  <a:pt x="61175" y="30712"/>
                </a:cubicBezTo>
                <a:cubicBezTo>
                  <a:pt x="61886" y="30712"/>
                  <a:pt x="62601" y="30439"/>
                  <a:pt x="63151" y="29890"/>
                </a:cubicBezTo>
                <a:lnTo>
                  <a:pt x="64477" y="28563"/>
                </a:lnTo>
                <a:cubicBezTo>
                  <a:pt x="64755" y="28286"/>
                  <a:pt x="65111" y="28147"/>
                  <a:pt x="65465" y="28147"/>
                </a:cubicBezTo>
                <a:cubicBezTo>
                  <a:pt x="65819" y="28147"/>
                  <a:pt x="66170" y="28286"/>
                  <a:pt x="66438" y="28563"/>
                </a:cubicBezTo>
                <a:cubicBezTo>
                  <a:pt x="66992" y="29098"/>
                  <a:pt x="66992" y="29969"/>
                  <a:pt x="66438" y="30523"/>
                </a:cubicBezTo>
                <a:lnTo>
                  <a:pt x="43903" y="53059"/>
                </a:lnTo>
                <a:cubicBezTo>
                  <a:pt x="43635" y="53326"/>
                  <a:pt x="43279" y="53460"/>
                  <a:pt x="42922" y="53460"/>
                </a:cubicBezTo>
                <a:cubicBezTo>
                  <a:pt x="42566" y="53460"/>
                  <a:pt x="42210" y="53326"/>
                  <a:pt x="41942" y="53059"/>
                </a:cubicBezTo>
                <a:cubicBezTo>
                  <a:pt x="41408" y="52524"/>
                  <a:pt x="41408" y="51633"/>
                  <a:pt x="41942" y="51098"/>
                </a:cubicBezTo>
                <a:lnTo>
                  <a:pt x="42913" y="50128"/>
                </a:lnTo>
                <a:cubicBezTo>
                  <a:pt x="44021" y="49059"/>
                  <a:pt x="44061" y="47296"/>
                  <a:pt x="43012" y="46167"/>
                </a:cubicBezTo>
                <a:cubicBezTo>
                  <a:pt x="42472" y="45598"/>
                  <a:pt x="41751" y="45316"/>
                  <a:pt x="41027" y="45316"/>
                </a:cubicBezTo>
                <a:cubicBezTo>
                  <a:pt x="40315" y="45316"/>
                  <a:pt x="39601" y="45588"/>
                  <a:pt x="39051" y="46128"/>
                </a:cubicBezTo>
                <a:lnTo>
                  <a:pt x="1090" y="84089"/>
                </a:lnTo>
                <a:cubicBezTo>
                  <a:pt x="1" y="85198"/>
                  <a:pt x="1" y="86980"/>
                  <a:pt x="1129" y="88050"/>
                </a:cubicBezTo>
                <a:cubicBezTo>
                  <a:pt x="1676" y="88558"/>
                  <a:pt x="2366" y="88810"/>
                  <a:pt x="3054" y="88810"/>
                </a:cubicBezTo>
                <a:cubicBezTo>
                  <a:pt x="3787" y="88810"/>
                  <a:pt x="4518" y="88523"/>
                  <a:pt x="5070" y="87951"/>
                </a:cubicBezTo>
                <a:lnTo>
                  <a:pt x="35685" y="57336"/>
                </a:lnTo>
                <a:cubicBezTo>
                  <a:pt x="35962" y="57069"/>
                  <a:pt x="36318" y="56935"/>
                  <a:pt x="36672" y="56935"/>
                </a:cubicBezTo>
                <a:cubicBezTo>
                  <a:pt x="37026" y="56935"/>
                  <a:pt x="37378" y="57069"/>
                  <a:pt x="37645" y="57336"/>
                </a:cubicBezTo>
                <a:cubicBezTo>
                  <a:pt x="38200" y="57871"/>
                  <a:pt x="38200" y="58762"/>
                  <a:pt x="37645" y="59296"/>
                </a:cubicBezTo>
                <a:lnTo>
                  <a:pt x="31328" y="65633"/>
                </a:lnTo>
                <a:cubicBezTo>
                  <a:pt x="30219" y="66703"/>
                  <a:pt x="30180" y="68465"/>
                  <a:pt x="31229" y="69594"/>
                </a:cubicBezTo>
                <a:cubicBezTo>
                  <a:pt x="31771" y="70166"/>
                  <a:pt x="32496" y="70453"/>
                  <a:pt x="33223" y="70453"/>
                </a:cubicBezTo>
                <a:cubicBezTo>
                  <a:pt x="33931" y="70453"/>
                  <a:pt x="34642" y="70180"/>
                  <a:pt x="35190" y="69633"/>
                </a:cubicBezTo>
                <a:lnTo>
                  <a:pt x="36318" y="68505"/>
                </a:lnTo>
                <a:cubicBezTo>
                  <a:pt x="36589" y="68224"/>
                  <a:pt x="36953" y="68078"/>
                  <a:pt x="37325" y="68078"/>
                </a:cubicBezTo>
                <a:cubicBezTo>
                  <a:pt x="37635" y="68078"/>
                  <a:pt x="37950" y="68179"/>
                  <a:pt x="38219" y="68386"/>
                </a:cubicBezTo>
                <a:cubicBezTo>
                  <a:pt x="38853" y="68901"/>
                  <a:pt x="38893" y="69851"/>
                  <a:pt x="38318" y="70425"/>
                </a:cubicBezTo>
                <a:lnTo>
                  <a:pt x="28714" y="80010"/>
                </a:lnTo>
                <a:cubicBezTo>
                  <a:pt x="27605" y="81079"/>
                  <a:pt x="27566" y="82842"/>
                  <a:pt x="28615" y="83970"/>
                </a:cubicBezTo>
                <a:cubicBezTo>
                  <a:pt x="29155" y="84540"/>
                  <a:pt x="29875" y="84822"/>
                  <a:pt x="30600" y="84822"/>
                </a:cubicBezTo>
                <a:cubicBezTo>
                  <a:pt x="31311" y="84822"/>
                  <a:pt x="32026" y="84550"/>
                  <a:pt x="32576" y="84010"/>
                </a:cubicBezTo>
                <a:lnTo>
                  <a:pt x="78953" y="37613"/>
                </a:lnTo>
                <a:cubicBezTo>
                  <a:pt x="80062" y="36524"/>
                  <a:pt x="80102" y="34781"/>
                  <a:pt x="79052" y="33652"/>
                </a:cubicBezTo>
                <a:cubicBezTo>
                  <a:pt x="78510" y="33080"/>
                  <a:pt x="77785" y="32793"/>
                  <a:pt x="77058" y="32793"/>
                </a:cubicBezTo>
                <a:cubicBezTo>
                  <a:pt x="76350" y="32793"/>
                  <a:pt x="75639" y="33066"/>
                  <a:pt x="75091" y="33613"/>
                </a:cubicBezTo>
                <a:lnTo>
                  <a:pt x="65487" y="43237"/>
                </a:lnTo>
                <a:cubicBezTo>
                  <a:pt x="65206" y="43518"/>
                  <a:pt x="64837" y="43663"/>
                  <a:pt x="64466" y="43663"/>
                </a:cubicBezTo>
                <a:cubicBezTo>
                  <a:pt x="64157" y="43663"/>
                  <a:pt x="63847" y="43562"/>
                  <a:pt x="63586" y="43355"/>
                </a:cubicBezTo>
                <a:cubicBezTo>
                  <a:pt x="62953" y="42841"/>
                  <a:pt x="62913" y="41890"/>
                  <a:pt x="63487" y="41316"/>
                </a:cubicBezTo>
                <a:lnTo>
                  <a:pt x="84022" y="20761"/>
                </a:lnTo>
                <a:cubicBezTo>
                  <a:pt x="85131" y="19691"/>
                  <a:pt x="85171" y="17929"/>
                  <a:pt x="84141" y="16800"/>
                </a:cubicBezTo>
                <a:cubicBezTo>
                  <a:pt x="83589" y="16238"/>
                  <a:pt x="82859" y="15956"/>
                  <a:pt x="82132" y="15956"/>
                </a:cubicBezTo>
                <a:cubicBezTo>
                  <a:pt x="81424" y="15956"/>
                  <a:pt x="80718" y="16224"/>
                  <a:pt x="80181" y="16761"/>
                </a:cubicBezTo>
                <a:lnTo>
                  <a:pt x="79705" y="17236"/>
                </a:lnTo>
                <a:cubicBezTo>
                  <a:pt x="79438" y="17503"/>
                  <a:pt x="79082" y="17637"/>
                  <a:pt x="78725" y="17637"/>
                </a:cubicBezTo>
                <a:cubicBezTo>
                  <a:pt x="78369" y="17637"/>
                  <a:pt x="78012" y="17503"/>
                  <a:pt x="77745" y="17236"/>
                </a:cubicBezTo>
                <a:cubicBezTo>
                  <a:pt x="77210" y="16701"/>
                  <a:pt x="77210" y="15810"/>
                  <a:pt x="77745" y="15276"/>
                </a:cubicBezTo>
                <a:lnTo>
                  <a:pt x="88201" y="4820"/>
                </a:lnTo>
                <a:cubicBezTo>
                  <a:pt x="89310" y="3750"/>
                  <a:pt x="89349" y="1988"/>
                  <a:pt x="88300" y="859"/>
                </a:cubicBezTo>
                <a:cubicBezTo>
                  <a:pt x="87758" y="287"/>
                  <a:pt x="87033" y="0"/>
                  <a:pt x="863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040925" y="-164625"/>
            <a:ext cx="594600" cy="581500"/>
          </a:xfrm>
          <a:custGeom>
            <a:avLst/>
            <a:gdLst/>
            <a:ahLst/>
            <a:cxnLst/>
            <a:rect l="l" t="t" r="r" b="b"/>
            <a:pathLst>
              <a:path w="23784" h="23260" extrusionOk="0">
                <a:moveTo>
                  <a:pt x="20741" y="1"/>
                </a:moveTo>
                <a:cubicBezTo>
                  <a:pt x="20031" y="1"/>
                  <a:pt x="19318" y="273"/>
                  <a:pt x="18774" y="818"/>
                </a:cubicBezTo>
                <a:lnTo>
                  <a:pt x="1070" y="18521"/>
                </a:lnTo>
                <a:cubicBezTo>
                  <a:pt x="1" y="19610"/>
                  <a:pt x="1" y="21353"/>
                  <a:pt x="1070" y="22442"/>
                </a:cubicBezTo>
                <a:cubicBezTo>
                  <a:pt x="1615" y="22987"/>
                  <a:pt x="2328" y="23259"/>
                  <a:pt x="3041" y="23259"/>
                </a:cubicBezTo>
                <a:cubicBezTo>
                  <a:pt x="3753" y="23259"/>
                  <a:pt x="4466" y="22987"/>
                  <a:pt x="5011" y="22442"/>
                </a:cubicBezTo>
                <a:lnTo>
                  <a:pt x="22694" y="4739"/>
                </a:lnTo>
                <a:cubicBezTo>
                  <a:pt x="23784" y="3650"/>
                  <a:pt x="23784" y="1907"/>
                  <a:pt x="22694" y="818"/>
                </a:cubicBezTo>
                <a:cubicBezTo>
                  <a:pt x="22160" y="273"/>
                  <a:pt x="21452" y="1"/>
                  <a:pt x="20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69988" y="2561175"/>
            <a:ext cx="307950" cy="294950"/>
          </a:xfrm>
          <a:custGeom>
            <a:avLst/>
            <a:gdLst/>
            <a:ahLst/>
            <a:cxnLst/>
            <a:rect l="l" t="t" r="r" b="b"/>
            <a:pathLst>
              <a:path w="12318" h="11798" extrusionOk="0">
                <a:moveTo>
                  <a:pt x="9280" y="0"/>
                </a:moveTo>
                <a:cubicBezTo>
                  <a:pt x="8570" y="0"/>
                  <a:pt x="7862" y="268"/>
                  <a:pt x="7327" y="802"/>
                </a:cubicBezTo>
                <a:lnTo>
                  <a:pt x="1069" y="7060"/>
                </a:lnTo>
                <a:cubicBezTo>
                  <a:pt x="0" y="8129"/>
                  <a:pt x="0" y="9892"/>
                  <a:pt x="1069" y="10981"/>
                </a:cubicBezTo>
                <a:cubicBezTo>
                  <a:pt x="1614" y="11525"/>
                  <a:pt x="2327" y="11798"/>
                  <a:pt x="3037" y="11798"/>
                </a:cubicBezTo>
                <a:cubicBezTo>
                  <a:pt x="3748" y="11798"/>
                  <a:pt x="4456" y="11525"/>
                  <a:pt x="4990" y="10981"/>
                </a:cubicBezTo>
                <a:lnTo>
                  <a:pt x="11248" y="4723"/>
                </a:lnTo>
                <a:cubicBezTo>
                  <a:pt x="12317" y="3654"/>
                  <a:pt x="12317" y="1891"/>
                  <a:pt x="11248" y="802"/>
                </a:cubicBezTo>
                <a:cubicBezTo>
                  <a:pt x="10703" y="268"/>
                  <a:pt x="9990" y="0"/>
                  <a:pt x="9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73625" y="1745725"/>
            <a:ext cx="436175" cy="422550"/>
          </a:xfrm>
          <a:custGeom>
            <a:avLst/>
            <a:gdLst/>
            <a:ahLst/>
            <a:cxnLst/>
            <a:rect l="l" t="t" r="r" b="b"/>
            <a:pathLst>
              <a:path w="17447" h="16902" extrusionOk="0">
                <a:moveTo>
                  <a:pt x="14390" y="0"/>
                </a:moveTo>
                <a:cubicBezTo>
                  <a:pt x="13679" y="0"/>
                  <a:pt x="12972" y="272"/>
                  <a:pt x="12437" y="817"/>
                </a:cubicBezTo>
                <a:lnTo>
                  <a:pt x="1090" y="12164"/>
                </a:lnTo>
                <a:cubicBezTo>
                  <a:pt x="1" y="13253"/>
                  <a:pt x="1" y="14996"/>
                  <a:pt x="1090" y="16085"/>
                </a:cubicBezTo>
                <a:cubicBezTo>
                  <a:pt x="1625" y="16629"/>
                  <a:pt x="2333" y="16902"/>
                  <a:pt x="3043" y="16902"/>
                </a:cubicBezTo>
                <a:cubicBezTo>
                  <a:pt x="3753" y="16902"/>
                  <a:pt x="4466" y="16629"/>
                  <a:pt x="5011" y="16085"/>
                </a:cubicBezTo>
                <a:lnTo>
                  <a:pt x="16358" y="4738"/>
                </a:lnTo>
                <a:cubicBezTo>
                  <a:pt x="17447" y="3649"/>
                  <a:pt x="17447" y="1886"/>
                  <a:pt x="16358" y="817"/>
                </a:cubicBezTo>
                <a:cubicBezTo>
                  <a:pt x="15813" y="272"/>
                  <a:pt x="15100" y="0"/>
                  <a:pt x="14390" y="0"/>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854275" y="24000"/>
            <a:ext cx="595075" cy="581475"/>
          </a:xfrm>
          <a:custGeom>
            <a:avLst/>
            <a:gdLst/>
            <a:ahLst/>
            <a:cxnLst/>
            <a:rect l="l" t="t" r="r" b="b"/>
            <a:pathLst>
              <a:path w="23803" h="23259" extrusionOk="0">
                <a:moveTo>
                  <a:pt x="20753" y="1"/>
                </a:moveTo>
                <a:cubicBezTo>
                  <a:pt x="20045" y="1"/>
                  <a:pt x="19337" y="273"/>
                  <a:pt x="18793" y="818"/>
                </a:cubicBezTo>
                <a:lnTo>
                  <a:pt x="1090" y="18521"/>
                </a:lnTo>
                <a:cubicBezTo>
                  <a:pt x="0" y="19590"/>
                  <a:pt x="0" y="21353"/>
                  <a:pt x="1090" y="22442"/>
                </a:cubicBezTo>
                <a:cubicBezTo>
                  <a:pt x="1634" y="22986"/>
                  <a:pt x="2342" y="23259"/>
                  <a:pt x="3050" y="23259"/>
                </a:cubicBezTo>
                <a:cubicBezTo>
                  <a:pt x="3758" y="23259"/>
                  <a:pt x="4466" y="22986"/>
                  <a:pt x="5010" y="22442"/>
                </a:cubicBezTo>
                <a:lnTo>
                  <a:pt x="22714" y="4738"/>
                </a:lnTo>
                <a:cubicBezTo>
                  <a:pt x="23803" y="3649"/>
                  <a:pt x="23803" y="1887"/>
                  <a:pt x="22714" y="818"/>
                </a:cubicBezTo>
                <a:cubicBezTo>
                  <a:pt x="22169" y="273"/>
                  <a:pt x="21461" y="1"/>
                  <a:pt x="20753" y="1"/>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a:off x="-412100" y="650250"/>
            <a:ext cx="594600" cy="581475"/>
          </a:xfrm>
          <a:custGeom>
            <a:avLst/>
            <a:gdLst/>
            <a:ahLst/>
            <a:cxnLst/>
            <a:rect l="l" t="t" r="r" b="b"/>
            <a:pathLst>
              <a:path w="23784" h="23259" extrusionOk="0">
                <a:moveTo>
                  <a:pt x="20744" y="1"/>
                </a:moveTo>
                <a:cubicBezTo>
                  <a:pt x="20031" y="1"/>
                  <a:pt x="19318" y="273"/>
                  <a:pt x="18773" y="818"/>
                </a:cubicBezTo>
                <a:lnTo>
                  <a:pt x="1070" y="18521"/>
                </a:lnTo>
                <a:cubicBezTo>
                  <a:pt x="1" y="19610"/>
                  <a:pt x="1" y="21353"/>
                  <a:pt x="1070" y="22442"/>
                </a:cubicBezTo>
                <a:cubicBezTo>
                  <a:pt x="1615" y="22987"/>
                  <a:pt x="2328" y="23259"/>
                  <a:pt x="3040" y="23259"/>
                </a:cubicBezTo>
                <a:cubicBezTo>
                  <a:pt x="3753" y="23259"/>
                  <a:pt x="4466" y="22987"/>
                  <a:pt x="5011" y="22442"/>
                </a:cubicBezTo>
                <a:lnTo>
                  <a:pt x="22714" y="4739"/>
                </a:lnTo>
                <a:cubicBezTo>
                  <a:pt x="23784" y="3650"/>
                  <a:pt x="23784" y="1907"/>
                  <a:pt x="22714" y="818"/>
                </a:cubicBezTo>
                <a:cubicBezTo>
                  <a:pt x="22170" y="273"/>
                  <a:pt x="21457" y="1"/>
                  <a:pt x="207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a:off x="6374325" y="3315325"/>
            <a:ext cx="3322986" cy="3234777"/>
          </a:xfrm>
          <a:custGeom>
            <a:avLst/>
            <a:gdLst/>
            <a:ahLst/>
            <a:cxnLst/>
            <a:rect l="l" t="t" r="r" b="b"/>
            <a:pathLst>
              <a:path w="118816" h="115662" extrusionOk="0">
                <a:moveTo>
                  <a:pt x="110775" y="312"/>
                </a:moveTo>
                <a:cubicBezTo>
                  <a:pt x="113607" y="312"/>
                  <a:pt x="116142" y="2015"/>
                  <a:pt x="117231" y="4629"/>
                </a:cubicBezTo>
                <a:cubicBezTo>
                  <a:pt x="118320" y="7223"/>
                  <a:pt x="117726" y="10233"/>
                  <a:pt x="115726" y="12234"/>
                </a:cubicBezTo>
                <a:lnTo>
                  <a:pt x="14595" y="113365"/>
                </a:lnTo>
                <a:cubicBezTo>
                  <a:pt x="13228" y="114731"/>
                  <a:pt x="11441" y="115414"/>
                  <a:pt x="9654" y="115414"/>
                </a:cubicBezTo>
                <a:cubicBezTo>
                  <a:pt x="7867" y="115414"/>
                  <a:pt x="6080" y="114731"/>
                  <a:pt x="4713" y="113365"/>
                </a:cubicBezTo>
                <a:cubicBezTo>
                  <a:pt x="1981" y="110632"/>
                  <a:pt x="1981" y="106216"/>
                  <a:pt x="4713" y="103483"/>
                </a:cubicBezTo>
                <a:lnTo>
                  <a:pt x="105825" y="2372"/>
                </a:lnTo>
                <a:cubicBezTo>
                  <a:pt x="107134" y="1063"/>
                  <a:pt x="108887" y="332"/>
                  <a:pt x="110703" y="332"/>
                </a:cubicBezTo>
                <a:cubicBezTo>
                  <a:pt x="110727" y="332"/>
                  <a:pt x="110751" y="332"/>
                  <a:pt x="110775" y="332"/>
                </a:cubicBezTo>
                <a:lnTo>
                  <a:pt x="110775" y="312"/>
                </a:lnTo>
                <a:close/>
                <a:moveTo>
                  <a:pt x="110858" y="0"/>
                </a:moveTo>
                <a:cubicBezTo>
                  <a:pt x="108972" y="0"/>
                  <a:pt x="107087" y="733"/>
                  <a:pt x="105666" y="2194"/>
                </a:cubicBezTo>
                <a:lnTo>
                  <a:pt x="4555" y="103305"/>
                </a:lnTo>
                <a:cubicBezTo>
                  <a:pt x="0" y="107860"/>
                  <a:pt x="3228" y="115662"/>
                  <a:pt x="9664" y="115662"/>
                </a:cubicBezTo>
                <a:cubicBezTo>
                  <a:pt x="11585" y="115662"/>
                  <a:pt x="13426" y="114890"/>
                  <a:pt x="14773" y="113543"/>
                </a:cubicBezTo>
                <a:lnTo>
                  <a:pt x="115904" y="12412"/>
                </a:lnTo>
                <a:cubicBezTo>
                  <a:pt x="118775" y="9600"/>
                  <a:pt x="118815" y="4966"/>
                  <a:pt x="115964" y="2114"/>
                </a:cubicBezTo>
                <a:cubicBezTo>
                  <a:pt x="114552" y="703"/>
                  <a:pt x="112705" y="0"/>
                  <a:pt x="1108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a:off x="8278922" y="4543917"/>
            <a:ext cx="487949" cy="472847"/>
          </a:xfrm>
          <a:custGeom>
            <a:avLst/>
            <a:gdLst/>
            <a:ahLst/>
            <a:cxnLst/>
            <a:rect l="l" t="t" r="r" b="b"/>
            <a:pathLst>
              <a:path w="17447" h="16907" extrusionOk="0">
                <a:moveTo>
                  <a:pt x="14407" y="0"/>
                </a:moveTo>
                <a:cubicBezTo>
                  <a:pt x="13694" y="0"/>
                  <a:pt x="12981" y="272"/>
                  <a:pt x="12437" y="817"/>
                </a:cubicBezTo>
                <a:lnTo>
                  <a:pt x="1090" y="12164"/>
                </a:lnTo>
                <a:cubicBezTo>
                  <a:pt x="1" y="13253"/>
                  <a:pt x="1" y="15015"/>
                  <a:pt x="1090" y="16104"/>
                </a:cubicBezTo>
                <a:cubicBezTo>
                  <a:pt x="1634" y="16639"/>
                  <a:pt x="2342" y="16906"/>
                  <a:pt x="3050" y="16906"/>
                </a:cubicBezTo>
                <a:cubicBezTo>
                  <a:pt x="3758" y="16906"/>
                  <a:pt x="4466" y="16639"/>
                  <a:pt x="5011" y="16104"/>
                </a:cubicBezTo>
                <a:lnTo>
                  <a:pt x="16377" y="4738"/>
                </a:lnTo>
                <a:cubicBezTo>
                  <a:pt x="17447" y="3649"/>
                  <a:pt x="17447" y="1906"/>
                  <a:pt x="16377" y="817"/>
                </a:cubicBezTo>
                <a:cubicBezTo>
                  <a:pt x="15833" y="272"/>
                  <a:pt x="15120" y="0"/>
                  <a:pt x="14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p:nvPr/>
        </p:nvSpPr>
        <p:spPr>
          <a:xfrm>
            <a:off x="6877475" y="4219272"/>
            <a:ext cx="1205585" cy="1122146"/>
          </a:xfrm>
          <a:custGeom>
            <a:avLst/>
            <a:gdLst/>
            <a:ahLst/>
            <a:cxnLst/>
            <a:rect l="l" t="t" r="r" b="b"/>
            <a:pathLst>
              <a:path w="40774" h="37952" extrusionOk="0">
                <a:moveTo>
                  <a:pt x="34932" y="208"/>
                </a:moveTo>
                <a:cubicBezTo>
                  <a:pt x="38833" y="208"/>
                  <a:pt x="40774" y="4921"/>
                  <a:pt x="38021" y="7674"/>
                </a:cubicBezTo>
                <a:lnTo>
                  <a:pt x="9288" y="36427"/>
                </a:lnTo>
                <a:cubicBezTo>
                  <a:pt x="8450" y="37207"/>
                  <a:pt x="7383" y="37594"/>
                  <a:pt x="6316" y="37594"/>
                </a:cubicBezTo>
                <a:cubicBezTo>
                  <a:pt x="5189" y="37594"/>
                  <a:pt x="4063" y="37163"/>
                  <a:pt x="3209" y="36308"/>
                </a:cubicBezTo>
                <a:cubicBezTo>
                  <a:pt x="1545" y="34645"/>
                  <a:pt x="1486" y="31952"/>
                  <a:pt x="3090" y="30229"/>
                </a:cubicBezTo>
                <a:lnTo>
                  <a:pt x="31823" y="1496"/>
                </a:lnTo>
                <a:cubicBezTo>
                  <a:pt x="32655" y="664"/>
                  <a:pt x="33764" y="208"/>
                  <a:pt x="34932" y="208"/>
                </a:cubicBezTo>
                <a:close/>
                <a:moveTo>
                  <a:pt x="34900" y="0"/>
                </a:moveTo>
                <a:cubicBezTo>
                  <a:pt x="33731" y="0"/>
                  <a:pt x="32561" y="441"/>
                  <a:pt x="31665" y="1317"/>
                </a:cubicBezTo>
                <a:lnTo>
                  <a:pt x="2931" y="30051"/>
                </a:lnTo>
                <a:cubicBezTo>
                  <a:pt x="1" y="32962"/>
                  <a:pt x="2060" y="37952"/>
                  <a:pt x="6199" y="37952"/>
                </a:cubicBezTo>
                <a:cubicBezTo>
                  <a:pt x="7427" y="37952"/>
                  <a:pt x="8595" y="37477"/>
                  <a:pt x="9466" y="36605"/>
                </a:cubicBezTo>
                <a:lnTo>
                  <a:pt x="38200" y="7872"/>
                </a:lnTo>
                <a:cubicBezTo>
                  <a:pt x="39962" y="6050"/>
                  <a:pt x="39962" y="3139"/>
                  <a:pt x="38160" y="1357"/>
                </a:cubicBezTo>
                <a:cubicBezTo>
                  <a:pt x="37264" y="451"/>
                  <a:pt x="36082" y="0"/>
                  <a:pt x="349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9"/>
          <p:cNvSpPr/>
          <p:nvPr/>
        </p:nvSpPr>
        <p:spPr>
          <a:xfrm>
            <a:off x="8778963" y="2794318"/>
            <a:ext cx="582599" cy="564400"/>
          </a:xfrm>
          <a:custGeom>
            <a:avLst/>
            <a:gdLst/>
            <a:ahLst/>
            <a:cxnLst/>
            <a:rect l="l" t="t" r="r" b="b"/>
            <a:pathLst>
              <a:path w="17447" h="16902" extrusionOk="0">
                <a:moveTo>
                  <a:pt x="14390" y="0"/>
                </a:moveTo>
                <a:cubicBezTo>
                  <a:pt x="13679" y="0"/>
                  <a:pt x="12972" y="272"/>
                  <a:pt x="12437" y="817"/>
                </a:cubicBezTo>
                <a:lnTo>
                  <a:pt x="1090" y="12164"/>
                </a:lnTo>
                <a:cubicBezTo>
                  <a:pt x="1" y="13253"/>
                  <a:pt x="1" y="14996"/>
                  <a:pt x="1090" y="16085"/>
                </a:cubicBezTo>
                <a:cubicBezTo>
                  <a:pt x="1625" y="16629"/>
                  <a:pt x="2333" y="16902"/>
                  <a:pt x="3043" y="16902"/>
                </a:cubicBezTo>
                <a:cubicBezTo>
                  <a:pt x="3753" y="16902"/>
                  <a:pt x="4466" y="16629"/>
                  <a:pt x="5011" y="16085"/>
                </a:cubicBezTo>
                <a:lnTo>
                  <a:pt x="16358" y="4738"/>
                </a:lnTo>
                <a:cubicBezTo>
                  <a:pt x="17447" y="3649"/>
                  <a:pt x="17447" y="1886"/>
                  <a:pt x="16358" y="817"/>
                </a:cubicBezTo>
                <a:cubicBezTo>
                  <a:pt x="15813" y="272"/>
                  <a:pt x="15100" y="0"/>
                  <a:pt x="143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9"/>
          <p:cNvSpPr/>
          <p:nvPr/>
        </p:nvSpPr>
        <p:spPr>
          <a:xfrm>
            <a:off x="8711443" y="3671220"/>
            <a:ext cx="364774" cy="348719"/>
          </a:xfrm>
          <a:custGeom>
            <a:avLst/>
            <a:gdLst/>
            <a:ahLst/>
            <a:cxnLst/>
            <a:rect l="l" t="t" r="r" b="b"/>
            <a:pathLst>
              <a:path w="12337" h="11794" extrusionOk="0">
                <a:moveTo>
                  <a:pt x="9280" y="1"/>
                </a:moveTo>
                <a:cubicBezTo>
                  <a:pt x="8570" y="1"/>
                  <a:pt x="7862" y="273"/>
                  <a:pt x="7327" y="818"/>
                </a:cubicBezTo>
                <a:lnTo>
                  <a:pt x="1069" y="7055"/>
                </a:lnTo>
                <a:cubicBezTo>
                  <a:pt x="0" y="8125"/>
                  <a:pt x="0" y="9887"/>
                  <a:pt x="1069" y="10976"/>
                </a:cubicBezTo>
                <a:cubicBezTo>
                  <a:pt x="1614" y="11521"/>
                  <a:pt x="2327" y="11793"/>
                  <a:pt x="3040" y="11793"/>
                </a:cubicBezTo>
                <a:cubicBezTo>
                  <a:pt x="3753" y="11793"/>
                  <a:pt x="4466" y="11521"/>
                  <a:pt x="5010" y="10976"/>
                </a:cubicBezTo>
                <a:lnTo>
                  <a:pt x="11248" y="4738"/>
                </a:lnTo>
                <a:cubicBezTo>
                  <a:pt x="12337" y="3649"/>
                  <a:pt x="12337" y="1887"/>
                  <a:pt x="11248" y="818"/>
                </a:cubicBezTo>
                <a:cubicBezTo>
                  <a:pt x="10703" y="273"/>
                  <a:pt x="9990"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9"/>
          <p:cNvSpPr/>
          <p:nvPr/>
        </p:nvSpPr>
        <p:spPr>
          <a:xfrm>
            <a:off x="8267709" y="3119007"/>
            <a:ext cx="1093837" cy="1093417"/>
          </a:xfrm>
          <a:custGeom>
            <a:avLst/>
            <a:gdLst/>
            <a:ahLst/>
            <a:cxnLst/>
            <a:rect l="l" t="t" r="r" b="b"/>
            <a:pathLst>
              <a:path w="39111" h="39096" extrusionOk="0">
                <a:moveTo>
                  <a:pt x="38981" y="1"/>
                </a:moveTo>
                <a:cubicBezTo>
                  <a:pt x="38952" y="1"/>
                  <a:pt x="38922" y="16"/>
                  <a:pt x="38892" y="45"/>
                </a:cubicBezTo>
                <a:lnTo>
                  <a:pt x="40" y="38878"/>
                </a:lnTo>
                <a:cubicBezTo>
                  <a:pt x="0" y="38937"/>
                  <a:pt x="0" y="39017"/>
                  <a:pt x="40" y="39056"/>
                </a:cubicBezTo>
                <a:cubicBezTo>
                  <a:pt x="80" y="39076"/>
                  <a:pt x="99" y="39096"/>
                  <a:pt x="139" y="39096"/>
                </a:cubicBezTo>
                <a:cubicBezTo>
                  <a:pt x="179" y="39096"/>
                  <a:pt x="198" y="39076"/>
                  <a:pt x="218" y="39056"/>
                </a:cubicBezTo>
                <a:lnTo>
                  <a:pt x="39071" y="204"/>
                </a:lnTo>
                <a:cubicBezTo>
                  <a:pt x="39110" y="164"/>
                  <a:pt x="39110" y="85"/>
                  <a:pt x="39071" y="45"/>
                </a:cubicBezTo>
                <a:cubicBezTo>
                  <a:pt x="39041" y="16"/>
                  <a:pt x="39011" y="1"/>
                  <a:pt x="38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9"/>
          <p:cNvSpPr/>
          <p:nvPr/>
        </p:nvSpPr>
        <p:spPr>
          <a:xfrm>
            <a:off x="8555167" y="2983416"/>
            <a:ext cx="180362" cy="163834"/>
          </a:xfrm>
          <a:custGeom>
            <a:avLst/>
            <a:gdLst/>
            <a:ahLst/>
            <a:cxnLst/>
            <a:rect l="l" t="t" r="r" b="b"/>
            <a:pathLst>
              <a:path w="6100" h="5541" extrusionOk="0">
                <a:moveTo>
                  <a:pt x="3043" y="0"/>
                </a:moveTo>
                <a:cubicBezTo>
                  <a:pt x="2332" y="0"/>
                  <a:pt x="1624" y="273"/>
                  <a:pt x="1090" y="817"/>
                </a:cubicBezTo>
                <a:cubicBezTo>
                  <a:pt x="1" y="1887"/>
                  <a:pt x="1" y="3649"/>
                  <a:pt x="1090" y="4738"/>
                </a:cubicBezTo>
                <a:cubicBezTo>
                  <a:pt x="1624" y="5273"/>
                  <a:pt x="2332" y="5540"/>
                  <a:pt x="3043" y="5540"/>
                </a:cubicBezTo>
                <a:cubicBezTo>
                  <a:pt x="3753" y="5540"/>
                  <a:pt x="4466" y="5273"/>
                  <a:pt x="5011" y="4738"/>
                </a:cubicBezTo>
                <a:cubicBezTo>
                  <a:pt x="6100" y="3649"/>
                  <a:pt x="6100" y="1887"/>
                  <a:pt x="5011" y="817"/>
                </a:cubicBezTo>
                <a:cubicBezTo>
                  <a:pt x="4466" y="273"/>
                  <a:pt x="3753" y="0"/>
                  <a:pt x="3043" y="0"/>
                </a:cubicBezTo>
                <a:close/>
              </a:path>
            </a:pathLst>
          </a:custGeom>
          <a:solidFill>
            <a:schemeClr val="dk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7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79"/>
        <p:cNvGrpSpPr/>
        <p:nvPr/>
      </p:nvGrpSpPr>
      <p:grpSpPr>
        <a:xfrm>
          <a:off x="0" y="0"/>
          <a:ext cx="0" cy="0"/>
          <a:chOff x="0" y="0"/>
          <a:chExt cx="0" cy="0"/>
        </a:xfrm>
      </p:grpSpPr>
      <p:pic>
        <p:nvPicPr>
          <p:cNvPr id="180" name="Google Shape;180;p13"/>
          <p:cNvPicPr preferRelativeResize="0"/>
          <p:nvPr/>
        </p:nvPicPr>
        <p:blipFill>
          <a:blip r:embed="rId2">
            <a:alphaModFix amt="10000"/>
          </a:blip>
          <a:stretch>
            <a:fillRect/>
          </a:stretch>
        </p:blipFill>
        <p:spPr>
          <a:xfrm>
            <a:off x="140075" y="189425"/>
            <a:ext cx="8863826" cy="4847374"/>
          </a:xfrm>
          <a:prstGeom prst="rect">
            <a:avLst/>
          </a:prstGeom>
          <a:noFill/>
          <a:ln>
            <a:noFill/>
          </a:ln>
        </p:spPr>
      </p:pic>
      <p:sp>
        <p:nvSpPr>
          <p:cNvPr id="181" name="Google Shape;181;p13"/>
          <p:cNvSpPr txBox="1">
            <a:spLocks noGrp="1"/>
          </p:cNvSpPr>
          <p:nvPr>
            <p:ph type="title"/>
          </p:nvPr>
        </p:nvSpPr>
        <p:spPr>
          <a:xfrm>
            <a:off x="621100" y="368825"/>
            <a:ext cx="79017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82" name="Google Shape;182;p13"/>
          <p:cNvSpPr txBox="1">
            <a:spLocks noGrp="1"/>
          </p:cNvSpPr>
          <p:nvPr>
            <p:ph type="subTitle" idx="1"/>
          </p:nvPr>
        </p:nvSpPr>
        <p:spPr>
          <a:xfrm>
            <a:off x="3306244" y="1864875"/>
            <a:ext cx="2531400" cy="501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83" name="Google Shape;183;p13"/>
          <p:cNvSpPr txBox="1">
            <a:spLocks noGrp="1"/>
          </p:cNvSpPr>
          <p:nvPr>
            <p:ph type="subTitle" idx="2"/>
          </p:nvPr>
        </p:nvSpPr>
        <p:spPr>
          <a:xfrm>
            <a:off x="3306244" y="2232625"/>
            <a:ext cx="25314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184" name="Google Shape;184;p13"/>
          <p:cNvSpPr txBox="1">
            <a:spLocks noGrp="1"/>
          </p:cNvSpPr>
          <p:nvPr>
            <p:ph type="title" idx="3" hasCustomPrompt="1"/>
          </p:nvPr>
        </p:nvSpPr>
        <p:spPr>
          <a:xfrm>
            <a:off x="4052344" y="1246325"/>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4000"/>
              <a:buNone/>
              <a:defRPr sz="3400">
                <a:solidFill>
                  <a:schemeClr val="lt2"/>
                </a:solidFill>
              </a:defRPr>
            </a:lvl1pPr>
            <a:lvl2pPr lvl="1" algn="ctr" rtl="0">
              <a:spcBef>
                <a:spcPts val="0"/>
              </a:spcBef>
              <a:spcAft>
                <a:spcPts val="0"/>
              </a:spcAft>
              <a:buClr>
                <a:schemeClr val="lt2"/>
              </a:buClr>
              <a:buSzPts val="4000"/>
              <a:buNone/>
              <a:defRPr sz="4000">
                <a:solidFill>
                  <a:schemeClr val="lt2"/>
                </a:solidFill>
              </a:defRPr>
            </a:lvl2pPr>
            <a:lvl3pPr lvl="2" algn="ctr" rtl="0">
              <a:spcBef>
                <a:spcPts val="0"/>
              </a:spcBef>
              <a:spcAft>
                <a:spcPts val="0"/>
              </a:spcAft>
              <a:buClr>
                <a:schemeClr val="lt2"/>
              </a:buClr>
              <a:buSzPts val="4000"/>
              <a:buNone/>
              <a:defRPr sz="4000">
                <a:solidFill>
                  <a:schemeClr val="lt2"/>
                </a:solidFill>
              </a:defRPr>
            </a:lvl3pPr>
            <a:lvl4pPr lvl="3" algn="ctr" rtl="0">
              <a:spcBef>
                <a:spcPts val="0"/>
              </a:spcBef>
              <a:spcAft>
                <a:spcPts val="0"/>
              </a:spcAft>
              <a:buClr>
                <a:schemeClr val="lt2"/>
              </a:buClr>
              <a:buSzPts val="4000"/>
              <a:buNone/>
              <a:defRPr sz="4000">
                <a:solidFill>
                  <a:schemeClr val="lt2"/>
                </a:solidFill>
              </a:defRPr>
            </a:lvl4pPr>
            <a:lvl5pPr lvl="4" algn="ctr" rtl="0">
              <a:spcBef>
                <a:spcPts val="0"/>
              </a:spcBef>
              <a:spcAft>
                <a:spcPts val="0"/>
              </a:spcAft>
              <a:buClr>
                <a:schemeClr val="lt2"/>
              </a:buClr>
              <a:buSzPts val="4000"/>
              <a:buNone/>
              <a:defRPr sz="4000">
                <a:solidFill>
                  <a:schemeClr val="lt2"/>
                </a:solidFill>
              </a:defRPr>
            </a:lvl5pPr>
            <a:lvl6pPr lvl="5" algn="ctr" rtl="0">
              <a:spcBef>
                <a:spcPts val="0"/>
              </a:spcBef>
              <a:spcAft>
                <a:spcPts val="0"/>
              </a:spcAft>
              <a:buClr>
                <a:schemeClr val="lt2"/>
              </a:buClr>
              <a:buSzPts val="4000"/>
              <a:buNone/>
              <a:defRPr sz="4000">
                <a:solidFill>
                  <a:schemeClr val="lt2"/>
                </a:solidFill>
              </a:defRPr>
            </a:lvl6pPr>
            <a:lvl7pPr lvl="6" algn="ctr" rtl="0">
              <a:spcBef>
                <a:spcPts val="0"/>
              </a:spcBef>
              <a:spcAft>
                <a:spcPts val="0"/>
              </a:spcAft>
              <a:buClr>
                <a:schemeClr val="lt2"/>
              </a:buClr>
              <a:buSzPts val="4000"/>
              <a:buNone/>
              <a:defRPr sz="4000">
                <a:solidFill>
                  <a:schemeClr val="lt2"/>
                </a:solidFill>
              </a:defRPr>
            </a:lvl7pPr>
            <a:lvl8pPr lvl="7" algn="ctr" rtl="0">
              <a:spcBef>
                <a:spcPts val="0"/>
              </a:spcBef>
              <a:spcAft>
                <a:spcPts val="0"/>
              </a:spcAft>
              <a:buClr>
                <a:schemeClr val="lt2"/>
              </a:buClr>
              <a:buSzPts val="4000"/>
              <a:buNone/>
              <a:defRPr sz="4000">
                <a:solidFill>
                  <a:schemeClr val="lt2"/>
                </a:solidFill>
              </a:defRPr>
            </a:lvl8pPr>
            <a:lvl9pPr lvl="8" algn="ctr" rtl="0">
              <a:spcBef>
                <a:spcPts val="0"/>
              </a:spcBef>
              <a:spcAft>
                <a:spcPts val="0"/>
              </a:spcAft>
              <a:buClr>
                <a:schemeClr val="lt2"/>
              </a:buClr>
              <a:buSzPts val="4000"/>
              <a:buNone/>
              <a:defRPr sz="4000">
                <a:solidFill>
                  <a:schemeClr val="lt2"/>
                </a:solidFill>
              </a:defRPr>
            </a:lvl9pPr>
          </a:lstStyle>
          <a:p>
            <a:r>
              <a:t>xx%</a:t>
            </a:r>
          </a:p>
        </p:txBody>
      </p:sp>
      <p:sp>
        <p:nvSpPr>
          <p:cNvPr id="185" name="Google Shape;185;p13"/>
          <p:cNvSpPr txBox="1">
            <a:spLocks noGrp="1"/>
          </p:cNvSpPr>
          <p:nvPr>
            <p:ph type="subTitle" idx="4"/>
          </p:nvPr>
        </p:nvSpPr>
        <p:spPr>
          <a:xfrm>
            <a:off x="652019" y="1864875"/>
            <a:ext cx="2531400" cy="501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86" name="Google Shape;186;p13"/>
          <p:cNvSpPr txBox="1">
            <a:spLocks noGrp="1"/>
          </p:cNvSpPr>
          <p:nvPr>
            <p:ph type="subTitle" idx="5"/>
          </p:nvPr>
        </p:nvSpPr>
        <p:spPr>
          <a:xfrm>
            <a:off x="652019" y="2232625"/>
            <a:ext cx="25314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187" name="Google Shape;187;p13"/>
          <p:cNvSpPr txBox="1">
            <a:spLocks noGrp="1"/>
          </p:cNvSpPr>
          <p:nvPr>
            <p:ph type="title" idx="6" hasCustomPrompt="1"/>
          </p:nvPr>
        </p:nvSpPr>
        <p:spPr>
          <a:xfrm>
            <a:off x="1398119" y="1246325"/>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4000"/>
              <a:buNone/>
              <a:defRPr sz="3400">
                <a:solidFill>
                  <a:schemeClr val="lt2"/>
                </a:solidFill>
              </a:defRPr>
            </a:lvl1pPr>
            <a:lvl2pPr lvl="1" algn="ctr" rtl="0">
              <a:spcBef>
                <a:spcPts val="0"/>
              </a:spcBef>
              <a:spcAft>
                <a:spcPts val="0"/>
              </a:spcAft>
              <a:buClr>
                <a:schemeClr val="lt2"/>
              </a:buClr>
              <a:buSzPts val="4000"/>
              <a:buNone/>
              <a:defRPr sz="4000">
                <a:solidFill>
                  <a:schemeClr val="lt2"/>
                </a:solidFill>
              </a:defRPr>
            </a:lvl2pPr>
            <a:lvl3pPr lvl="2" algn="ctr" rtl="0">
              <a:spcBef>
                <a:spcPts val="0"/>
              </a:spcBef>
              <a:spcAft>
                <a:spcPts val="0"/>
              </a:spcAft>
              <a:buClr>
                <a:schemeClr val="lt2"/>
              </a:buClr>
              <a:buSzPts val="4000"/>
              <a:buNone/>
              <a:defRPr sz="4000">
                <a:solidFill>
                  <a:schemeClr val="lt2"/>
                </a:solidFill>
              </a:defRPr>
            </a:lvl3pPr>
            <a:lvl4pPr lvl="3" algn="ctr" rtl="0">
              <a:spcBef>
                <a:spcPts val="0"/>
              </a:spcBef>
              <a:spcAft>
                <a:spcPts val="0"/>
              </a:spcAft>
              <a:buClr>
                <a:schemeClr val="lt2"/>
              </a:buClr>
              <a:buSzPts val="4000"/>
              <a:buNone/>
              <a:defRPr sz="4000">
                <a:solidFill>
                  <a:schemeClr val="lt2"/>
                </a:solidFill>
              </a:defRPr>
            </a:lvl4pPr>
            <a:lvl5pPr lvl="4" algn="ctr" rtl="0">
              <a:spcBef>
                <a:spcPts val="0"/>
              </a:spcBef>
              <a:spcAft>
                <a:spcPts val="0"/>
              </a:spcAft>
              <a:buClr>
                <a:schemeClr val="lt2"/>
              </a:buClr>
              <a:buSzPts val="4000"/>
              <a:buNone/>
              <a:defRPr sz="4000">
                <a:solidFill>
                  <a:schemeClr val="lt2"/>
                </a:solidFill>
              </a:defRPr>
            </a:lvl5pPr>
            <a:lvl6pPr lvl="5" algn="ctr" rtl="0">
              <a:spcBef>
                <a:spcPts val="0"/>
              </a:spcBef>
              <a:spcAft>
                <a:spcPts val="0"/>
              </a:spcAft>
              <a:buClr>
                <a:schemeClr val="lt2"/>
              </a:buClr>
              <a:buSzPts val="4000"/>
              <a:buNone/>
              <a:defRPr sz="4000">
                <a:solidFill>
                  <a:schemeClr val="lt2"/>
                </a:solidFill>
              </a:defRPr>
            </a:lvl6pPr>
            <a:lvl7pPr lvl="6" algn="ctr" rtl="0">
              <a:spcBef>
                <a:spcPts val="0"/>
              </a:spcBef>
              <a:spcAft>
                <a:spcPts val="0"/>
              </a:spcAft>
              <a:buClr>
                <a:schemeClr val="lt2"/>
              </a:buClr>
              <a:buSzPts val="4000"/>
              <a:buNone/>
              <a:defRPr sz="4000">
                <a:solidFill>
                  <a:schemeClr val="lt2"/>
                </a:solidFill>
              </a:defRPr>
            </a:lvl7pPr>
            <a:lvl8pPr lvl="7" algn="ctr" rtl="0">
              <a:spcBef>
                <a:spcPts val="0"/>
              </a:spcBef>
              <a:spcAft>
                <a:spcPts val="0"/>
              </a:spcAft>
              <a:buClr>
                <a:schemeClr val="lt2"/>
              </a:buClr>
              <a:buSzPts val="4000"/>
              <a:buNone/>
              <a:defRPr sz="4000">
                <a:solidFill>
                  <a:schemeClr val="lt2"/>
                </a:solidFill>
              </a:defRPr>
            </a:lvl8pPr>
            <a:lvl9pPr lvl="8" algn="ctr" rtl="0">
              <a:spcBef>
                <a:spcPts val="0"/>
              </a:spcBef>
              <a:spcAft>
                <a:spcPts val="0"/>
              </a:spcAft>
              <a:buClr>
                <a:schemeClr val="lt2"/>
              </a:buClr>
              <a:buSzPts val="4000"/>
              <a:buNone/>
              <a:defRPr sz="4000">
                <a:solidFill>
                  <a:schemeClr val="lt2"/>
                </a:solidFill>
              </a:defRPr>
            </a:lvl9pPr>
          </a:lstStyle>
          <a:p>
            <a:r>
              <a:t>xx%</a:t>
            </a:r>
          </a:p>
        </p:txBody>
      </p:sp>
      <p:sp>
        <p:nvSpPr>
          <p:cNvPr id="188" name="Google Shape;188;p13"/>
          <p:cNvSpPr txBox="1">
            <a:spLocks noGrp="1"/>
          </p:cNvSpPr>
          <p:nvPr>
            <p:ph type="subTitle" idx="7"/>
          </p:nvPr>
        </p:nvSpPr>
        <p:spPr>
          <a:xfrm>
            <a:off x="5960469" y="1864875"/>
            <a:ext cx="2531400" cy="501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89" name="Google Shape;189;p13"/>
          <p:cNvSpPr txBox="1">
            <a:spLocks noGrp="1"/>
          </p:cNvSpPr>
          <p:nvPr>
            <p:ph type="subTitle" idx="8"/>
          </p:nvPr>
        </p:nvSpPr>
        <p:spPr>
          <a:xfrm>
            <a:off x="5960469" y="2232625"/>
            <a:ext cx="25314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190" name="Google Shape;190;p13"/>
          <p:cNvSpPr txBox="1">
            <a:spLocks noGrp="1"/>
          </p:cNvSpPr>
          <p:nvPr>
            <p:ph type="title" idx="9" hasCustomPrompt="1"/>
          </p:nvPr>
        </p:nvSpPr>
        <p:spPr>
          <a:xfrm>
            <a:off x="6706569" y="1246325"/>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4000"/>
              <a:buNone/>
              <a:defRPr sz="3400">
                <a:solidFill>
                  <a:schemeClr val="lt2"/>
                </a:solidFill>
              </a:defRPr>
            </a:lvl1pPr>
            <a:lvl2pPr lvl="1" algn="ctr" rtl="0">
              <a:spcBef>
                <a:spcPts val="0"/>
              </a:spcBef>
              <a:spcAft>
                <a:spcPts val="0"/>
              </a:spcAft>
              <a:buClr>
                <a:schemeClr val="lt2"/>
              </a:buClr>
              <a:buSzPts val="4000"/>
              <a:buNone/>
              <a:defRPr sz="4000">
                <a:solidFill>
                  <a:schemeClr val="lt2"/>
                </a:solidFill>
              </a:defRPr>
            </a:lvl2pPr>
            <a:lvl3pPr lvl="2" algn="ctr" rtl="0">
              <a:spcBef>
                <a:spcPts val="0"/>
              </a:spcBef>
              <a:spcAft>
                <a:spcPts val="0"/>
              </a:spcAft>
              <a:buClr>
                <a:schemeClr val="lt2"/>
              </a:buClr>
              <a:buSzPts val="4000"/>
              <a:buNone/>
              <a:defRPr sz="4000">
                <a:solidFill>
                  <a:schemeClr val="lt2"/>
                </a:solidFill>
              </a:defRPr>
            </a:lvl3pPr>
            <a:lvl4pPr lvl="3" algn="ctr" rtl="0">
              <a:spcBef>
                <a:spcPts val="0"/>
              </a:spcBef>
              <a:spcAft>
                <a:spcPts val="0"/>
              </a:spcAft>
              <a:buClr>
                <a:schemeClr val="lt2"/>
              </a:buClr>
              <a:buSzPts val="4000"/>
              <a:buNone/>
              <a:defRPr sz="4000">
                <a:solidFill>
                  <a:schemeClr val="lt2"/>
                </a:solidFill>
              </a:defRPr>
            </a:lvl4pPr>
            <a:lvl5pPr lvl="4" algn="ctr" rtl="0">
              <a:spcBef>
                <a:spcPts val="0"/>
              </a:spcBef>
              <a:spcAft>
                <a:spcPts val="0"/>
              </a:spcAft>
              <a:buClr>
                <a:schemeClr val="lt2"/>
              </a:buClr>
              <a:buSzPts val="4000"/>
              <a:buNone/>
              <a:defRPr sz="4000">
                <a:solidFill>
                  <a:schemeClr val="lt2"/>
                </a:solidFill>
              </a:defRPr>
            </a:lvl5pPr>
            <a:lvl6pPr lvl="5" algn="ctr" rtl="0">
              <a:spcBef>
                <a:spcPts val="0"/>
              </a:spcBef>
              <a:spcAft>
                <a:spcPts val="0"/>
              </a:spcAft>
              <a:buClr>
                <a:schemeClr val="lt2"/>
              </a:buClr>
              <a:buSzPts val="4000"/>
              <a:buNone/>
              <a:defRPr sz="4000">
                <a:solidFill>
                  <a:schemeClr val="lt2"/>
                </a:solidFill>
              </a:defRPr>
            </a:lvl6pPr>
            <a:lvl7pPr lvl="6" algn="ctr" rtl="0">
              <a:spcBef>
                <a:spcPts val="0"/>
              </a:spcBef>
              <a:spcAft>
                <a:spcPts val="0"/>
              </a:spcAft>
              <a:buClr>
                <a:schemeClr val="lt2"/>
              </a:buClr>
              <a:buSzPts val="4000"/>
              <a:buNone/>
              <a:defRPr sz="4000">
                <a:solidFill>
                  <a:schemeClr val="lt2"/>
                </a:solidFill>
              </a:defRPr>
            </a:lvl7pPr>
            <a:lvl8pPr lvl="7" algn="ctr" rtl="0">
              <a:spcBef>
                <a:spcPts val="0"/>
              </a:spcBef>
              <a:spcAft>
                <a:spcPts val="0"/>
              </a:spcAft>
              <a:buClr>
                <a:schemeClr val="lt2"/>
              </a:buClr>
              <a:buSzPts val="4000"/>
              <a:buNone/>
              <a:defRPr sz="4000">
                <a:solidFill>
                  <a:schemeClr val="lt2"/>
                </a:solidFill>
              </a:defRPr>
            </a:lvl8pPr>
            <a:lvl9pPr lvl="8" algn="ctr" rtl="0">
              <a:spcBef>
                <a:spcPts val="0"/>
              </a:spcBef>
              <a:spcAft>
                <a:spcPts val="0"/>
              </a:spcAft>
              <a:buClr>
                <a:schemeClr val="lt2"/>
              </a:buClr>
              <a:buSzPts val="4000"/>
              <a:buNone/>
              <a:defRPr sz="4000">
                <a:solidFill>
                  <a:schemeClr val="lt2"/>
                </a:solidFill>
              </a:defRPr>
            </a:lvl9pPr>
          </a:lstStyle>
          <a:p>
            <a:r>
              <a:t>xx%</a:t>
            </a:r>
          </a:p>
        </p:txBody>
      </p:sp>
      <p:sp>
        <p:nvSpPr>
          <p:cNvPr id="191" name="Google Shape;191;p13"/>
          <p:cNvSpPr txBox="1">
            <a:spLocks noGrp="1"/>
          </p:cNvSpPr>
          <p:nvPr>
            <p:ph type="subTitle" idx="13"/>
          </p:nvPr>
        </p:nvSpPr>
        <p:spPr>
          <a:xfrm>
            <a:off x="1979131" y="3622225"/>
            <a:ext cx="2531400" cy="501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92" name="Google Shape;192;p13"/>
          <p:cNvSpPr txBox="1">
            <a:spLocks noGrp="1"/>
          </p:cNvSpPr>
          <p:nvPr>
            <p:ph type="subTitle" idx="14"/>
          </p:nvPr>
        </p:nvSpPr>
        <p:spPr>
          <a:xfrm>
            <a:off x="1979131" y="3989975"/>
            <a:ext cx="25314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193" name="Google Shape;193;p13"/>
          <p:cNvSpPr txBox="1">
            <a:spLocks noGrp="1"/>
          </p:cNvSpPr>
          <p:nvPr>
            <p:ph type="title" idx="15" hasCustomPrompt="1"/>
          </p:nvPr>
        </p:nvSpPr>
        <p:spPr>
          <a:xfrm>
            <a:off x="2725231" y="3003675"/>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4000"/>
              <a:buNone/>
              <a:defRPr sz="3400">
                <a:solidFill>
                  <a:schemeClr val="lt2"/>
                </a:solidFill>
              </a:defRPr>
            </a:lvl1pPr>
            <a:lvl2pPr lvl="1" algn="ctr" rtl="0">
              <a:spcBef>
                <a:spcPts val="0"/>
              </a:spcBef>
              <a:spcAft>
                <a:spcPts val="0"/>
              </a:spcAft>
              <a:buClr>
                <a:schemeClr val="lt2"/>
              </a:buClr>
              <a:buSzPts val="4000"/>
              <a:buNone/>
              <a:defRPr sz="4000">
                <a:solidFill>
                  <a:schemeClr val="lt2"/>
                </a:solidFill>
              </a:defRPr>
            </a:lvl2pPr>
            <a:lvl3pPr lvl="2" algn="ctr" rtl="0">
              <a:spcBef>
                <a:spcPts val="0"/>
              </a:spcBef>
              <a:spcAft>
                <a:spcPts val="0"/>
              </a:spcAft>
              <a:buClr>
                <a:schemeClr val="lt2"/>
              </a:buClr>
              <a:buSzPts val="4000"/>
              <a:buNone/>
              <a:defRPr sz="4000">
                <a:solidFill>
                  <a:schemeClr val="lt2"/>
                </a:solidFill>
              </a:defRPr>
            </a:lvl3pPr>
            <a:lvl4pPr lvl="3" algn="ctr" rtl="0">
              <a:spcBef>
                <a:spcPts val="0"/>
              </a:spcBef>
              <a:spcAft>
                <a:spcPts val="0"/>
              </a:spcAft>
              <a:buClr>
                <a:schemeClr val="lt2"/>
              </a:buClr>
              <a:buSzPts val="4000"/>
              <a:buNone/>
              <a:defRPr sz="4000">
                <a:solidFill>
                  <a:schemeClr val="lt2"/>
                </a:solidFill>
              </a:defRPr>
            </a:lvl4pPr>
            <a:lvl5pPr lvl="4" algn="ctr" rtl="0">
              <a:spcBef>
                <a:spcPts val="0"/>
              </a:spcBef>
              <a:spcAft>
                <a:spcPts val="0"/>
              </a:spcAft>
              <a:buClr>
                <a:schemeClr val="lt2"/>
              </a:buClr>
              <a:buSzPts val="4000"/>
              <a:buNone/>
              <a:defRPr sz="4000">
                <a:solidFill>
                  <a:schemeClr val="lt2"/>
                </a:solidFill>
              </a:defRPr>
            </a:lvl5pPr>
            <a:lvl6pPr lvl="5" algn="ctr" rtl="0">
              <a:spcBef>
                <a:spcPts val="0"/>
              </a:spcBef>
              <a:spcAft>
                <a:spcPts val="0"/>
              </a:spcAft>
              <a:buClr>
                <a:schemeClr val="lt2"/>
              </a:buClr>
              <a:buSzPts val="4000"/>
              <a:buNone/>
              <a:defRPr sz="4000">
                <a:solidFill>
                  <a:schemeClr val="lt2"/>
                </a:solidFill>
              </a:defRPr>
            </a:lvl6pPr>
            <a:lvl7pPr lvl="6" algn="ctr" rtl="0">
              <a:spcBef>
                <a:spcPts val="0"/>
              </a:spcBef>
              <a:spcAft>
                <a:spcPts val="0"/>
              </a:spcAft>
              <a:buClr>
                <a:schemeClr val="lt2"/>
              </a:buClr>
              <a:buSzPts val="4000"/>
              <a:buNone/>
              <a:defRPr sz="4000">
                <a:solidFill>
                  <a:schemeClr val="lt2"/>
                </a:solidFill>
              </a:defRPr>
            </a:lvl7pPr>
            <a:lvl8pPr lvl="7" algn="ctr" rtl="0">
              <a:spcBef>
                <a:spcPts val="0"/>
              </a:spcBef>
              <a:spcAft>
                <a:spcPts val="0"/>
              </a:spcAft>
              <a:buClr>
                <a:schemeClr val="lt2"/>
              </a:buClr>
              <a:buSzPts val="4000"/>
              <a:buNone/>
              <a:defRPr sz="4000">
                <a:solidFill>
                  <a:schemeClr val="lt2"/>
                </a:solidFill>
              </a:defRPr>
            </a:lvl8pPr>
            <a:lvl9pPr lvl="8" algn="ctr" rtl="0">
              <a:spcBef>
                <a:spcPts val="0"/>
              </a:spcBef>
              <a:spcAft>
                <a:spcPts val="0"/>
              </a:spcAft>
              <a:buClr>
                <a:schemeClr val="lt2"/>
              </a:buClr>
              <a:buSzPts val="4000"/>
              <a:buNone/>
              <a:defRPr sz="4000">
                <a:solidFill>
                  <a:schemeClr val="lt2"/>
                </a:solidFill>
              </a:defRPr>
            </a:lvl9pPr>
          </a:lstStyle>
          <a:p>
            <a:r>
              <a:t>xx%</a:t>
            </a:r>
          </a:p>
        </p:txBody>
      </p:sp>
      <p:sp>
        <p:nvSpPr>
          <p:cNvPr id="194" name="Google Shape;194;p13"/>
          <p:cNvSpPr txBox="1">
            <a:spLocks noGrp="1"/>
          </p:cNvSpPr>
          <p:nvPr>
            <p:ph type="subTitle" idx="16"/>
          </p:nvPr>
        </p:nvSpPr>
        <p:spPr>
          <a:xfrm>
            <a:off x="4633356" y="3622225"/>
            <a:ext cx="2531400" cy="501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95" name="Google Shape;195;p13"/>
          <p:cNvSpPr txBox="1">
            <a:spLocks noGrp="1"/>
          </p:cNvSpPr>
          <p:nvPr>
            <p:ph type="subTitle" idx="17"/>
          </p:nvPr>
        </p:nvSpPr>
        <p:spPr>
          <a:xfrm>
            <a:off x="4633356" y="3989975"/>
            <a:ext cx="25314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196" name="Google Shape;196;p13"/>
          <p:cNvSpPr txBox="1">
            <a:spLocks noGrp="1"/>
          </p:cNvSpPr>
          <p:nvPr>
            <p:ph type="title" idx="18" hasCustomPrompt="1"/>
          </p:nvPr>
        </p:nvSpPr>
        <p:spPr>
          <a:xfrm>
            <a:off x="5379456" y="3003675"/>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4000"/>
              <a:buNone/>
              <a:defRPr sz="3400">
                <a:solidFill>
                  <a:schemeClr val="lt2"/>
                </a:solidFill>
              </a:defRPr>
            </a:lvl1pPr>
            <a:lvl2pPr lvl="1" algn="ctr" rtl="0">
              <a:spcBef>
                <a:spcPts val="0"/>
              </a:spcBef>
              <a:spcAft>
                <a:spcPts val="0"/>
              </a:spcAft>
              <a:buClr>
                <a:schemeClr val="lt2"/>
              </a:buClr>
              <a:buSzPts val="4000"/>
              <a:buNone/>
              <a:defRPr sz="4000">
                <a:solidFill>
                  <a:schemeClr val="lt2"/>
                </a:solidFill>
              </a:defRPr>
            </a:lvl2pPr>
            <a:lvl3pPr lvl="2" algn="ctr" rtl="0">
              <a:spcBef>
                <a:spcPts val="0"/>
              </a:spcBef>
              <a:spcAft>
                <a:spcPts val="0"/>
              </a:spcAft>
              <a:buClr>
                <a:schemeClr val="lt2"/>
              </a:buClr>
              <a:buSzPts val="4000"/>
              <a:buNone/>
              <a:defRPr sz="4000">
                <a:solidFill>
                  <a:schemeClr val="lt2"/>
                </a:solidFill>
              </a:defRPr>
            </a:lvl3pPr>
            <a:lvl4pPr lvl="3" algn="ctr" rtl="0">
              <a:spcBef>
                <a:spcPts val="0"/>
              </a:spcBef>
              <a:spcAft>
                <a:spcPts val="0"/>
              </a:spcAft>
              <a:buClr>
                <a:schemeClr val="lt2"/>
              </a:buClr>
              <a:buSzPts val="4000"/>
              <a:buNone/>
              <a:defRPr sz="4000">
                <a:solidFill>
                  <a:schemeClr val="lt2"/>
                </a:solidFill>
              </a:defRPr>
            </a:lvl4pPr>
            <a:lvl5pPr lvl="4" algn="ctr" rtl="0">
              <a:spcBef>
                <a:spcPts val="0"/>
              </a:spcBef>
              <a:spcAft>
                <a:spcPts val="0"/>
              </a:spcAft>
              <a:buClr>
                <a:schemeClr val="lt2"/>
              </a:buClr>
              <a:buSzPts val="4000"/>
              <a:buNone/>
              <a:defRPr sz="4000">
                <a:solidFill>
                  <a:schemeClr val="lt2"/>
                </a:solidFill>
              </a:defRPr>
            </a:lvl5pPr>
            <a:lvl6pPr lvl="5" algn="ctr" rtl="0">
              <a:spcBef>
                <a:spcPts val="0"/>
              </a:spcBef>
              <a:spcAft>
                <a:spcPts val="0"/>
              </a:spcAft>
              <a:buClr>
                <a:schemeClr val="lt2"/>
              </a:buClr>
              <a:buSzPts val="4000"/>
              <a:buNone/>
              <a:defRPr sz="4000">
                <a:solidFill>
                  <a:schemeClr val="lt2"/>
                </a:solidFill>
              </a:defRPr>
            </a:lvl6pPr>
            <a:lvl7pPr lvl="6" algn="ctr" rtl="0">
              <a:spcBef>
                <a:spcPts val="0"/>
              </a:spcBef>
              <a:spcAft>
                <a:spcPts val="0"/>
              </a:spcAft>
              <a:buClr>
                <a:schemeClr val="lt2"/>
              </a:buClr>
              <a:buSzPts val="4000"/>
              <a:buNone/>
              <a:defRPr sz="4000">
                <a:solidFill>
                  <a:schemeClr val="lt2"/>
                </a:solidFill>
              </a:defRPr>
            </a:lvl7pPr>
            <a:lvl8pPr lvl="7" algn="ctr" rtl="0">
              <a:spcBef>
                <a:spcPts val="0"/>
              </a:spcBef>
              <a:spcAft>
                <a:spcPts val="0"/>
              </a:spcAft>
              <a:buClr>
                <a:schemeClr val="lt2"/>
              </a:buClr>
              <a:buSzPts val="4000"/>
              <a:buNone/>
              <a:defRPr sz="4000">
                <a:solidFill>
                  <a:schemeClr val="lt2"/>
                </a:solidFill>
              </a:defRPr>
            </a:lvl8pPr>
            <a:lvl9pPr lvl="8" algn="ctr" rtl="0">
              <a:spcBef>
                <a:spcPts val="0"/>
              </a:spcBef>
              <a:spcAft>
                <a:spcPts val="0"/>
              </a:spcAft>
              <a:buClr>
                <a:schemeClr val="lt2"/>
              </a:buClr>
              <a:buSzPts val="4000"/>
              <a:buNone/>
              <a:defRPr sz="4000">
                <a:solidFill>
                  <a:schemeClr val="lt2"/>
                </a:solidFill>
              </a:defRPr>
            </a:lvl9pPr>
          </a:lstStyle>
          <a:p>
            <a:r>
              <a:t>xx%</a:t>
            </a:r>
          </a:p>
        </p:txBody>
      </p:sp>
      <p:sp>
        <p:nvSpPr>
          <p:cNvPr id="197" name="Google Shape;197;p13"/>
          <p:cNvSpPr/>
          <p:nvPr/>
        </p:nvSpPr>
        <p:spPr>
          <a:xfrm>
            <a:off x="9009300" y="2687175"/>
            <a:ext cx="349550" cy="348800"/>
          </a:xfrm>
          <a:custGeom>
            <a:avLst/>
            <a:gdLst/>
            <a:ahLst/>
            <a:cxnLst/>
            <a:rect l="l" t="t" r="r" b="b"/>
            <a:pathLst>
              <a:path w="13982" h="13952" extrusionOk="0">
                <a:moveTo>
                  <a:pt x="13845" y="1"/>
                </a:moveTo>
                <a:cubicBezTo>
                  <a:pt x="13813" y="1"/>
                  <a:pt x="13783" y="11"/>
                  <a:pt x="13763" y="30"/>
                </a:cubicBezTo>
                <a:lnTo>
                  <a:pt x="60" y="13734"/>
                </a:lnTo>
                <a:cubicBezTo>
                  <a:pt x="1" y="13793"/>
                  <a:pt x="1" y="13872"/>
                  <a:pt x="60" y="13912"/>
                </a:cubicBezTo>
                <a:cubicBezTo>
                  <a:pt x="80" y="13932"/>
                  <a:pt x="120" y="13952"/>
                  <a:pt x="139" y="13952"/>
                </a:cubicBezTo>
                <a:cubicBezTo>
                  <a:pt x="179" y="13952"/>
                  <a:pt x="199" y="13932"/>
                  <a:pt x="238" y="13912"/>
                </a:cubicBezTo>
                <a:lnTo>
                  <a:pt x="13942" y="209"/>
                </a:lnTo>
                <a:cubicBezTo>
                  <a:pt x="13981" y="149"/>
                  <a:pt x="13981" y="90"/>
                  <a:pt x="13942" y="30"/>
                </a:cubicBezTo>
                <a:cubicBezTo>
                  <a:pt x="13912" y="11"/>
                  <a:pt x="13877" y="1"/>
                  <a:pt x="138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3"/>
          <p:cNvSpPr/>
          <p:nvPr/>
        </p:nvSpPr>
        <p:spPr>
          <a:xfrm>
            <a:off x="7138900" y="4142325"/>
            <a:ext cx="481150" cy="479750"/>
          </a:xfrm>
          <a:custGeom>
            <a:avLst/>
            <a:gdLst/>
            <a:ahLst/>
            <a:cxnLst/>
            <a:rect l="l" t="t" r="r" b="b"/>
            <a:pathLst>
              <a:path w="19246" h="19190" extrusionOk="0">
                <a:moveTo>
                  <a:pt x="19077" y="1"/>
                </a:moveTo>
                <a:cubicBezTo>
                  <a:pt x="19048" y="1"/>
                  <a:pt x="19019" y="13"/>
                  <a:pt x="18991" y="40"/>
                </a:cubicBezTo>
                <a:lnTo>
                  <a:pt x="60" y="18971"/>
                </a:lnTo>
                <a:cubicBezTo>
                  <a:pt x="0" y="19031"/>
                  <a:pt x="0" y="19110"/>
                  <a:pt x="60" y="19150"/>
                </a:cubicBezTo>
                <a:cubicBezTo>
                  <a:pt x="80" y="19169"/>
                  <a:pt x="99" y="19189"/>
                  <a:pt x="139" y="19189"/>
                </a:cubicBezTo>
                <a:cubicBezTo>
                  <a:pt x="179" y="19189"/>
                  <a:pt x="198" y="19169"/>
                  <a:pt x="218" y="19150"/>
                </a:cubicBezTo>
                <a:lnTo>
                  <a:pt x="19169" y="218"/>
                </a:lnTo>
                <a:cubicBezTo>
                  <a:pt x="19245" y="127"/>
                  <a:pt x="19170" y="1"/>
                  <a:pt x="190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3"/>
          <p:cNvSpPr/>
          <p:nvPr/>
        </p:nvSpPr>
        <p:spPr>
          <a:xfrm>
            <a:off x="7955325" y="4185850"/>
            <a:ext cx="977775" cy="977400"/>
          </a:xfrm>
          <a:custGeom>
            <a:avLst/>
            <a:gdLst/>
            <a:ahLst/>
            <a:cxnLst/>
            <a:rect l="l" t="t" r="r" b="b"/>
            <a:pathLst>
              <a:path w="39111" h="39096" extrusionOk="0">
                <a:moveTo>
                  <a:pt x="38981" y="1"/>
                </a:moveTo>
                <a:cubicBezTo>
                  <a:pt x="38952" y="1"/>
                  <a:pt x="38922" y="16"/>
                  <a:pt x="38892" y="45"/>
                </a:cubicBezTo>
                <a:lnTo>
                  <a:pt x="40" y="38878"/>
                </a:lnTo>
                <a:cubicBezTo>
                  <a:pt x="0" y="38937"/>
                  <a:pt x="0" y="39017"/>
                  <a:pt x="40" y="39056"/>
                </a:cubicBezTo>
                <a:cubicBezTo>
                  <a:pt x="80" y="39076"/>
                  <a:pt x="99" y="39096"/>
                  <a:pt x="139" y="39096"/>
                </a:cubicBezTo>
                <a:cubicBezTo>
                  <a:pt x="179" y="39096"/>
                  <a:pt x="198" y="39076"/>
                  <a:pt x="218" y="39056"/>
                </a:cubicBezTo>
                <a:lnTo>
                  <a:pt x="39071" y="204"/>
                </a:lnTo>
                <a:cubicBezTo>
                  <a:pt x="39110" y="164"/>
                  <a:pt x="39110" y="85"/>
                  <a:pt x="39071" y="45"/>
                </a:cubicBezTo>
                <a:cubicBezTo>
                  <a:pt x="39041" y="16"/>
                  <a:pt x="39011" y="1"/>
                  <a:pt x="389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3"/>
          <p:cNvSpPr/>
          <p:nvPr/>
        </p:nvSpPr>
        <p:spPr>
          <a:xfrm>
            <a:off x="7993450" y="4153600"/>
            <a:ext cx="1576775" cy="1497300"/>
          </a:xfrm>
          <a:custGeom>
            <a:avLst/>
            <a:gdLst/>
            <a:ahLst/>
            <a:cxnLst/>
            <a:rect l="l" t="t" r="r" b="b"/>
            <a:pathLst>
              <a:path w="63071" h="59892" extrusionOk="0">
                <a:moveTo>
                  <a:pt x="55041" y="306"/>
                </a:moveTo>
                <a:lnTo>
                  <a:pt x="55041" y="306"/>
                </a:lnTo>
                <a:cubicBezTo>
                  <a:pt x="57869" y="310"/>
                  <a:pt x="60419" y="2012"/>
                  <a:pt x="61507" y="4623"/>
                </a:cubicBezTo>
                <a:cubicBezTo>
                  <a:pt x="62576" y="7236"/>
                  <a:pt x="61982" y="10227"/>
                  <a:pt x="59982" y="12227"/>
                </a:cubicBezTo>
                <a:lnTo>
                  <a:pt x="14614" y="57594"/>
                </a:lnTo>
                <a:cubicBezTo>
                  <a:pt x="13248" y="58961"/>
                  <a:pt x="11461" y="59644"/>
                  <a:pt x="9674" y="59644"/>
                </a:cubicBezTo>
                <a:cubicBezTo>
                  <a:pt x="7887" y="59644"/>
                  <a:pt x="6099" y="58961"/>
                  <a:pt x="4733" y="57594"/>
                </a:cubicBezTo>
                <a:cubicBezTo>
                  <a:pt x="2000" y="54881"/>
                  <a:pt x="2000" y="50446"/>
                  <a:pt x="4733" y="47733"/>
                </a:cubicBezTo>
                <a:lnTo>
                  <a:pt x="50100" y="2365"/>
                </a:lnTo>
                <a:cubicBezTo>
                  <a:pt x="51405" y="1041"/>
                  <a:pt x="53183" y="308"/>
                  <a:pt x="55041" y="306"/>
                </a:cubicBezTo>
                <a:close/>
                <a:moveTo>
                  <a:pt x="55114" y="1"/>
                </a:moveTo>
                <a:cubicBezTo>
                  <a:pt x="53237" y="1"/>
                  <a:pt x="51360" y="729"/>
                  <a:pt x="49942" y="2187"/>
                </a:cubicBezTo>
                <a:lnTo>
                  <a:pt x="4575" y="47554"/>
                </a:lnTo>
                <a:cubicBezTo>
                  <a:pt x="0" y="52109"/>
                  <a:pt x="3228" y="59891"/>
                  <a:pt x="9684" y="59891"/>
                </a:cubicBezTo>
                <a:cubicBezTo>
                  <a:pt x="11604" y="59891"/>
                  <a:pt x="13446" y="59139"/>
                  <a:pt x="14793" y="57772"/>
                </a:cubicBezTo>
                <a:lnTo>
                  <a:pt x="60160" y="12405"/>
                </a:lnTo>
                <a:cubicBezTo>
                  <a:pt x="63051" y="9593"/>
                  <a:pt x="63071" y="4959"/>
                  <a:pt x="60219" y="2108"/>
                </a:cubicBezTo>
                <a:cubicBezTo>
                  <a:pt x="58806" y="704"/>
                  <a:pt x="56959" y="1"/>
                  <a:pt x="55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3"/>
          <p:cNvSpPr/>
          <p:nvPr/>
        </p:nvSpPr>
        <p:spPr>
          <a:xfrm>
            <a:off x="6218650" y="3208850"/>
            <a:ext cx="2970400" cy="2891550"/>
          </a:xfrm>
          <a:custGeom>
            <a:avLst/>
            <a:gdLst/>
            <a:ahLst/>
            <a:cxnLst/>
            <a:rect l="l" t="t" r="r" b="b"/>
            <a:pathLst>
              <a:path w="118816" h="115662" extrusionOk="0">
                <a:moveTo>
                  <a:pt x="110775" y="312"/>
                </a:moveTo>
                <a:cubicBezTo>
                  <a:pt x="113607" y="312"/>
                  <a:pt x="116142" y="2015"/>
                  <a:pt x="117231" y="4629"/>
                </a:cubicBezTo>
                <a:cubicBezTo>
                  <a:pt x="118320" y="7223"/>
                  <a:pt x="117726" y="10233"/>
                  <a:pt x="115726" y="12234"/>
                </a:cubicBezTo>
                <a:lnTo>
                  <a:pt x="14595" y="113365"/>
                </a:lnTo>
                <a:cubicBezTo>
                  <a:pt x="13228" y="114731"/>
                  <a:pt x="11441" y="115414"/>
                  <a:pt x="9654" y="115414"/>
                </a:cubicBezTo>
                <a:cubicBezTo>
                  <a:pt x="7867" y="115414"/>
                  <a:pt x="6080" y="114731"/>
                  <a:pt x="4713" y="113365"/>
                </a:cubicBezTo>
                <a:cubicBezTo>
                  <a:pt x="1981" y="110632"/>
                  <a:pt x="1981" y="106216"/>
                  <a:pt x="4713" y="103483"/>
                </a:cubicBezTo>
                <a:lnTo>
                  <a:pt x="105825" y="2372"/>
                </a:lnTo>
                <a:cubicBezTo>
                  <a:pt x="107134" y="1063"/>
                  <a:pt x="108887" y="332"/>
                  <a:pt x="110703" y="332"/>
                </a:cubicBezTo>
                <a:cubicBezTo>
                  <a:pt x="110727" y="332"/>
                  <a:pt x="110751" y="332"/>
                  <a:pt x="110775" y="332"/>
                </a:cubicBezTo>
                <a:lnTo>
                  <a:pt x="110775" y="312"/>
                </a:lnTo>
                <a:close/>
                <a:moveTo>
                  <a:pt x="110858" y="0"/>
                </a:moveTo>
                <a:cubicBezTo>
                  <a:pt x="108972" y="0"/>
                  <a:pt x="107087" y="733"/>
                  <a:pt x="105666" y="2194"/>
                </a:cubicBezTo>
                <a:lnTo>
                  <a:pt x="4555" y="103305"/>
                </a:lnTo>
                <a:cubicBezTo>
                  <a:pt x="0" y="107860"/>
                  <a:pt x="3228" y="115662"/>
                  <a:pt x="9664" y="115662"/>
                </a:cubicBezTo>
                <a:cubicBezTo>
                  <a:pt x="11585" y="115662"/>
                  <a:pt x="13426" y="114890"/>
                  <a:pt x="14773" y="113543"/>
                </a:cubicBezTo>
                <a:lnTo>
                  <a:pt x="115904" y="12412"/>
                </a:lnTo>
                <a:cubicBezTo>
                  <a:pt x="118775" y="9600"/>
                  <a:pt x="118815" y="4966"/>
                  <a:pt x="115964" y="2114"/>
                </a:cubicBezTo>
                <a:cubicBezTo>
                  <a:pt x="114552" y="703"/>
                  <a:pt x="112705" y="0"/>
                  <a:pt x="1108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3"/>
          <p:cNvSpPr/>
          <p:nvPr/>
        </p:nvSpPr>
        <p:spPr>
          <a:xfrm>
            <a:off x="9006825" y="3538325"/>
            <a:ext cx="436175" cy="422675"/>
          </a:xfrm>
          <a:custGeom>
            <a:avLst/>
            <a:gdLst/>
            <a:ahLst/>
            <a:cxnLst/>
            <a:rect l="l" t="t" r="r" b="b"/>
            <a:pathLst>
              <a:path w="17447" h="16907" extrusionOk="0">
                <a:moveTo>
                  <a:pt x="14407" y="0"/>
                </a:moveTo>
                <a:cubicBezTo>
                  <a:pt x="13694" y="0"/>
                  <a:pt x="12981" y="272"/>
                  <a:pt x="12437" y="817"/>
                </a:cubicBezTo>
                <a:lnTo>
                  <a:pt x="1090" y="12164"/>
                </a:lnTo>
                <a:cubicBezTo>
                  <a:pt x="1" y="13253"/>
                  <a:pt x="1" y="15015"/>
                  <a:pt x="1090" y="16104"/>
                </a:cubicBezTo>
                <a:cubicBezTo>
                  <a:pt x="1634" y="16639"/>
                  <a:pt x="2342" y="16906"/>
                  <a:pt x="3050" y="16906"/>
                </a:cubicBezTo>
                <a:cubicBezTo>
                  <a:pt x="3758" y="16906"/>
                  <a:pt x="4466" y="16639"/>
                  <a:pt x="5011" y="16104"/>
                </a:cubicBezTo>
                <a:lnTo>
                  <a:pt x="16377" y="4738"/>
                </a:lnTo>
                <a:cubicBezTo>
                  <a:pt x="17447" y="3649"/>
                  <a:pt x="17447" y="1906"/>
                  <a:pt x="16377" y="817"/>
                </a:cubicBezTo>
                <a:cubicBezTo>
                  <a:pt x="15833" y="272"/>
                  <a:pt x="15120" y="0"/>
                  <a:pt x="14407" y="0"/>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3"/>
          <p:cNvSpPr/>
          <p:nvPr/>
        </p:nvSpPr>
        <p:spPr>
          <a:xfrm>
            <a:off x="7756300" y="3457500"/>
            <a:ext cx="1399075" cy="1679650"/>
          </a:xfrm>
          <a:custGeom>
            <a:avLst/>
            <a:gdLst/>
            <a:ahLst/>
            <a:cxnLst/>
            <a:rect l="l" t="t" r="r" b="b"/>
            <a:pathLst>
              <a:path w="55963" h="67186" extrusionOk="0">
                <a:moveTo>
                  <a:pt x="52913" y="0"/>
                </a:moveTo>
                <a:cubicBezTo>
                  <a:pt x="52202" y="0"/>
                  <a:pt x="51492" y="273"/>
                  <a:pt x="50952" y="822"/>
                </a:cubicBezTo>
                <a:lnTo>
                  <a:pt x="4555" y="47200"/>
                </a:lnTo>
                <a:cubicBezTo>
                  <a:pt x="3446" y="48289"/>
                  <a:pt x="3407" y="50031"/>
                  <a:pt x="4456" y="51160"/>
                </a:cubicBezTo>
                <a:cubicBezTo>
                  <a:pt x="4998" y="51732"/>
                  <a:pt x="5723" y="52019"/>
                  <a:pt x="6450" y="52019"/>
                </a:cubicBezTo>
                <a:cubicBezTo>
                  <a:pt x="7159" y="52019"/>
                  <a:pt x="7870" y="51747"/>
                  <a:pt x="8417" y="51200"/>
                </a:cubicBezTo>
                <a:lnTo>
                  <a:pt x="18061" y="41556"/>
                </a:lnTo>
                <a:cubicBezTo>
                  <a:pt x="18338" y="41279"/>
                  <a:pt x="18694" y="41140"/>
                  <a:pt x="19048" y="41140"/>
                </a:cubicBezTo>
                <a:cubicBezTo>
                  <a:pt x="19402" y="41140"/>
                  <a:pt x="19754" y="41279"/>
                  <a:pt x="20021" y="41556"/>
                </a:cubicBezTo>
                <a:cubicBezTo>
                  <a:pt x="20576" y="42091"/>
                  <a:pt x="20576" y="42962"/>
                  <a:pt x="20021" y="43516"/>
                </a:cubicBezTo>
                <a:lnTo>
                  <a:pt x="1090" y="62448"/>
                </a:lnTo>
                <a:cubicBezTo>
                  <a:pt x="1" y="63537"/>
                  <a:pt x="1" y="65299"/>
                  <a:pt x="1090" y="66368"/>
                </a:cubicBezTo>
                <a:cubicBezTo>
                  <a:pt x="1635" y="66913"/>
                  <a:pt x="2342" y="67185"/>
                  <a:pt x="3050" y="67185"/>
                </a:cubicBezTo>
                <a:cubicBezTo>
                  <a:pt x="3758" y="67185"/>
                  <a:pt x="4466" y="66913"/>
                  <a:pt x="5011" y="66368"/>
                </a:cubicBezTo>
                <a:lnTo>
                  <a:pt x="42972" y="28407"/>
                </a:lnTo>
                <a:cubicBezTo>
                  <a:pt x="44061" y="27318"/>
                  <a:pt x="44061" y="25555"/>
                  <a:pt x="42972" y="24466"/>
                </a:cubicBezTo>
                <a:cubicBezTo>
                  <a:pt x="42437" y="23932"/>
                  <a:pt x="41729" y="23664"/>
                  <a:pt x="41019" y="23664"/>
                </a:cubicBezTo>
                <a:cubicBezTo>
                  <a:pt x="40309" y="23664"/>
                  <a:pt x="39596" y="23932"/>
                  <a:pt x="39051" y="24466"/>
                </a:cubicBezTo>
                <a:lnTo>
                  <a:pt x="35408" y="28130"/>
                </a:lnTo>
                <a:cubicBezTo>
                  <a:pt x="35140" y="28397"/>
                  <a:pt x="34784" y="28531"/>
                  <a:pt x="34427" y="28531"/>
                </a:cubicBezTo>
                <a:cubicBezTo>
                  <a:pt x="34071" y="28531"/>
                  <a:pt x="33714" y="28397"/>
                  <a:pt x="33447" y="28130"/>
                </a:cubicBezTo>
                <a:cubicBezTo>
                  <a:pt x="32912" y="27575"/>
                  <a:pt x="32912" y="26704"/>
                  <a:pt x="33447" y="26169"/>
                </a:cubicBezTo>
                <a:lnTo>
                  <a:pt x="54814" y="4802"/>
                </a:lnTo>
                <a:cubicBezTo>
                  <a:pt x="55903" y="3733"/>
                  <a:pt x="55962" y="1971"/>
                  <a:pt x="54913" y="842"/>
                </a:cubicBezTo>
                <a:cubicBezTo>
                  <a:pt x="54364" y="283"/>
                  <a:pt x="53638" y="0"/>
                  <a:pt x="529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3"/>
          <p:cNvSpPr/>
          <p:nvPr/>
        </p:nvSpPr>
        <p:spPr>
          <a:xfrm>
            <a:off x="7163725" y="3934925"/>
            <a:ext cx="901025" cy="1172025"/>
          </a:xfrm>
          <a:custGeom>
            <a:avLst/>
            <a:gdLst/>
            <a:ahLst/>
            <a:cxnLst/>
            <a:rect l="l" t="t" r="r" b="b"/>
            <a:pathLst>
              <a:path w="36041" h="46881" extrusionOk="0">
                <a:moveTo>
                  <a:pt x="32605" y="0"/>
                </a:moveTo>
                <a:cubicBezTo>
                  <a:pt x="31891" y="0"/>
                  <a:pt x="31177" y="273"/>
                  <a:pt x="30635" y="815"/>
                </a:cubicBezTo>
                <a:lnTo>
                  <a:pt x="4099" y="27350"/>
                </a:lnTo>
                <a:cubicBezTo>
                  <a:pt x="2990" y="28419"/>
                  <a:pt x="2951" y="30182"/>
                  <a:pt x="4000" y="31311"/>
                </a:cubicBezTo>
                <a:cubicBezTo>
                  <a:pt x="4542" y="31882"/>
                  <a:pt x="5267" y="32170"/>
                  <a:pt x="5994" y="32170"/>
                </a:cubicBezTo>
                <a:cubicBezTo>
                  <a:pt x="6703" y="32170"/>
                  <a:pt x="7414" y="31897"/>
                  <a:pt x="7961" y="31350"/>
                </a:cubicBezTo>
                <a:lnTo>
                  <a:pt x="10436" y="28875"/>
                </a:lnTo>
                <a:cubicBezTo>
                  <a:pt x="10704" y="28608"/>
                  <a:pt x="11055" y="28474"/>
                  <a:pt x="11409" y="28474"/>
                </a:cubicBezTo>
                <a:cubicBezTo>
                  <a:pt x="11763" y="28474"/>
                  <a:pt x="12119" y="28608"/>
                  <a:pt x="12397" y="28875"/>
                </a:cubicBezTo>
                <a:cubicBezTo>
                  <a:pt x="12931" y="29410"/>
                  <a:pt x="12931" y="30301"/>
                  <a:pt x="12397" y="30835"/>
                </a:cubicBezTo>
                <a:lnTo>
                  <a:pt x="1089" y="42143"/>
                </a:lnTo>
                <a:cubicBezTo>
                  <a:pt x="0" y="43232"/>
                  <a:pt x="0" y="44974"/>
                  <a:pt x="1089" y="46063"/>
                </a:cubicBezTo>
                <a:cubicBezTo>
                  <a:pt x="1624" y="46608"/>
                  <a:pt x="2332" y="46880"/>
                  <a:pt x="3042" y="46880"/>
                </a:cubicBezTo>
                <a:cubicBezTo>
                  <a:pt x="3753" y="46880"/>
                  <a:pt x="4466" y="46608"/>
                  <a:pt x="5010" y="46063"/>
                </a:cubicBezTo>
                <a:lnTo>
                  <a:pt x="34952" y="16122"/>
                </a:lnTo>
                <a:cubicBezTo>
                  <a:pt x="36041" y="15053"/>
                  <a:pt x="36041" y="13290"/>
                  <a:pt x="34952" y="12201"/>
                </a:cubicBezTo>
                <a:cubicBezTo>
                  <a:pt x="34417" y="11657"/>
                  <a:pt x="33709" y="11384"/>
                  <a:pt x="32999" y="11384"/>
                </a:cubicBezTo>
                <a:cubicBezTo>
                  <a:pt x="32288" y="11384"/>
                  <a:pt x="31575" y="11657"/>
                  <a:pt x="31031" y="12201"/>
                </a:cubicBezTo>
                <a:lnTo>
                  <a:pt x="27783" y="15449"/>
                </a:lnTo>
                <a:cubicBezTo>
                  <a:pt x="27516" y="15726"/>
                  <a:pt x="27159" y="15865"/>
                  <a:pt x="26803" y="15865"/>
                </a:cubicBezTo>
                <a:cubicBezTo>
                  <a:pt x="26446" y="15865"/>
                  <a:pt x="26090" y="15726"/>
                  <a:pt x="25823" y="15449"/>
                </a:cubicBezTo>
                <a:cubicBezTo>
                  <a:pt x="25288" y="14914"/>
                  <a:pt x="25288" y="14043"/>
                  <a:pt x="25823" y="13488"/>
                </a:cubicBezTo>
                <a:lnTo>
                  <a:pt x="34496" y="4795"/>
                </a:lnTo>
                <a:cubicBezTo>
                  <a:pt x="35585" y="3726"/>
                  <a:pt x="35625" y="1963"/>
                  <a:pt x="34595" y="835"/>
                </a:cubicBezTo>
                <a:cubicBezTo>
                  <a:pt x="34048" y="278"/>
                  <a:pt x="33326" y="0"/>
                  <a:pt x="32605" y="0"/>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3"/>
          <p:cNvSpPr/>
          <p:nvPr/>
        </p:nvSpPr>
        <p:spPr>
          <a:xfrm>
            <a:off x="9390000" y="3318000"/>
            <a:ext cx="594600" cy="581500"/>
          </a:xfrm>
          <a:custGeom>
            <a:avLst/>
            <a:gdLst/>
            <a:ahLst/>
            <a:cxnLst/>
            <a:rect l="l" t="t" r="r" b="b"/>
            <a:pathLst>
              <a:path w="23784" h="23260" extrusionOk="0">
                <a:moveTo>
                  <a:pt x="20741" y="1"/>
                </a:moveTo>
                <a:cubicBezTo>
                  <a:pt x="20031" y="1"/>
                  <a:pt x="19318" y="273"/>
                  <a:pt x="18774" y="818"/>
                </a:cubicBezTo>
                <a:lnTo>
                  <a:pt x="1070" y="18521"/>
                </a:lnTo>
                <a:cubicBezTo>
                  <a:pt x="1" y="19610"/>
                  <a:pt x="1" y="21353"/>
                  <a:pt x="1070" y="22442"/>
                </a:cubicBezTo>
                <a:cubicBezTo>
                  <a:pt x="1615" y="22987"/>
                  <a:pt x="2328" y="23259"/>
                  <a:pt x="3041" y="23259"/>
                </a:cubicBezTo>
                <a:cubicBezTo>
                  <a:pt x="3753" y="23259"/>
                  <a:pt x="4466" y="22987"/>
                  <a:pt x="5011" y="22442"/>
                </a:cubicBezTo>
                <a:lnTo>
                  <a:pt x="22694" y="4739"/>
                </a:lnTo>
                <a:cubicBezTo>
                  <a:pt x="23784" y="3650"/>
                  <a:pt x="23784" y="1907"/>
                  <a:pt x="22694" y="818"/>
                </a:cubicBezTo>
                <a:cubicBezTo>
                  <a:pt x="22160" y="273"/>
                  <a:pt x="21452" y="1"/>
                  <a:pt x="207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3"/>
          <p:cNvSpPr/>
          <p:nvPr/>
        </p:nvSpPr>
        <p:spPr>
          <a:xfrm>
            <a:off x="8410275" y="4297250"/>
            <a:ext cx="595100" cy="581475"/>
          </a:xfrm>
          <a:custGeom>
            <a:avLst/>
            <a:gdLst/>
            <a:ahLst/>
            <a:cxnLst/>
            <a:rect l="l" t="t" r="r" b="b"/>
            <a:pathLst>
              <a:path w="23804" h="23259" extrusionOk="0">
                <a:moveTo>
                  <a:pt x="20754" y="0"/>
                </a:moveTo>
                <a:cubicBezTo>
                  <a:pt x="20046" y="0"/>
                  <a:pt x="19338" y="273"/>
                  <a:pt x="18793" y="817"/>
                </a:cubicBezTo>
                <a:lnTo>
                  <a:pt x="1090" y="18521"/>
                </a:lnTo>
                <a:cubicBezTo>
                  <a:pt x="1" y="19590"/>
                  <a:pt x="1" y="21352"/>
                  <a:pt x="1090" y="22441"/>
                </a:cubicBezTo>
                <a:cubicBezTo>
                  <a:pt x="1635" y="22986"/>
                  <a:pt x="2342" y="23258"/>
                  <a:pt x="3050" y="23258"/>
                </a:cubicBezTo>
                <a:cubicBezTo>
                  <a:pt x="3758" y="23258"/>
                  <a:pt x="4466" y="22986"/>
                  <a:pt x="5011" y="22441"/>
                </a:cubicBezTo>
                <a:lnTo>
                  <a:pt x="22714" y="4738"/>
                </a:lnTo>
                <a:cubicBezTo>
                  <a:pt x="23803" y="3649"/>
                  <a:pt x="23803" y="1887"/>
                  <a:pt x="22714" y="817"/>
                </a:cubicBezTo>
                <a:cubicBezTo>
                  <a:pt x="22170" y="273"/>
                  <a:pt x="21462" y="0"/>
                  <a:pt x="20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3"/>
          <p:cNvSpPr/>
          <p:nvPr/>
        </p:nvSpPr>
        <p:spPr>
          <a:xfrm>
            <a:off x="9512300" y="3866425"/>
            <a:ext cx="307950" cy="294950"/>
          </a:xfrm>
          <a:custGeom>
            <a:avLst/>
            <a:gdLst/>
            <a:ahLst/>
            <a:cxnLst/>
            <a:rect l="l" t="t" r="r" b="b"/>
            <a:pathLst>
              <a:path w="12318" h="11798" extrusionOk="0">
                <a:moveTo>
                  <a:pt x="9280" y="0"/>
                </a:moveTo>
                <a:cubicBezTo>
                  <a:pt x="8570" y="0"/>
                  <a:pt x="7862" y="268"/>
                  <a:pt x="7327" y="802"/>
                </a:cubicBezTo>
                <a:lnTo>
                  <a:pt x="1069" y="7060"/>
                </a:lnTo>
                <a:cubicBezTo>
                  <a:pt x="0" y="8129"/>
                  <a:pt x="0" y="9892"/>
                  <a:pt x="1069" y="10981"/>
                </a:cubicBezTo>
                <a:cubicBezTo>
                  <a:pt x="1614" y="11525"/>
                  <a:pt x="2327" y="11798"/>
                  <a:pt x="3037" y="11798"/>
                </a:cubicBezTo>
                <a:cubicBezTo>
                  <a:pt x="3748" y="11798"/>
                  <a:pt x="4456" y="11525"/>
                  <a:pt x="4990" y="10981"/>
                </a:cubicBezTo>
                <a:lnTo>
                  <a:pt x="11248" y="4723"/>
                </a:lnTo>
                <a:cubicBezTo>
                  <a:pt x="12317" y="3654"/>
                  <a:pt x="12317" y="1891"/>
                  <a:pt x="11248" y="802"/>
                </a:cubicBezTo>
                <a:cubicBezTo>
                  <a:pt x="10703" y="268"/>
                  <a:pt x="9990" y="0"/>
                  <a:pt x="9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3"/>
          <p:cNvSpPr/>
          <p:nvPr/>
        </p:nvSpPr>
        <p:spPr>
          <a:xfrm>
            <a:off x="9215250" y="3934850"/>
            <a:ext cx="152500" cy="138900"/>
          </a:xfrm>
          <a:custGeom>
            <a:avLst/>
            <a:gdLst/>
            <a:ahLst/>
            <a:cxnLst/>
            <a:rect l="l" t="t" r="r" b="b"/>
            <a:pathLst>
              <a:path w="6100" h="5556" extrusionOk="0">
                <a:moveTo>
                  <a:pt x="3050" y="1"/>
                </a:moveTo>
                <a:cubicBezTo>
                  <a:pt x="2342" y="1"/>
                  <a:pt x="1634" y="273"/>
                  <a:pt x="1090" y="818"/>
                </a:cubicBezTo>
                <a:cubicBezTo>
                  <a:pt x="1" y="1907"/>
                  <a:pt x="1" y="3650"/>
                  <a:pt x="1090" y="4739"/>
                </a:cubicBezTo>
                <a:cubicBezTo>
                  <a:pt x="1634" y="5283"/>
                  <a:pt x="2342" y="5555"/>
                  <a:pt x="3050" y="5555"/>
                </a:cubicBezTo>
                <a:cubicBezTo>
                  <a:pt x="3758" y="5555"/>
                  <a:pt x="4466" y="5283"/>
                  <a:pt x="5011" y="4739"/>
                </a:cubicBezTo>
                <a:cubicBezTo>
                  <a:pt x="6100" y="3650"/>
                  <a:pt x="6100" y="1907"/>
                  <a:pt x="5011" y="818"/>
                </a:cubicBezTo>
                <a:cubicBezTo>
                  <a:pt x="4466" y="273"/>
                  <a:pt x="3758" y="1"/>
                  <a:pt x="3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3"/>
          <p:cNvSpPr/>
          <p:nvPr/>
        </p:nvSpPr>
        <p:spPr>
          <a:xfrm>
            <a:off x="8588000" y="2761075"/>
            <a:ext cx="436175" cy="422550"/>
          </a:xfrm>
          <a:custGeom>
            <a:avLst/>
            <a:gdLst/>
            <a:ahLst/>
            <a:cxnLst/>
            <a:rect l="l" t="t" r="r" b="b"/>
            <a:pathLst>
              <a:path w="17447" h="16902" extrusionOk="0">
                <a:moveTo>
                  <a:pt x="14390" y="0"/>
                </a:moveTo>
                <a:cubicBezTo>
                  <a:pt x="13679" y="0"/>
                  <a:pt x="12972" y="272"/>
                  <a:pt x="12437" y="817"/>
                </a:cubicBezTo>
                <a:lnTo>
                  <a:pt x="1090" y="12164"/>
                </a:lnTo>
                <a:cubicBezTo>
                  <a:pt x="1" y="13253"/>
                  <a:pt x="1" y="14996"/>
                  <a:pt x="1090" y="16085"/>
                </a:cubicBezTo>
                <a:cubicBezTo>
                  <a:pt x="1625" y="16629"/>
                  <a:pt x="2333" y="16902"/>
                  <a:pt x="3043" y="16902"/>
                </a:cubicBezTo>
                <a:cubicBezTo>
                  <a:pt x="3753" y="16902"/>
                  <a:pt x="4466" y="16629"/>
                  <a:pt x="5011" y="16085"/>
                </a:cubicBezTo>
                <a:lnTo>
                  <a:pt x="16358" y="4738"/>
                </a:lnTo>
                <a:cubicBezTo>
                  <a:pt x="17447" y="3649"/>
                  <a:pt x="17447" y="1886"/>
                  <a:pt x="16358" y="817"/>
                </a:cubicBezTo>
                <a:cubicBezTo>
                  <a:pt x="15813" y="272"/>
                  <a:pt x="15100" y="0"/>
                  <a:pt x="14390" y="0"/>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3"/>
          <p:cNvSpPr/>
          <p:nvPr/>
        </p:nvSpPr>
        <p:spPr>
          <a:xfrm>
            <a:off x="9177625" y="3012550"/>
            <a:ext cx="152000" cy="138900"/>
          </a:xfrm>
          <a:custGeom>
            <a:avLst/>
            <a:gdLst/>
            <a:ahLst/>
            <a:cxnLst/>
            <a:rect l="l" t="t" r="r" b="b"/>
            <a:pathLst>
              <a:path w="6080" h="5556" extrusionOk="0">
                <a:moveTo>
                  <a:pt x="3040" y="1"/>
                </a:moveTo>
                <a:cubicBezTo>
                  <a:pt x="2327" y="1"/>
                  <a:pt x="1615" y="273"/>
                  <a:pt x="1070" y="818"/>
                </a:cubicBezTo>
                <a:cubicBezTo>
                  <a:pt x="1" y="1887"/>
                  <a:pt x="1" y="3649"/>
                  <a:pt x="1070" y="4739"/>
                </a:cubicBezTo>
                <a:cubicBezTo>
                  <a:pt x="1615" y="5283"/>
                  <a:pt x="2327" y="5555"/>
                  <a:pt x="3040" y="5555"/>
                </a:cubicBezTo>
                <a:cubicBezTo>
                  <a:pt x="3753" y="5555"/>
                  <a:pt x="4466" y="5283"/>
                  <a:pt x="5011" y="4739"/>
                </a:cubicBezTo>
                <a:cubicBezTo>
                  <a:pt x="6080" y="3649"/>
                  <a:pt x="6080" y="1887"/>
                  <a:pt x="5011" y="818"/>
                </a:cubicBezTo>
                <a:cubicBezTo>
                  <a:pt x="4466" y="273"/>
                  <a:pt x="3753" y="1"/>
                  <a:pt x="3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a:off x="8203350" y="3506625"/>
            <a:ext cx="595075" cy="581475"/>
          </a:xfrm>
          <a:custGeom>
            <a:avLst/>
            <a:gdLst/>
            <a:ahLst/>
            <a:cxnLst/>
            <a:rect l="l" t="t" r="r" b="b"/>
            <a:pathLst>
              <a:path w="23803" h="23259" extrusionOk="0">
                <a:moveTo>
                  <a:pt x="20753" y="1"/>
                </a:moveTo>
                <a:cubicBezTo>
                  <a:pt x="20045" y="1"/>
                  <a:pt x="19337" y="273"/>
                  <a:pt x="18793" y="818"/>
                </a:cubicBezTo>
                <a:lnTo>
                  <a:pt x="1090" y="18521"/>
                </a:lnTo>
                <a:cubicBezTo>
                  <a:pt x="0" y="19590"/>
                  <a:pt x="0" y="21353"/>
                  <a:pt x="1090" y="22442"/>
                </a:cubicBezTo>
                <a:cubicBezTo>
                  <a:pt x="1634" y="22986"/>
                  <a:pt x="2342" y="23259"/>
                  <a:pt x="3050" y="23259"/>
                </a:cubicBezTo>
                <a:cubicBezTo>
                  <a:pt x="3758" y="23259"/>
                  <a:pt x="4466" y="22986"/>
                  <a:pt x="5010" y="22442"/>
                </a:cubicBezTo>
                <a:lnTo>
                  <a:pt x="22714" y="4738"/>
                </a:lnTo>
                <a:cubicBezTo>
                  <a:pt x="23803" y="3649"/>
                  <a:pt x="23803" y="1887"/>
                  <a:pt x="22714" y="818"/>
                </a:cubicBezTo>
                <a:cubicBezTo>
                  <a:pt x="22169" y="273"/>
                  <a:pt x="21461" y="1"/>
                  <a:pt x="20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p:nvPr/>
        </p:nvSpPr>
        <p:spPr>
          <a:xfrm>
            <a:off x="7745763" y="3404400"/>
            <a:ext cx="594600" cy="581475"/>
          </a:xfrm>
          <a:custGeom>
            <a:avLst/>
            <a:gdLst/>
            <a:ahLst/>
            <a:cxnLst/>
            <a:rect l="l" t="t" r="r" b="b"/>
            <a:pathLst>
              <a:path w="23784" h="23259" extrusionOk="0">
                <a:moveTo>
                  <a:pt x="20744" y="1"/>
                </a:moveTo>
                <a:cubicBezTo>
                  <a:pt x="20031" y="1"/>
                  <a:pt x="19318" y="273"/>
                  <a:pt x="18773" y="818"/>
                </a:cubicBezTo>
                <a:lnTo>
                  <a:pt x="1070" y="18521"/>
                </a:lnTo>
                <a:cubicBezTo>
                  <a:pt x="1" y="19610"/>
                  <a:pt x="1" y="21353"/>
                  <a:pt x="1070" y="22442"/>
                </a:cubicBezTo>
                <a:cubicBezTo>
                  <a:pt x="1615" y="22987"/>
                  <a:pt x="2328" y="23259"/>
                  <a:pt x="3040" y="23259"/>
                </a:cubicBezTo>
                <a:cubicBezTo>
                  <a:pt x="3753" y="23259"/>
                  <a:pt x="4466" y="22987"/>
                  <a:pt x="5011" y="22442"/>
                </a:cubicBezTo>
                <a:lnTo>
                  <a:pt x="22714" y="4739"/>
                </a:lnTo>
                <a:cubicBezTo>
                  <a:pt x="23784" y="3650"/>
                  <a:pt x="23784" y="1907"/>
                  <a:pt x="22714" y="818"/>
                </a:cubicBezTo>
                <a:cubicBezTo>
                  <a:pt x="22170" y="273"/>
                  <a:pt x="21457" y="1"/>
                  <a:pt x="207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3"/>
          <p:cNvSpPr/>
          <p:nvPr/>
        </p:nvSpPr>
        <p:spPr>
          <a:xfrm>
            <a:off x="6995325" y="4698275"/>
            <a:ext cx="69125" cy="67350"/>
          </a:xfrm>
          <a:custGeom>
            <a:avLst/>
            <a:gdLst/>
            <a:ahLst/>
            <a:cxnLst/>
            <a:rect l="l" t="t" r="r" b="b"/>
            <a:pathLst>
              <a:path w="2765" h="2694" extrusionOk="0">
                <a:moveTo>
                  <a:pt x="2585" y="1"/>
                </a:moveTo>
                <a:cubicBezTo>
                  <a:pt x="2555" y="1"/>
                  <a:pt x="2524" y="12"/>
                  <a:pt x="2496" y="40"/>
                </a:cubicBezTo>
                <a:lnTo>
                  <a:pt x="60" y="2476"/>
                </a:lnTo>
                <a:cubicBezTo>
                  <a:pt x="1" y="2516"/>
                  <a:pt x="1" y="2595"/>
                  <a:pt x="60" y="2654"/>
                </a:cubicBezTo>
                <a:cubicBezTo>
                  <a:pt x="80" y="2674"/>
                  <a:pt x="100" y="2694"/>
                  <a:pt x="139" y="2694"/>
                </a:cubicBezTo>
                <a:cubicBezTo>
                  <a:pt x="179" y="2694"/>
                  <a:pt x="199" y="2674"/>
                  <a:pt x="238" y="2654"/>
                </a:cubicBezTo>
                <a:lnTo>
                  <a:pt x="2674" y="199"/>
                </a:lnTo>
                <a:cubicBezTo>
                  <a:pt x="2765" y="123"/>
                  <a:pt x="2682" y="1"/>
                  <a:pt x="25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493"/>
        <p:cNvGrpSpPr/>
        <p:nvPr/>
      </p:nvGrpSpPr>
      <p:grpSpPr>
        <a:xfrm>
          <a:off x="0" y="0"/>
          <a:ext cx="0" cy="0"/>
          <a:chOff x="0" y="0"/>
          <a:chExt cx="0" cy="0"/>
        </a:xfrm>
      </p:grpSpPr>
      <p:pic>
        <p:nvPicPr>
          <p:cNvPr id="494" name="Google Shape;494;p30"/>
          <p:cNvPicPr preferRelativeResize="0"/>
          <p:nvPr/>
        </p:nvPicPr>
        <p:blipFill>
          <a:blip r:embed="rId2">
            <a:alphaModFix amt="10000"/>
          </a:blip>
          <a:stretch>
            <a:fillRect/>
          </a:stretch>
        </p:blipFill>
        <p:spPr>
          <a:xfrm>
            <a:off x="140075" y="189425"/>
            <a:ext cx="8863826" cy="4847374"/>
          </a:xfrm>
          <a:prstGeom prst="rect">
            <a:avLst/>
          </a:prstGeom>
          <a:noFill/>
          <a:ln>
            <a:noFill/>
          </a:ln>
        </p:spPr>
      </p:pic>
      <p:sp>
        <p:nvSpPr>
          <p:cNvPr id="495" name="Google Shape;495;p30"/>
          <p:cNvSpPr/>
          <p:nvPr/>
        </p:nvSpPr>
        <p:spPr>
          <a:xfrm>
            <a:off x="1586725" y="1615225"/>
            <a:ext cx="349550" cy="348800"/>
          </a:xfrm>
          <a:custGeom>
            <a:avLst/>
            <a:gdLst/>
            <a:ahLst/>
            <a:cxnLst/>
            <a:rect l="l" t="t" r="r" b="b"/>
            <a:pathLst>
              <a:path w="13982" h="13952" extrusionOk="0">
                <a:moveTo>
                  <a:pt x="13845" y="1"/>
                </a:moveTo>
                <a:cubicBezTo>
                  <a:pt x="13813" y="1"/>
                  <a:pt x="13783" y="11"/>
                  <a:pt x="13763" y="30"/>
                </a:cubicBezTo>
                <a:lnTo>
                  <a:pt x="60" y="13734"/>
                </a:lnTo>
                <a:cubicBezTo>
                  <a:pt x="1" y="13793"/>
                  <a:pt x="1" y="13872"/>
                  <a:pt x="60" y="13912"/>
                </a:cubicBezTo>
                <a:cubicBezTo>
                  <a:pt x="80" y="13932"/>
                  <a:pt x="120" y="13952"/>
                  <a:pt x="139" y="13952"/>
                </a:cubicBezTo>
                <a:cubicBezTo>
                  <a:pt x="179" y="13952"/>
                  <a:pt x="199" y="13932"/>
                  <a:pt x="238" y="13912"/>
                </a:cubicBezTo>
                <a:lnTo>
                  <a:pt x="13942" y="209"/>
                </a:lnTo>
                <a:cubicBezTo>
                  <a:pt x="13981" y="149"/>
                  <a:pt x="13981" y="90"/>
                  <a:pt x="13942" y="30"/>
                </a:cubicBezTo>
                <a:cubicBezTo>
                  <a:pt x="13912" y="11"/>
                  <a:pt x="13877" y="1"/>
                  <a:pt x="138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0"/>
          <p:cNvSpPr/>
          <p:nvPr/>
        </p:nvSpPr>
        <p:spPr>
          <a:xfrm>
            <a:off x="-1203925" y="2136900"/>
            <a:ext cx="2970400" cy="2891550"/>
          </a:xfrm>
          <a:custGeom>
            <a:avLst/>
            <a:gdLst/>
            <a:ahLst/>
            <a:cxnLst/>
            <a:rect l="l" t="t" r="r" b="b"/>
            <a:pathLst>
              <a:path w="118816" h="115662" extrusionOk="0">
                <a:moveTo>
                  <a:pt x="110775" y="312"/>
                </a:moveTo>
                <a:cubicBezTo>
                  <a:pt x="113607" y="312"/>
                  <a:pt x="116142" y="2015"/>
                  <a:pt x="117231" y="4629"/>
                </a:cubicBezTo>
                <a:cubicBezTo>
                  <a:pt x="118320" y="7223"/>
                  <a:pt x="117726" y="10233"/>
                  <a:pt x="115726" y="12234"/>
                </a:cubicBezTo>
                <a:lnTo>
                  <a:pt x="14595" y="113365"/>
                </a:lnTo>
                <a:cubicBezTo>
                  <a:pt x="13228" y="114731"/>
                  <a:pt x="11441" y="115414"/>
                  <a:pt x="9654" y="115414"/>
                </a:cubicBezTo>
                <a:cubicBezTo>
                  <a:pt x="7867" y="115414"/>
                  <a:pt x="6080" y="114731"/>
                  <a:pt x="4713" y="113365"/>
                </a:cubicBezTo>
                <a:cubicBezTo>
                  <a:pt x="1981" y="110632"/>
                  <a:pt x="1981" y="106216"/>
                  <a:pt x="4713" y="103483"/>
                </a:cubicBezTo>
                <a:lnTo>
                  <a:pt x="105825" y="2372"/>
                </a:lnTo>
                <a:cubicBezTo>
                  <a:pt x="107134" y="1063"/>
                  <a:pt x="108887" y="332"/>
                  <a:pt x="110703" y="332"/>
                </a:cubicBezTo>
                <a:cubicBezTo>
                  <a:pt x="110727" y="332"/>
                  <a:pt x="110751" y="332"/>
                  <a:pt x="110775" y="332"/>
                </a:cubicBezTo>
                <a:lnTo>
                  <a:pt x="110775" y="312"/>
                </a:lnTo>
                <a:close/>
                <a:moveTo>
                  <a:pt x="110858" y="0"/>
                </a:moveTo>
                <a:cubicBezTo>
                  <a:pt x="108972" y="0"/>
                  <a:pt x="107087" y="733"/>
                  <a:pt x="105666" y="2194"/>
                </a:cubicBezTo>
                <a:lnTo>
                  <a:pt x="4555" y="103305"/>
                </a:lnTo>
                <a:cubicBezTo>
                  <a:pt x="0" y="107860"/>
                  <a:pt x="3228" y="115662"/>
                  <a:pt x="9664" y="115662"/>
                </a:cubicBezTo>
                <a:cubicBezTo>
                  <a:pt x="11585" y="115662"/>
                  <a:pt x="13426" y="114890"/>
                  <a:pt x="14773" y="113543"/>
                </a:cubicBezTo>
                <a:lnTo>
                  <a:pt x="115904" y="12412"/>
                </a:lnTo>
                <a:cubicBezTo>
                  <a:pt x="118775" y="9600"/>
                  <a:pt x="118815" y="4966"/>
                  <a:pt x="115964" y="2114"/>
                </a:cubicBezTo>
                <a:cubicBezTo>
                  <a:pt x="114552" y="703"/>
                  <a:pt x="112705" y="0"/>
                  <a:pt x="1108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0"/>
          <p:cNvSpPr/>
          <p:nvPr/>
        </p:nvSpPr>
        <p:spPr>
          <a:xfrm>
            <a:off x="2056550" y="1107350"/>
            <a:ext cx="1028750" cy="1309400"/>
          </a:xfrm>
          <a:custGeom>
            <a:avLst/>
            <a:gdLst/>
            <a:ahLst/>
            <a:cxnLst/>
            <a:rect l="l" t="t" r="r" b="b"/>
            <a:pathLst>
              <a:path w="41150" h="52376" extrusionOk="0">
                <a:moveTo>
                  <a:pt x="38099" y="1"/>
                </a:moveTo>
                <a:cubicBezTo>
                  <a:pt x="37388" y="1"/>
                  <a:pt x="36677" y="273"/>
                  <a:pt x="36140" y="820"/>
                </a:cubicBezTo>
                <a:lnTo>
                  <a:pt x="4099" y="32861"/>
                </a:lnTo>
                <a:cubicBezTo>
                  <a:pt x="2990" y="33930"/>
                  <a:pt x="2951" y="35692"/>
                  <a:pt x="4000" y="36821"/>
                </a:cubicBezTo>
                <a:cubicBezTo>
                  <a:pt x="4542" y="37383"/>
                  <a:pt x="5267" y="37665"/>
                  <a:pt x="5995" y="37665"/>
                </a:cubicBezTo>
                <a:cubicBezTo>
                  <a:pt x="6703" y="37665"/>
                  <a:pt x="7414" y="37398"/>
                  <a:pt x="7961" y="36861"/>
                </a:cubicBezTo>
                <a:lnTo>
                  <a:pt x="10436" y="34385"/>
                </a:lnTo>
                <a:cubicBezTo>
                  <a:pt x="10704" y="34108"/>
                  <a:pt x="11060" y="33969"/>
                  <a:pt x="11416" y="33969"/>
                </a:cubicBezTo>
                <a:cubicBezTo>
                  <a:pt x="11773" y="33969"/>
                  <a:pt x="12129" y="34108"/>
                  <a:pt x="12397" y="34385"/>
                </a:cubicBezTo>
                <a:cubicBezTo>
                  <a:pt x="12931" y="34920"/>
                  <a:pt x="12931" y="35791"/>
                  <a:pt x="12397" y="36346"/>
                </a:cubicBezTo>
                <a:lnTo>
                  <a:pt x="1089" y="47653"/>
                </a:lnTo>
                <a:cubicBezTo>
                  <a:pt x="0" y="48722"/>
                  <a:pt x="0" y="50485"/>
                  <a:pt x="1089" y="51574"/>
                </a:cubicBezTo>
                <a:cubicBezTo>
                  <a:pt x="1634" y="52109"/>
                  <a:pt x="2342" y="52376"/>
                  <a:pt x="3050" y="52376"/>
                </a:cubicBezTo>
                <a:cubicBezTo>
                  <a:pt x="3758" y="52376"/>
                  <a:pt x="4466" y="52109"/>
                  <a:pt x="5010" y="51574"/>
                </a:cubicBezTo>
                <a:lnTo>
                  <a:pt x="34952" y="21613"/>
                </a:lnTo>
                <a:cubicBezTo>
                  <a:pt x="36021" y="20543"/>
                  <a:pt x="36021" y="18781"/>
                  <a:pt x="34952" y="17692"/>
                </a:cubicBezTo>
                <a:cubicBezTo>
                  <a:pt x="34407" y="17157"/>
                  <a:pt x="33694" y="16890"/>
                  <a:pt x="32981" y="16890"/>
                </a:cubicBezTo>
                <a:cubicBezTo>
                  <a:pt x="32268" y="16890"/>
                  <a:pt x="31555" y="17157"/>
                  <a:pt x="31011" y="17692"/>
                </a:cubicBezTo>
                <a:lnTo>
                  <a:pt x="27783" y="20959"/>
                </a:lnTo>
                <a:cubicBezTo>
                  <a:pt x="27506" y="21227"/>
                  <a:pt x="27149" y="21360"/>
                  <a:pt x="26795" y="21360"/>
                </a:cubicBezTo>
                <a:cubicBezTo>
                  <a:pt x="26441" y="21360"/>
                  <a:pt x="26090" y="21227"/>
                  <a:pt x="25823" y="20959"/>
                </a:cubicBezTo>
                <a:cubicBezTo>
                  <a:pt x="25268" y="20425"/>
                  <a:pt x="25268" y="19533"/>
                  <a:pt x="25823" y="18999"/>
                </a:cubicBezTo>
                <a:lnTo>
                  <a:pt x="40001" y="4820"/>
                </a:lnTo>
                <a:cubicBezTo>
                  <a:pt x="41110" y="3751"/>
                  <a:pt x="41150" y="1988"/>
                  <a:pt x="40100" y="860"/>
                </a:cubicBezTo>
                <a:cubicBezTo>
                  <a:pt x="39558" y="288"/>
                  <a:pt x="38829" y="1"/>
                  <a:pt x="38099" y="1"/>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0"/>
          <p:cNvSpPr/>
          <p:nvPr/>
        </p:nvSpPr>
        <p:spPr>
          <a:xfrm>
            <a:off x="-877675" y="875913"/>
            <a:ext cx="2233750" cy="2220275"/>
          </a:xfrm>
          <a:custGeom>
            <a:avLst/>
            <a:gdLst/>
            <a:ahLst/>
            <a:cxnLst/>
            <a:rect l="l" t="t" r="r" b="b"/>
            <a:pathLst>
              <a:path w="89350" h="88811" extrusionOk="0">
                <a:moveTo>
                  <a:pt x="86306" y="0"/>
                </a:moveTo>
                <a:cubicBezTo>
                  <a:pt x="85597" y="0"/>
                  <a:pt x="84886" y="273"/>
                  <a:pt x="84339" y="820"/>
                </a:cubicBezTo>
                <a:lnTo>
                  <a:pt x="59289" y="25909"/>
                </a:lnTo>
                <a:cubicBezTo>
                  <a:pt x="58180" y="26979"/>
                  <a:pt x="58141" y="28741"/>
                  <a:pt x="59190" y="29870"/>
                </a:cubicBezTo>
                <a:cubicBezTo>
                  <a:pt x="59730" y="30429"/>
                  <a:pt x="60450" y="30712"/>
                  <a:pt x="61175" y="30712"/>
                </a:cubicBezTo>
                <a:cubicBezTo>
                  <a:pt x="61886" y="30712"/>
                  <a:pt x="62601" y="30439"/>
                  <a:pt x="63151" y="29890"/>
                </a:cubicBezTo>
                <a:lnTo>
                  <a:pt x="64477" y="28563"/>
                </a:lnTo>
                <a:cubicBezTo>
                  <a:pt x="64755" y="28286"/>
                  <a:pt x="65111" y="28147"/>
                  <a:pt x="65465" y="28147"/>
                </a:cubicBezTo>
                <a:cubicBezTo>
                  <a:pt x="65819" y="28147"/>
                  <a:pt x="66170" y="28286"/>
                  <a:pt x="66438" y="28563"/>
                </a:cubicBezTo>
                <a:cubicBezTo>
                  <a:pt x="66992" y="29098"/>
                  <a:pt x="66992" y="29969"/>
                  <a:pt x="66438" y="30523"/>
                </a:cubicBezTo>
                <a:lnTo>
                  <a:pt x="43903" y="53059"/>
                </a:lnTo>
                <a:cubicBezTo>
                  <a:pt x="43635" y="53326"/>
                  <a:pt x="43279" y="53460"/>
                  <a:pt x="42922" y="53460"/>
                </a:cubicBezTo>
                <a:cubicBezTo>
                  <a:pt x="42566" y="53460"/>
                  <a:pt x="42210" y="53326"/>
                  <a:pt x="41942" y="53059"/>
                </a:cubicBezTo>
                <a:cubicBezTo>
                  <a:pt x="41408" y="52524"/>
                  <a:pt x="41408" y="51633"/>
                  <a:pt x="41942" y="51098"/>
                </a:cubicBezTo>
                <a:lnTo>
                  <a:pt x="42913" y="50128"/>
                </a:lnTo>
                <a:cubicBezTo>
                  <a:pt x="44021" y="49059"/>
                  <a:pt x="44061" y="47296"/>
                  <a:pt x="43012" y="46167"/>
                </a:cubicBezTo>
                <a:cubicBezTo>
                  <a:pt x="42472" y="45598"/>
                  <a:pt x="41751" y="45316"/>
                  <a:pt x="41027" y="45316"/>
                </a:cubicBezTo>
                <a:cubicBezTo>
                  <a:pt x="40315" y="45316"/>
                  <a:pt x="39601" y="45588"/>
                  <a:pt x="39051" y="46128"/>
                </a:cubicBezTo>
                <a:lnTo>
                  <a:pt x="1090" y="84089"/>
                </a:lnTo>
                <a:cubicBezTo>
                  <a:pt x="1" y="85198"/>
                  <a:pt x="1" y="86980"/>
                  <a:pt x="1129" y="88050"/>
                </a:cubicBezTo>
                <a:cubicBezTo>
                  <a:pt x="1676" y="88558"/>
                  <a:pt x="2366" y="88810"/>
                  <a:pt x="3054" y="88810"/>
                </a:cubicBezTo>
                <a:cubicBezTo>
                  <a:pt x="3787" y="88810"/>
                  <a:pt x="4518" y="88523"/>
                  <a:pt x="5070" y="87951"/>
                </a:cubicBezTo>
                <a:lnTo>
                  <a:pt x="35685" y="57336"/>
                </a:lnTo>
                <a:cubicBezTo>
                  <a:pt x="35962" y="57069"/>
                  <a:pt x="36318" y="56935"/>
                  <a:pt x="36672" y="56935"/>
                </a:cubicBezTo>
                <a:cubicBezTo>
                  <a:pt x="37026" y="56935"/>
                  <a:pt x="37378" y="57069"/>
                  <a:pt x="37645" y="57336"/>
                </a:cubicBezTo>
                <a:cubicBezTo>
                  <a:pt x="38200" y="57871"/>
                  <a:pt x="38200" y="58762"/>
                  <a:pt x="37645" y="59296"/>
                </a:cubicBezTo>
                <a:lnTo>
                  <a:pt x="31328" y="65633"/>
                </a:lnTo>
                <a:cubicBezTo>
                  <a:pt x="30219" y="66703"/>
                  <a:pt x="30180" y="68465"/>
                  <a:pt x="31229" y="69594"/>
                </a:cubicBezTo>
                <a:cubicBezTo>
                  <a:pt x="31771" y="70166"/>
                  <a:pt x="32496" y="70453"/>
                  <a:pt x="33223" y="70453"/>
                </a:cubicBezTo>
                <a:cubicBezTo>
                  <a:pt x="33931" y="70453"/>
                  <a:pt x="34642" y="70180"/>
                  <a:pt x="35190" y="69633"/>
                </a:cubicBezTo>
                <a:lnTo>
                  <a:pt x="36318" y="68505"/>
                </a:lnTo>
                <a:cubicBezTo>
                  <a:pt x="36589" y="68224"/>
                  <a:pt x="36953" y="68078"/>
                  <a:pt x="37325" y="68078"/>
                </a:cubicBezTo>
                <a:cubicBezTo>
                  <a:pt x="37635" y="68078"/>
                  <a:pt x="37950" y="68179"/>
                  <a:pt x="38219" y="68386"/>
                </a:cubicBezTo>
                <a:cubicBezTo>
                  <a:pt x="38853" y="68901"/>
                  <a:pt x="38893" y="69851"/>
                  <a:pt x="38318" y="70425"/>
                </a:cubicBezTo>
                <a:lnTo>
                  <a:pt x="28714" y="80010"/>
                </a:lnTo>
                <a:cubicBezTo>
                  <a:pt x="27605" y="81079"/>
                  <a:pt x="27566" y="82842"/>
                  <a:pt x="28615" y="83970"/>
                </a:cubicBezTo>
                <a:cubicBezTo>
                  <a:pt x="29155" y="84540"/>
                  <a:pt x="29875" y="84822"/>
                  <a:pt x="30600" y="84822"/>
                </a:cubicBezTo>
                <a:cubicBezTo>
                  <a:pt x="31311" y="84822"/>
                  <a:pt x="32026" y="84550"/>
                  <a:pt x="32576" y="84010"/>
                </a:cubicBezTo>
                <a:lnTo>
                  <a:pt x="78953" y="37613"/>
                </a:lnTo>
                <a:cubicBezTo>
                  <a:pt x="80062" y="36524"/>
                  <a:pt x="80102" y="34781"/>
                  <a:pt x="79052" y="33652"/>
                </a:cubicBezTo>
                <a:cubicBezTo>
                  <a:pt x="78510" y="33080"/>
                  <a:pt x="77785" y="32793"/>
                  <a:pt x="77058" y="32793"/>
                </a:cubicBezTo>
                <a:cubicBezTo>
                  <a:pt x="76350" y="32793"/>
                  <a:pt x="75639" y="33066"/>
                  <a:pt x="75091" y="33613"/>
                </a:cubicBezTo>
                <a:lnTo>
                  <a:pt x="65487" y="43237"/>
                </a:lnTo>
                <a:cubicBezTo>
                  <a:pt x="65206" y="43518"/>
                  <a:pt x="64837" y="43663"/>
                  <a:pt x="64466" y="43663"/>
                </a:cubicBezTo>
                <a:cubicBezTo>
                  <a:pt x="64157" y="43663"/>
                  <a:pt x="63847" y="43562"/>
                  <a:pt x="63586" y="43355"/>
                </a:cubicBezTo>
                <a:cubicBezTo>
                  <a:pt x="62953" y="42841"/>
                  <a:pt x="62913" y="41890"/>
                  <a:pt x="63487" y="41316"/>
                </a:cubicBezTo>
                <a:lnTo>
                  <a:pt x="84022" y="20761"/>
                </a:lnTo>
                <a:cubicBezTo>
                  <a:pt x="85131" y="19691"/>
                  <a:pt x="85171" y="17929"/>
                  <a:pt x="84141" y="16800"/>
                </a:cubicBezTo>
                <a:cubicBezTo>
                  <a:pt x="83589" y="16238"/>
                  <a:pt x="82859" y="15956"/>
                  <a:pt x="82132" y="15956"/>
                </a:cubicBezTo>
                <a:cubicBezTo>
                  <a:pt x="81424" y="15956"/>
                  <a:pt x="80718" y="16224"/>
                  <a:pt x="80181" y="16761"/>
                </a:cubicBezTo>
                <a:lnTo>
                  <a:pt x="79705" y="17236"/>
                </a:lnTo>
                <a:cubicBezTo>
                  <a:pt x="79438" y="17503"/>
                  <a:pt x="79082" y="17637"/>
                  <a:pt x="78725" y="17637"/>
                </a:cubicBezTo>
                <a:cubicBezTo>
                  <a:pt x="78369" y="17637"/>
                  <a:pt x="78012" y="17503"/>
                  <a:pt x="77745" y="17236"/>
                </a:cubicBezTo>
                <a:cubicBezTo>
                  <a:pt x="77210" y="16701"/>
                  <a:pt x="77210" y="15810"/>
                  <a:pt x="77745" y="15276"/>
                </a:cubicBezTo>
                <a:lnTo>
                  <a:pt x="88201" y="4820"/>
                </a:lnTo>
                <a:cubicBezTo>
                  <a:pt x="89310" y="3750"/>
                  <a:pt x="89349" y="1988"/>
                  <a:pt x="88300" y="859"/>
                </a:cubicBezTo>
                <a:cubicBezTo>
                  <a:pt x="87758" y="287"/>
                  <a:pt x="87033" y="0"/>
                  <a:pt x="86306" y="0"/>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0"/>
          <p:cNvSpPr/>
          <p:nvPr/>
        </p:nvSpPr>
        <p:spPr>
          <a:xfrm>
            <a:off x="1165425" y="1689125"/>
            <a:ext cx="436175" cy="422550"/>
          </a:xfrm>
          <a:custGeom>
            <a:avLst/>
            <a:gdLst/>
            <a:ahLst/>
            <a:cxnLst/>
            <a:rect l="l" t="t" r="r" b="b"/>
            <a:pathLst>
              <a:path w="17447" h="16902" extrusionOk="0">
                <a:moveTo>
                  <a:pt x="14390" y="0"/>
                </a:moveTo>
                <a:cubicBezTo>
                  <a:pt x="13679" y="0"/>
                  <a:pt x="12972" y="272"/>
                  <a:pt x="12437" y="817"/>
                </a:cubicBezTo>
                <a:lnTo>
                  <a:pt x="1090" y="12164"/>
                </a:lnTo>
                <a:cubicBezTo>
                  <a:pt x="1" y="13253"/>
                  <a:pt x="1" y="14996"/>
                  <a:pt x="1090" y="16085"/>
                </a:cubicBezTo>
                <a:cubicBezTo>
                  <a:pt x="1625" y="16629"/>
                  <a:pt x="2333" y="16902"/>
                  <a:pt x="3043" y="16902"/>
                </a:cubicBezTo>
                <a:cubicBezTo>
                  <a:pt x="3753" y="16902"/>
                  <a:pt x="4466" y="16629"/>
                  <a:pt x="5011" y="16085"/>
                </a:cubicBezTo>
                <a:lnTo>
                  <a:pt x="16358" y="4738"/>
                </a:lnTo>
                <a:cubicBezTo>
                  <a:pt x="17447" y="3649"/>
                  <a:pt x="17447" y="1886"/>
                  <a:pt x="16358" y="817"/>
                </a:cubicBezTo>
                <a:cubicBezTo>
                  <a:pt x="15813" y="272"/>
                  <a:pt x="15100" y="0"/>
                  <a:pt x="14390" y="0"/>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0"/>
          <p:cNvSpPr/>
          <p:nvPr/>
        </p:nvSpPr>
        <p:spPr>
          <a:xfrm>
            <a:off x="1755050" y="1940600"/>
            <a:ext cx="152000" cy="138900"/>
          </a:xfrm>
          <a:custGeom>
            <a:avLst/>
            <a:gdLst/>
            <a:ahLst/>
            <a:cxnLst/>
            <a:rect l="l" t="t" r="r" b="b"/>
            <a:pathLst>
              <a:path w="6080" h="5556" extrusionOk="0">
                <a:moveTo>
                  <a:pt x="3040" y="1"/>
                </a:moveTo>
                <a:cubicBezTo>
                  <a:pt x="2327" y="1"/>
                  <a:pt x="1615" y="273"/>
                  <a:pt x="1070" y="818"/>
                </a:cubicBezTo>
                <a:cubicBezTo>
                  <a:pt x="1" y="1887"/>
                  <a:pt x="1" y="3649"/>
                  <a:pt x="1070" y="4739"/>
                </a:cubicBezTo>
                <a:cubicBezTo>
                  <a:pt x="1615" y="5283"/>
                  <a:pt x="2327" y="5555"/>
                  <a:pt x="3040" y="5555"/>
                </a:cubicBezTo>
                <a:cubicBezTo>
                  <a:pt x="3753" y="5555"/>
                  <a:pt x="4466" y="5283"/>
                  <a:pt x="5011" y="4739"/>
                </a:cubicBezTo>
                <a:cubicBezTo>
                  <a:pt x="6080" y="3649"/>
                  <a:pt x="6080" y="1887"/>
                  <a:pt x="5011" y="818"/>
                </a:cubicBezTo>
                <a:cubicBezTo>
                  <a:pt x="4466" y="273"/>
                  <a:pt x="3753" y="1"/>
                  <a:pt x="3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0"/>
          <p:cNvSpPr/>
          <p:nvPr/>
        </p:nvSpPr>
        <p:spPr>
          <a:xfrm>
            <a:off x="954050" y="2158925"/>
            <a:ext cx="152000" cy="138900"/>
          </a:xfrm>
          <a:custGeom>
            <a:avLst/>
            <a:gdLst/>
            <a:ahLst/>
            <a:cxnLst/>
            <a:rect l="l" t="t" r="r" b="b"/>
            <a:pathLst>
              <a:path w="6080" h="5556" extrusionOk="0">
                <a:moveTo>
                  <a:pt x="3037" y="1"/>
                </a:moveTo>
                <a:cubicBezTo>
                  <a:pt x="2327" y="1"/>
                  <a:pt x="1614" y="273"/>
                  <a:pt x="1070" y="818"/>
                </a:cubicBezTo>
                <a:cubicBezTo>
                  <a:pt x="0" y="1887"/>
                  <a:pt x="0" y="3649"/>
                  <a:pt x="1070" y="4738"/>
                </a:cubicBezTo>
                <a:cubicBezTo>
                  <a:pt x="1614" y="5283"/>
                  <a:pt x="2327" y="5555"/>
                  <a:pt x="3037" y="5555"/>
                </a:cubicBezTo>
                <a:cubicBezTo>
                  <a:pt x="3748" y="5555"/>
                  <a:pt x="4456" y="5283"/>
                  <a:pt x="4990" y="4738"/>
                </a:cubicBezTo>
                <a:cubicBezTo>
                  <a:pt x="6080" y="3649"/>
                  <a:pt x="6080" y="1887"/>
                  <a:pt x="4990" y="818"/>
                </a:cubicBezTo>
                <a:cubicBezTo>
                  <a:pt x="4456" y="273"/>
                  <a:pt x="3748" y="1"/>
                  <a:pt x="30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0"/>
          <p:cNvSpPr/>
          <p:nvPr/>
        </p:nvSpPr>
        <p:spPr>
          <a:xfrm>
            <a:off x="5570516" y="-261803"/>
            <a:ext cx="1138718" cy="1137716"/>
          </a:xfrm>
          <a:custGeom>
            <a:avLst/>
            <a:gdLst/>
            <a:ahLst/>
            <a:cxnLst/>
            <a:rect l="l" t="t" r="r" b="b"/>
            <a:pathLst>
              <a:path w="34101" h="34071" extrusionOk="0">
                <a:moveTo>
                  <a:pt x="33965" y="0"/>
                </a:moveTo>
                <a:cubicBezTo>
                  <a:pt x="33932" y="0"/>
                  <a:pt x="33903" y="10"/>
                  <a:pt x="33883" y="30"/>
                </a:cubicBezTo>
                <a:lnTo>
                  <a:pt x="60" y="33853"/>
                </a:lnTo>
                <a:cubicBezTo>
                  <a:pt x="1" y="33912"/>
                  <a:pt x="1" y="33991"/>
                  <a:pt x="60" y="34031"/>
                </a:cubicBezTo>
                <a:cubicBezTo>
                  <a:pt x="80" y="34051"/>
                  <a:pt x="120" y="34070"/>
                  <a:pt x="140" y="34070"/>
                </a:cubicBezTo>
                <a:cubicBezTo>
                  <a:pt x="179" y="34070"/>
                  <a:pt x="219" y="34051"/>
                  <a:pt x="239" y="34031"/>
                </a:cubicBezTo>
                <a:lnTo>
                  <a:pt x="34061" y="208"/>
                </a:lnTo>
                <a:cubicBezTo>
                  <a:pt x="34101" y="168"/>
                  <a:pt x="34101" y="89"/>
                  <a:pt x="34061" y="30"/>
                </a:cubicBezTo>
                <a:cubicBezTo>
                  <a:pt x="34031" y="10"/>
                  <a:pt x="33997" y="0"/>
                  <a:pt x="339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0"/>
          <p:cNvSpPr/>
          <p:nvPr/>
        </p:nvSpPr>
        <p:spPr>
          <a:xfrm>
            <a:off x="5569214" y="360496"/>
            <a:ext cx="1374101" cy="1748966"/>
          </a:xfrm>
          <a:custGeom>
            <a:avLst/>
            <a:gdLst/>
            <a:ahLst/>
            <a:cxnLst/>
            <a:rect l="l" t="t" r="r" b="b"/>
            <a:pathLst>
              <a:path w="41150" h="52376" extrusionOk="0">
                <a:moveTo>
                  <a:pt x="38099" y="1"/>
                </a:moveTo>
                <a:cubicBezTo>
                  <a:pt x="37388" y="1"/>
                  <a:pt x="36677" y="273"/>
                  <a:pt x="36140" y="820"/>
                </a:cubicBezTo>
                <a:lnTo>
                  <a:pt x="4099" y="32861"/>
                </a:lnTo>
                <a:cubicBezTo>
                  <a:pt x="2990" y="33930"/>
                  <a:pt x="2951" y="35692"/>
                  <a:pt x="4000" y="36821"/>
                </a:cubicBezTo>
                <a:cubicBezTo>
                  <a:pt x="4542" y="37383"/>
                  <a:pt x="5267" y="37665"/>
                  <a:pt x="5995" y="37665"/>
                </a:cubicBezTo>
                <a:cubicBezTo>
                  <a:pt x="6703" y="37665"/>
                  <a:pt x="7414" y="37398"/>
                  <a:pt x="7961" y="36861"/>
                </a:cubicBezTo>
                <a:lnTo>
                  <a:pt x="10436" y="34385"/>
                </a:lnTo>
                <a:cubicBezTo>
                  <a:pt x="10704" y="34108"/>
                  <a:pt x="11060" y="33969"/>
                  <a:pt x="11416" y="33969"/>
                </a:cubicBezTo>
                <a:cubicBezTo>
                  <a:pt x="11773" y="33969"/>
                  <a:pt x="12129" y="34108"/>
                  <a:pt x="12397" y="34385"/>
                </a:cubicBezTo>
                <a:cubicBezTo>
                  <a:pt x="12931" y="34920"/>
                  <a:pt x="12931" y="35791"/>
                  <a:pt x="12397" y="36346"/>
                </a:cubicBezTo>
                <a:lnTo>
                  <a:pt x="1089" y="47653"/>
                </a:lnTo>
                <a:cubicBezTo>
                  <a:pt x="0" y="48722"/>
                  <a:pt x="0" y="50485"/>
                  <a:pt x="1089" y="51574"/>
                </a:cubicBezTo>
                <a:cubicBezTo>
                  <a:pt x="1634" y="52109"/>
                  <a:pt x="2342" y="52376"/>
                  <a:pt x="3050" y="52376"/>
                </a:cubicBezTo>
                <a:cubicBezTo>
                  <a:pt x="3758" y="52376"/>
                  <a:pt x="4466" y="52109"/>
                  <a:pt x="5010" y="51574"/>
                </a:cubicBezTo>
                <a:lnTo>
                  <a:pt x="34952" y="21613"/>
                </a:lnTo>
                <a:cubicBezTo>
                  <a:pt x="36021" y="20543"/>
                  <a:pt x="36021" y="18781"/>
                  <a:pt x="34952" y="17692"/>
                </a:cubicBezTo>
                <a:cubicBezTo>
                  <a:pt x="34407" y="17157"/>
                  <a:pt x="33694" y="16890"/>
                  <a:pt x="32981" y="16890"/>
                </a:cubicBezTo>
                <a:cubicBezTo>
                  <a:pt x="32268" y="16890"/>
                  <a:pt x="31555" y="17157"/>
                  <a:pt x="31011" y="17692"/>
                </a:cubicBezTo>
                <a:lnTo>
                  <a:pt x="27783" y="20959"/>
                </a:lnTo>
                <a:cubicBezTo>
                  <a:pt x="27506" y="21227"/>
                  <a:pt x="27149" y="21360"/>
                  <a:pt x="26795" y="21360"/>
                </a:cubicBezTo>
                <a:cubicBezTo>
                  <a:pt x="26441" y="21360"/>
                  <a:pt x="26090" y="21227"/>
                  <a:pt x="25823" y="20959"/>
                </a:cubicBezTo>
                <a:cubicBezTo>
                  <a:pt x="25268" y="20425"/>
                  <a:pt x="25268" y="19533"/>
                  <a:pt x="25823" y="18999"/>
                </a:cubicBezTo>
                <a:lnTo>
                  <a:pt x="40001" y="4820"/>
                </a:lnTo>
                <a:cubicBezTo>
                  <a:pt x="41110" y="3751"/>
                  <a:pt x="41150" y="1988"/>
                  <a:pt x="40100" y="860"/>
                </a:cubicBezTo>
                <a:cubicBezTo>
                  <a:pt x="39558" y="288"/>
                  <a:pt x="38829" y="1"/>
                  <a:pt x="38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0"/>
          <p:cNvSpPr/>
          <p:nvPr/>
        </p:nvSpPr>
        <p:spPr>
          <a:xfrm>
            <a:off x="5485900" y="-911115"/>
            <a:ext cx="2278036" cy="2258836"/>
          </a:xfrm>
          <a:custGeom>
            <a:avLst/>
            <a:gdLst/>
            <a:ahLst/>
            <a:cxnLst/>
            <a:rect l="l" t="t" r="r" b="b"/>
            <a:pathLst>
              <a:path w="68220" h="67645" extrusionOk="0">
                <a:moveTo>
                  <a:pt x="65157" y="1"/>
                </a:moveTo>
                <a:cubicBezTo>
                  <a:pt x="64419" y="1"/>
                  <a:pt x="63682" y="288"/>
                  <a:pt x="63130" y="861"/>
                </a:cubicBezTo>
                <a:lnTo>
                  <a:pt x="53328" y="10663"/>
                </a:lnTo>
                <a:cubicBezTo>
                  <a:pt x="53051" y="10930"/>
                  <a:pt x="52694" y="11064"/>
                  <a:pt x="52338" y="11064"/>
                </a:cubicBezTo>
                <a:cubicBezTo>
                  <a:pt x="51982" y="11064"/>
                  <a:pt x="51625" y="10930"/>
                  <a:pt x="51348" y="10663"/>
                </a:cubicBezTo>
                <a:cubicBezTo>
                  <a:pt x="50813" y="10108"/>
                  <a:pt x="50813" y="9237"/>
                  <a:pt x="51348" y="8702"/>
                </a:cubicBezTo>
                <a:lnTo>
                  <a:pt x="53249" y="6821"/>
                </a:lnTo>
                <a:cubicBezTo>
                  <a:pt x="54358" y="5732"/>
                  <a:pt x="54397" y="3969"/>
                  <a:pt x="53348" y="2861"/>
                </a:cubicBezTo>
                <a:cubicBezTo>
                  <a:pt x="52796" y="2289"/>
                  <a:pt x="52066" y="2001"/>
                  <a:pt x="51339" y="2001"/>
                </a:cubicBezTo>
                <a:cubicBezTo>
                  <a:pt x="50631" y="2001"/>
                  <a:pt x="49925" y="2274"/>
                  <a:pt x="49387" y="2821"/>
                </a:cubicBezTo>
                <a:lnTo>
                  <a:pt x="33130" y="19059"/>
                </a:lnTo>
                <a:cubicBezTo>
                  <a:pt x="32857" y="19353"/>
                  <a:pt x="32483" y="19503"/>
                  <a:pt x="32106" y="19503"/>
                </a:cubicBezTo>
                <a:cubicBezTo>
                  <a:pt x="31798" y="19503"/>
                  <a:pt x="31487" y="19403"/>
                  <a:pt x="31229" y="19198"/>
                </a:cubicBezTo>
                <a:cubicBezTo>
                  <a:pt x="30595" y="18683"/>
                  <a:pt x="30555" y="17732"/>
                  <a:pt x="31130" y="17138"/>
                </a:cubicBezTo>
                <a:lnTo>
                  <a:pt x="33229" y="15039"/>
                </a:lnTo>
                <a:cubicBezTo>
                  <a:pt x="34338" y="13970"/>
                  <a:pt x="34377" y="12207"/>
                  <a:pt x="33347" y="11079"/>
                </a:cubicBezTo>
                <a:cubicBezTo>
                  <a:pt x="32798" y="10509"/>
                  <a:pt x="32072" y="10227"/>
                  <a:pt x="31348" y="10227"/>
                </a:cubicBezTo>
                <a:cubicBezTo>
                  <a:pt x="30637" y="10227"/>
                  <a:pt x="29927" y="10499"/>
                  <a:pt x="29387" y="11039"/>
                </a:cubicBezTo>
                <a:lnTo>
                  <a:pt x="12258" y="28148"/>
                </a:lnTo>
                <a:cubicBezTo>
                  <a:pt x="11149" y="29237"/>
                  <a:pt x="11109" y="30980"/>
                  <a:pt x="12159" y="32109"/>
                </a:cubicBezTo>
                <a:cubicBezTo>
                  <a:pt x="12701" y="32681"/>
                  <a:pt x="13430" y="32968"/>
                  <a:pt x="14160" y="32968"/>
                </a:cubicBezTo>
                <a:cubicBezTo>
                  <a:pt x="14871" y="32968"/>
                  <a:pt x="15582" y="32696"/>
                  <a:pt x="16119" y="32148"/>
                </a:cubicBezTo>
                <a:lnTo>
                  <a:pt x="25724" y="22544"/>
                </a:lnTo>
                <a:cubicBezTo>
                  <a:pt x="26005" y="22252"/>
                  <a:pt x="26374" y="22108"/>
                  <a:pt x="26749" y="22108"/>
                </a:cubicBezTo>
                <a:cubicBezTo>
                  <a:pt x="27060" y="22108"/>
                  <a:pt x="27375" y="22208"/>
                  <a:pt x="27644" y="22406"/>
                </a:cubicBezTo>
                <a:cubicBezTo>
                  <a:pt x="28278" y="22920"/>
                  <a:pt x="28318" y="23891"/>
                  <a:pt x="27743" y="24465"/>
                </a:cubicBezTo>
                <a:lnTo>
                  <a:pt x="18159" y="34049"/>
                </a:lnTo>
                <a:cubicBezTo>
                  <a:pt x="17050" y="35119"/>
                  <a:pt x="16991" y="36881"/>
                  <a:pt x="18040" y="38010"/>
                </a:cubicBezTo>
                <a:cubicBezTo>
                  <a:pt x="18592" y="38572"/>
                  <a:pt x="19322" y="38854"/>
                  <a:pt x="20050" y="38854"/>
                </a:cubicBezTo>
                <a:cubicBezTo>
                  <a:pt x="20758" y="38854"/>
                  <a:pt x="21463" y="38587"/>
                  <a:pt x="22001" y="38050"/>
                </a:cubicBezTo>
                <a:lnTo>
                  <a:pt x="28773" y="31297"/>
                </a:lnTo>
                <a:cubicBezTo>
                  <a:pt x="29040" y="31020"/>
                  <a:pt x="29392" y="30881"/>
                  <a:pt x="29746" y="30881"/>
                </a:cubicBezTo>
                <a:cubicBezTo>
                  <a:pt x="30100" y="30881"/>
                  <a:pt x="30456" y="31020"/>
                  <a:pt x="30734" y="31297"/>
                </a:cubicBezTo>
                <a:cubicBezTo>
                  <a:pt x="31268" y="31832"/>
                  <a:pt x="31268" y="32703"/>
                  <a:pt x="30734" y="33257"/>
                </a:cubicBezTo>
                <a:lnTo>
                  <a:pt x="1149" y="62842"/>
                </a:lnTo>
                <a:cubicBezTo>
                  <a:pt x="40" y="63912"/>
                  <a:pt x="0" y="65674"/>
                  <a:pt x="1050" y="66803"/>
                </a:cubicBezTo>
                <a:cubicBezTo>
                  <a:pt x="1589" y="67362"/>
                  <a:pt x="2310" y="67644"/>
                  <a:pt x="3034" y="67644"/>
                </a:cubicBezTo>
                <a:cubicBezTo>
                  <a:pt x="3746" y="67644"/>
                  <a:pt x="4461" y="67372"/>
                  <a:pt x="5010" y="66823"/>
                </a:cubicBezTo>
                <a:lnTo>
                  <a:pt x="42912" y="28921"/>
                </a:lnTo>
                <a:cubicBezTo>
                  <a:pt x="44001" y="27851"/>
                  <a:pt x="44061" y="26089"/>
                  <a:pt x="43011" y="24960"/>
                </a:cubicBezTo>
                <a:cubicBezTo>
                  <a:pt x="42462" y="24391"/>
                  <a:pt x="41736" y="24109"/>
                  <a:pt x="41012" y="24109"/>
                </a:cubicBezTo>
                <a:cubicBezTo>
                  <a:pt x="40300" y="24109"/>
                  <a:pt x="39590" y="24381"/>
                  <a:pt x="39051" y="24921"/>
                </a:cubicBezTo>
                <a:lnTo>
                  <a:pt x="37704" y="26267"/>
                </a:lnTo>
                <a:cubicBezTo>
                  <a:pt x="37427" y="26534"/>
                  <a:pt x="37070" y="26668"/>
                  <a:pt x="36716" y="26668"/>
                </a:cubicBezTo>
                <a:cubicBezTo>
                  <a:pt x="36362" y="26668"/>
                  <a:pt x="36011" y="26534"/>
                  <a:pt x="35744" y="26267"/>
                </a:cubicBezTo>
                <a:cubicBezTo>
                  <a:pt x="35189" y="25732"/>
                  <a:pt x="35189" y="24841"/>
                  <a:pt x="35744" y="24307"/>
                </a:cubicBezTo>
                <a:lnTo>
                  <a:pt x="45110" y="14960"/>
                </a:lnTo>
                <a:cubicBezTo>
                  <a:pt x="45377" y="14683"/>
                  <a:pt x="45734" y="14544"/>
                  <a:pt x="46090" y="14544"/>
                </a:cubicBezTo>
                <a:cubicBezTo>
                  <a:pt x="46447" y="14544"/>
                  <a:pt x="46803" y="14683"/>
                  <a:pt x="47071" y="14960"/>
                </a:cubicBezTo>
                <a:cubicBezTo>
                  <a:pt x="47605" y="15495"/>
                  <a:pt x="47605" y="16366"/>
                  <a:pt x="47071" y="16920"/>
                </a:cubicBezTo>
                <a:lnTo>
                  <a:pt x="46100" y="17891"/>
                </a:lnTo>
                <a:cubicBezTo>
                  <a:pt x="44991" y="18960"/>
                  <a:pt x="44952" y="20722"/>
                  <a:pt x="46001" y="21851"/>
                </a:cubicBezTo>
                <a:cubicBezTo>
                  <a:pt x="46541" y="22411"/>
                  <a:pt x="47262" y="22693"/>
                  <a:pt x="47986" y="22693"/>
                </a:cubicBezTo>
                <a:cubicBezTo>
                  <a:pt x="48697" y="22693"/>
                  <a:pt x="49412" y="22420"/>
                  <a:pt x="49962" y="21871"/>
                </a:cubicBezTo>
                <a:lnTo>
                  <a:pt x="67130" y="4722"/>
                </a:lnTo>
                <a:cubicBezTo>
                  <a:pt x="68220" y="3613"/>
                  <a:pt x="68200" y="1831"/>
                  <a:pt x="67091" y="761"/>
                </a:cubicBezTo>
                <a:cubicBezTo>
                  <a:pt x="66545" y="254"/>
                  <a:pt x="65850" y="1"/>
                  <a:pt x="651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0"/>
          <p:cNvSpPr/>
          <p:nvPr/>
        </p:nvSpPr>
        <p:spPr>
          <a:xfrm>
            <a:off x="6383150" y="1701986"/>
            <a:ext cx="203026" cy="185529"/>
          </a:xfrm>
          <a:custGeom>
            <a:avLst/>
            <a:gdLst/>
            <a:ahLst/>
            <a:cxnLst/>
            <a:rect l="l" t="t" r="r" b="b"/>
            <a:pathLst>
              <a:path w="6080" h="5556" extrusionOk="0">
                <a:moveTo>
                  <a:pt x="3040" y="1"/>
                </a:moveTo>
                <a:cubicBezTo>
                  <a:pt x="2327" y="1"/>
                  <a:pt x="1615" y="273"/>
                  <a:pt x="1070" y="818"/>
                </a:cubicBezTo>
                <a:cubicBezTo>
                  <a:pt x="1" y="1887"/>
                  <a:pt x="1" y="3649"/>
                  <a:pt x="1070" y="4739"/>
                </a:cubicBezTo>
                <a:cubicBezTo>
                  <a:pt x="1615" y="5283"/>
                  <a:pt x="2327" y="5555"/>
                  <a:pt x="3040" y="5555"/>
                </a:cubicBezTo>
                <a:cubicBezTo>
                  <a:pt x="3753" y="5555"/>
                  <a:pt x="4466" y="5283"/>
                  <a:pt x="5011" y="4739"/>
                </a:cubicBezTo>
                <a:cubicBezTo>
                  <a:pt x="6080" y="3649"/>
                  <a:pt x="6080" y="1887"/>
                  <a:pt x="5011" y="818"/>
                </a:cubicBezTo>
                <a:cubicBezTo>
                  <a:pt x="4466" y="273"/>
                  <a:pt x="3753" y="1"/>
                  <a:pt x="3040" y="1"/>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0"/>
          <p:cNvSpPr/>
          <p:nvPr/>
        </p:nvSpPr>
        <p:spPr>
          <a:xfrm>
            <a:off x="7879700" y="4709300"/>
            <a:ext cx="350825" cy="349050"/>
          </a:xfrm>
          <a:custGeom>
            <a:avLst/>
            <a:gdLst/>
            <a:ahLst/>
            <a:cxnLst/>
            <a:rect l="l" t="t" r="r" b="b"/>
            <a:pathLst>
              <a:path w="14033" h="13962" extrusionOk="0">
                <a:moveTo>
                  <a:pt x="13851" y="1"/>
                </a:moveTo>
                <a:cubicBezTo>
                  <a:pt x="13821" y="1"/>
                  <a:pt x="13791" y="12"/>
                  <a:pt x="13763" y="40"/>
                </a:cubicBezTo>
                <a:lnTo>
                  <a:pt x="60" y="13743"/>
                </a:lnTo>
                <a:cubicBezTo>
                  <a:pt x="0" y="13803"/>
                  <a:pt x="0" y="13882"/>
                  <a:pt x="60" y="13922"/>
                </a:cubicBezTo>
                <a:cubicBezTo>
                  <a:pt x="80" y="13941"/>
                  <a:pt x="99" y="13961"/>
                  <a:pt x="139" y="13961"/>
                </a:cubicBezTo>
                <a:cubicBezTo>
                  <a:pt x="179" y="13961"/>
                  <a:pt x="198" y="13941"/>
                  <a:pt x="238" y="13922"/>
                </a:cubicBezTo>
                <a:lnTo>
                  <a:pt x="13941" y="218"/>
                </a:lnTo>
                <a:cubicBezTo>
                  <a:pt x="14032" y="127"/>
                  <a:pt x="13949" y="1"/>
                  <a:pt x="138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0"/>
          <p:cNvSpPr/>
          <p:nvPr/>
        </p:nvSpPr>
        <p:spPr>
          <a:xfrm>
            <a:off x="7175225" y="4229025"/>
            <a:ext cx="1028750" cy="1309150"/>
          </a:xfrm>
          <a:custGeom>
            <a:avLst/>
            <a:gdLst/>
            <a:ahLst/>
            <a:cxnLst/>
            <a:rect l="l" t="t" r="r" b="b"/>
            <a:pathLst>
              <a:path w="41150" h="52366" extrusionOk="0">
                <a:moveTo>
                  <a:pt x="38110" y="1"/>
                </a:moveTo>
                <a:cubicBezTo>
                  <a:pt x="37396" y="1"/>
                  <a:pt x="36682" y="273"/>
                  <a:pt x="36140" y="815"/>
                </a:cubicBezTo>
                <a:lnTo>
                  <a:pt x="4100" y="32855"/>
                </a:lnTo>
                <a:cubicBezTo>
                  <a:pt x="2991" y="33925"/>
                  <a:pt x="2951" y="35687"/>
                  <a:pt x="4001" y="36816"/>
                </a:cubicBezTo>
                <a:cubicBezTo>
                  <a:pt x="4542" y="37378"/>
                  <a:pt x="5267" y="37660"/>
                  <a:pt x="5995" y="37660"/>
                </a:cubicBezTo>
                <a:cubicBezTo>
                  <a:pt x="6703" y="37660"/>
                  <a:pt x="7414" y="37393"/>
                  <a:pt x="7961" y="36855"/>
                </a:cubicBezTo>
                <a:lnTo>
                  <a:pt x="10436" y="34380"/>
                </a:lnTo>
                <a:cubicBezTo>
                  <a:pt x="10704" y="34103"/>
                  <a:pt x="11060" y="33964"/>
                  <a:pt x="11417" y="33964"/>
                </a:cubicBezTo>
                <a:cubicBezTo>
                  <a:pt x="11773" y="33964"/>
                  <a:pt x="12129" y="34103"/>
                  <a:pt x="12397" y="34380"/>
                </a:cubicBezTo>
                <a:cubicBezTo>
                  <a:pt x="12931" y="34915"/>
                  <a:pt x="12931" y="35786"/>
                  <a:pt x="12397" y="36341"/>
                </a:cubicBezTo>
                <a:lnTo>
                  <a:pt x="1090" y="47628"/>
                </a:lnTo>
                <a:cubicBezTo>
                  <a:pt x="0" y="48717"/>
                  <a:pt x="0" y="50480"/>
                  <a:pt x="1090" y="51549"/>
                </a:cubicBezTo>
                <a:cubicBezTo>
                  <a:pt x="1634" y="52093"/>
                  <a:pt x="2342" y="52366"/>
                  <a:pt x="3050" y="52366"/>
                </a:cubicBezTo>
                <a:cubicBezTo>
                  <a:pt x="3758" y="52366"/>
                  <a:pt x="4466" y="52093"/>
                  <a:pt x="5010" y="51549"/>
                </a:cubicBezTo>
                <a:lnTo>
                  <a:pt x="34952" y="21608"/>
                </a:lnTo>
                <a:cubicBezTo>
                  <a:pt x="36041" y="20518"/>
                  <a:pt x="36041" y="18776"/>
                  <a:pt x="34952" y="17687"/>
                </a:cubicBezTo>
                <a:cubicBezTo>
                  <a:pt x="34407" y="17142"/>
                  <a:pt x="33699" y="16870"/>
                  <a:pt x="32991" y="16870"/>
                </a:cubicBezTo>
                <a:cubicBezTo>
                  <a:pt x="32283" y="16870"/>
                  <a:pt x="31575" y="17142"/>
                  <a:pt x="31031" y="17687"/>
                </a:cubicBezTo>
                <a:lnTo>
                  <a:pt x="27783" y="20954"/>
                </a:lnTo>
                <a:cubicBezTo>
                  <a:pt x="27506" y="21221"/>
                  <a:pt x="27150" y="21355"/>
                  <a:pt x="26796" y="21355"/>
                </a:cubicBezTo>
                <a:cubicBezTo>
                  <a:pt x="26442" y="21355"/>
                  <a:pt x="26090" y="21221"/>
                  <a:pt x="25823" y="20954"/>
                </a:cubicBezTo>
                <a:cubicBezTo>
                  <a:pt x="25268" y="20400"/>
                  <a:pt x="25268" y="19528"/>
                  <a:pt x="25823" y="18994"/>
                </a:cubicBezTo>
                <a:lnTo>
                  <a:pt x="40001" y="4795"/>
                </a:lnTo>
                <a:cubicBezTo>
                  <a:pt x="41110" y="3726"/>
                  <a:pt x="41150" y="1963"/>
                  <a:pt x="40100" y="835"/>
                </a:cubicBezTo>
                <a:cubicBezTo>
                  <a:pt x="39553" y="278"/>
                  <a:pt x="38832" y="1"/>
                  <a:pt x="38110" y="1"/>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0"/>
          <p:cNvSpPr/>
          <p:nvPr/>
        </p:nvSpPr>
        <p:spPr>
          <a:xfrm>
            <a:off x="8112625" y="4792925"/>
            <a:ext cx="308425" cy="294850"/>
          </a:xfrm>
          <a:custGeom>
            <a:avLst/>
            <a:gdLst/>
            <a:ahLst/>
            <a:cxnLst/>
            <a:rect l="l" t="t" r="r" b="b"/>
            <a:pathLst>
              <a:path w="12337" h="11794" extrusionOk="0">
                <a:moveTo>
                  <a:pt x="9280" y="1"/>
                </a:moveTo>
                <a:cubicBezTo>
                  <a:pt x="8570" y="1"/>
                  <a:pt x="7862" y="273"/>
                  <a:pt x="7327" y="818"/>
                </a:cubicBezTo>
                <a:lnTo>
                  <a:pt x="1069" y="7055"/>
                </a:lnTo>
                <a:cubicBezTo>
                  <a:pt x="0" y="8125"/>
                  <a:pt x="0" y="9887"/>
                  <a:pt x="1069" y="10976"/>
                </a:cubicBezTo>
                <a:cubicBezTo>
                  <a:pt x="1614" y="11521"/>
                  <a:pt x="2327" y="11793"/>
                  <a:pt x="3040" y="11793"/>
                </a:cubicBezTo>
                <a:cubicBezTo>
                  <a:pt x="3753" y="11793"/>
                  <a:pt x="4466" y="11521"/>
                  <a:pt x="5010" y="10976"/>
                </a:cubicBezTo>
                <a:lnTo>
                  <a:pt x="11248" y="4738"/>
                </a:lnTo>
                <a:cubicBezTo>
                  <a:pt x="12337" y="3649"/>
                  <a:pt x="12337" y="1887"/>
                  <a:pt x="11248" y="818"/>
                </a:cubicBezTo>
                <a:cubicBezTo>
                  <a:pt x="10703" y="273"/>
                  <a:pt x="9990"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0"/>
          <p:cNvSpPr/>
          <p:nvPr/>
        </p:nvSpPr>
        <p:spPr>
          <a:xfrm>
            <a:off x="333725" y="2385550"/>
            <a:ext cx="1399075" cy="1679650"/>
          </a:xfrm>
          <a:custGeom>
            <a:avLst/>
            <a:gdLst/>
            <a:ahLst/>
            <a:cxnLst/>
            <a:rect l="l" t="t" r="r" b="b"/>
            <a:pathLst>
              <a:path w="55963" h="67186" extrusionOk="0">
                <a:moveTo>
                  <a:pt x="52913" y="0"/>
                </a:moveTo>
                <a:cubicBezTo>
                  <a:pt x="52202" y="0"/>
                  <a:pt x="51492" y="273"/>
                  <a:pt x="50952" y="822"/>
                </a:cubicBezTo>
                <a:lnTo>
                  <a:pt x="4555" y="47200"/>
                </a:lnTo>
                <a:cubicBezTo>
                  <a:pt x="3446" y="48289"/>
                  <a:pt x="3407" y="50031"/>
                  <a:pt x="4456" y="51160"/>
                </a:cubicBezTo>
                <a:cubicBezTo>
                  <a:pt x="4998" y="51732"/>
                  <a:pt x="5723" y="52019"/>
                  <a:pt x="6450" y="52019"/>
                </a:cubicBezTo>
                <a:cubicBezTo>
                  <a:pt x="7159" y="52019"/>
                  <a:pt x="7870" y="51747"/>
                  <a:pt x="8417" y="51200"/>
                </a:cubicBezTo>
                <a:lnTo>
                  <a:pt x="18061" y="41556"/>
                </a:lnTo>
                <a:cubicBezTo>
                  <a:pt x="18338" y="41279"/>
                  <a:pt x="18694" y="41140"/>
                  <a:pt x="19048" y="41140"/>
                </a:cubicBezTo>
                <a:cubicBezTo>
                  <a:pt x="19402" y="41140"/>
                  <a:pt x="19754" y="41279"/>
                  <a:pt x="20021" y="41556"/>
                </a:cubicBezTo>
                <a:cubicBezTo>
                  <a:pt x="20576" y="42091"/>
                  <a:pt x="20576" y="42962"/>
                  <a:pt x="20021" y="43516"/>
                </a:cubicBezTo>
                <a:lnTo>
                  <a:pt x="1090" y="62448"/>
                </a:lnTo>
                <a:cubicBezTo>
                  <a:pt x="1" y="63537"/>
                  <a:pt x="1" y="65299"/>
                  <a:pt x="1090" y="66368"/>
                </a:cubicBezTo>
                <a:cubicBezTo>
                  <a:pt x="1635" y="66913"/>
                  <a:pt x="2342" y="67185"/>
                  <a:pt x="3050" y="67185"/>
                </a:cubicBezTo>
                <a:cubicBezTo>
                  <a:pt x="3758" y="67185"/>
                  <a:pt x="4466" y="66913"/>
                  <a:pt x="5011" y="66368"/>
                </a:cubicBezTo>
                <a:lnTo>
                  <a:pt x="42972" y="28407"/>
                </a:lnTo>
                <a:cubicBezTo>
                  <a:pt x="44061" y="27318"/>
                  <a:pt x="44061" y="25555"/>
                  <a:pt x="42972" y="24466"/>
                </a:cubicBezTo>
                <a:cubicBezTo>
                  <a:pt x="42437" y="23932"/>
                  <a:pt x="41729" y="23664"/>
                  <a:pt x="41019" y="23664"/>
                </a:cubicBezTo>
                <a:cubicBezTo>
                  <a:pt x="40309" y="23664"/>
                  <a:pt x="39596" y="23932"/>
                  <a:pt x="39051" y="24466"/>
                </a:cubicBezTo>
                <a:lnTo>
                  <a:pt x="35408" y="28130"/>
                </a:lnTo>
                <a:cubicBezTo>
                  <a:pt x="35140" y="28397"/>
                  <a:pt x="34784" y="28531"/>
                  <a:pt x="34427" y="28531"/>
                </a:cubicBezTo>
                <a:cubicBezTo>
                  <a:pt x="34071" y="28531"/>
                  <a:pt x="33714" y="28397"/>
                  <a:pt x="33447" y="28130"/>
                </a:cubicBezTo>
                <a:cubicBezTo>
                  <a:pt x="32912" y="27575"/>
                  <a:pt x="32912" y="26704"/>
                  <a:pt x="33447" y="26169"/>
                </a:cubicBezTo>
                <a:lnTo>
                  <a:pt x="54814" y="4802"/>
                </a:lnTo>
                <a:cubicBezTo>
                  <a:pt x="55903" y="3733"/>
                  <a:pt x="55962" y="1971"/>
                  <a:pt x="54913" y="842"/>
                </a:cubicBezTo>
                <a:cubicBezTo>
                  <a:pt x="54364" y="283"/>
                  <a:pt x="53638" y="0"/>
                  <a:pt x="529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0"/>
          <p:cNvSpPr/>
          <p:nvPr/>
        </p:nvSpPr>
        <p:spPr>
          <a:xfrm>
            <a:off x="-258850" y="2862975"/>
            <a:ext cx="901025" cy="1172025"/>
          </a:xfrm>
          <a:custGeom>
            <a:avLst/>
            <a:gdLst/>
            <a:ahLst/>
            <a:cxnLst/>
            <a:rect l="l" t="t" r="r" b="b"/>
            <a:pathLst>
              <a:path w="36041" h="46881" extrusionOk="0">
                <a:moveTo>
                  <a:pt x="32605" y="0"/>
                </a:moveTo>
                <a:cubicBezTo>
                  <a:pt x="31891" y="0"/>
                  <a:pt x="31177" y="273"/>
                  <a:pt x="30635" y="815"/>
                </a:cubicBezTo>
                <a:lnTo>
                  <a:pt x="4099" y="27350"/>
                </a:lnTo>
                <a:cubicBezTo>
                  <a:pt x="2990" y="28419"/>
                  <a:pt x="2951" y="30182"/>
                  <a:pt x="4000" y="31311"/>
                </a:cubicBezTo>
                <a:cubicBezTo>
                  <a:pt x="4542" y="31882"/>
                  <a:pt x="5267" y="32170"/>
                  <a:pt x="5994" y="32170"/>
                </a:cubicBezTo>
                <a:cubicBezTo>
                  <a:pt x="6703" y="32170"/>
                  <a:pt x="7414" y="31897"/>
                  <a:pt x="7961" y="31350"/>
                </a:cubicBezTo>
                <a:lnTo>
                  <a:pt x="10436" y="28875"/>
                </a:lnTo>
                <a:cubicBezTo>
                  <a:pt x="10704" y="28608"/>
                  <a:pt x="11055" y="28474"/>
                  <a:pt x="11409" y="28474"/>
                </a:cubicBezTo>
                <a:cubicBezTo>
                  <a:pt x="11763" y="28474"/>
                  <a:pt x="12119" y="28608"/>
                  <a:pt x="12397" y="28875"/>
                </a:cubicBezTo>
                <a:cubicBezTo>
                  <a:pt x="12931" y="29410"/>
                  <a:pt x="12931" y="30301"/>
                  <a:pt x="12397" y="30835"/>
                </a:cubicBezTo>
                <a:lnTo>
                  <a:pt x="1089" y="42143"/>
                </a:lnTo>
                <a:cubicBezTo>
                  <a:pt x="0" y="43232"/>
                  <a:pt x="0" y="44974"/>
                  <a:pt x="1089" y="46063"/>
                </a:cubicBezTo>
                <a:cubicBezTo>
                  <a:pt x="1624" y="46608"/>
                  <a:pt x="2332" y="46880"/>
                  <a:pt x="3042" y="46880"/>
                </a:cubicBezTo>
                <a:cubicBezTo>
                  <a:pt x="3753" y="46880"/>
                  <a:pt x="4466" y="46608"/>
                  <a:pt x="5010" y="46063"/>
                </a:cubicBezTo>
                <a:lnTo>
                  <a:pt x="34952" y="16122"/>
                </a:lnTo>
                <a:cubicBezTo>
                  <a:pt x="36041" y="15053"/>
                  <a:pt x="36041" y="13290"/>
                  <a:pt x="34952" y="12201"/>
                </a:cubicBezTo>
                <a:cubicBezTo>
                  <a:pt x="34417" y="11657"/>
                  <a:pt x="33709" y="11384"/>
                  <a:pt x="32999" y="11384"/>
                </a:cubicBezTo>
                <a:cubicBezTo>
                  <a:pt x="32288" y="11384"/>
                  <a:pt x="31575" y="11657"/>
                  <a:pt x="31031" y="12201"/>
                </a:cubicBezTo>
                <a:lnTo>
                  <a:pt x="27783" y="15449"/>
                </a:lnTo>
                <a:cubicBezTo>
                  <a:pt x="27516" y="15726"/>
                  <a:pt x="27159" y="15865"/>
                  <a:pt x="26803" y="15865"/>
                </a:cubicBezTo>
                <a:cubicBezTo>
                  <a:pt x="26446" y="15865"/>
                  <a:pt x="26090" y="15726"/>
                  <a:pt x="25823" y="15449"/>
                </a:cubicBezTo>
                <a:cubicBezTo>
                  <a:pt x="25288" y="14914"/>
                  <a:pt x="25288" y="14043"/>
                  <a:pt x="25823" y="13488"/>
                </a:cubicBezTo>
                <a:lnTo>
                  <a:pt x="34496" y="4795"/>
                </a:lnTo>
                <a:cubicBezTo>
                  <a:pt x="35585" y="3726"/>
                  <a:pt x="35625" y="1963"/>
                  <a:pt x="34595" y="835"/>
                </a:cubicBezTo>
                <a:cubicBezTo>
                  <a:pt x="34048" y="278"/>
                  <a:pt x="33326" y="0"/>
                  <a:pt x="32605" y="0"/>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0"/>
          <p:cNvSpPr/>
          <p:nvPr/>
        </p:nvSpPr>
        <p:spPr>
          <a:xfrm>
            <a:off x="-702287" y="4498725"/>
            <a:ext cx="1705500" cy="1691125"/>
          </a:xfrm>
          <a:custGeom>
            <a:avLst/>
            <a:gdLst/>
            <a:ahLst/>
            <a:cxnLst/>
            <a:rect l="l" t="t" r="r" b="b"/>
            <a:pathLst>
              <a:path w="68220" h="67645" extrusionOk="0">
                <a:moveTo>
                  <a:pt x="65157" y="1"/>
                </a:moveTo>
                <a:cubicBezTo>
                  <a:pt x="64419" y="1"/>
                  <a:pt x="63682" y="288"/>
                  <a:pt x="63130" y="861"/>
                </a:cubicBezTo>
                <a:lnTo>
                  <a:pt x="53328" y="10663"/>
                </a:lnTo>
                <a:cubicBezTo>
                  <a:pt x="53051" y="10930"/>
                  <a:pt x="52694" y="11064"/>
                  <a:pt x="52338" y="11064"/>
                </a:cubicBezTo>
                <a:cubicBezTo>
                  <a:pt x="51982" y="11064"/>
                  <a:pt x="51625" y="10930"/>
                  <a:pt x="51348" y="10663"/>
                </a:cubicBezTo>
                <a:cubicBezTo>
                  <a:pt x="50813" y="10108"/>
                  <a:pt x="50813" y="9237"/>
                  <a:pt x="51348" y="8702"/>
                </a:cubicBezTo>
                <a:lnTo>
                  <a:pt x="53249" y="6821"/>
                </a:lnTo>
                <a:cubicBezTo>
                  <a:pt x="54358" y="5732"/>
                  <a:pt x="54397" y="3969"/>
                  <a:pt x="53348" y="2861"/>
                </a:cubicBezTo>
                <a:cubicBezTo>
                  <a:pt x="52796" y="2289"/>
                  <a:pt x="52066" y="2001"/>
                  <a:pt x="51339" y="2001"/>
                </a:cubicBezTo>
                <a:cubicBezTo>
                  <a:pt x="50631" y="2001"/>
                  <a:pt x="49925" y="2274"/>
                  <a:pt x="49387" y="2821"/>
                </a:cubicBezTo>
                <a:lnTo>
                  <a:pt x="33130" y="19059"/>
                </a:lnTo>
                <a:cubicBezTo>
                  <a:pt x="32857" y="19353"/>
                  <a:pt x="32483" y="19503"/>
                  <a:pt x="32106" y="19503"/>
                </a:cubicBezTo>
                <a:cubicBezTo>
                  <a:pt x="31798" y="19503"/>
                  <a:pt x="31487" y="19403"/>
                  <a:pt x="31229" y="19198"/>
                </a:cubicBezTo>
                <a:cubicBezTo>
                  <a:pt x="30595" y="18683"/>
                  <a:pt x="30555" y="17732"/>
                  <a:pt x="31130" y="17138"/>
                </a:cubicBezTo>
                <a:lnTo>
                  <a:pt x="33229" y="15039"/>
                </a:lnTo>
                <a:cubicBezTo>
                  <a:pt x="34338" y="13970"/>
                  <a:pt x="34377" y="12207"/>
                  <a:pt x="33347" y="11079"/>
                </a:cubicBezTo>
                <a:cubicBezTo>
                  <a:pt x="32798" y="10509"/>
                  <a:pt x="32072" y="10227"/>
                  <a:pt x="31348" y="10227"/>
                </a:cubicBezTo>
                <a:cubicBezTo>
                  <a:pt x="30637" y="10227"/>
                  <a:pt x="29927" y="10499"/>
                  <a:pt x="29387" y="11039"/>
                </a:cubicBezTo>
                <a:lnTo>
                  <a:pt x="12258" y="28148"/>
                </a:lnTo>
                <a:cubicBezTo>
                  <a:pt x="11149" y="29237"/>
                  <a:pt x="11109" y="30980"/>
                  <a:pt x="12159" y="32109"/>
                </a:cubicBezTo>
                <a:cubicBezTo>
                  <a:pt x="12701" y="32681"/>
                  <a:pt x="13430" y="32968"/>
                  <a:pt x="14160" y="32968"/>
                </a:cubicBezTo>
                <a:cubicBezTo>
                  <a:pt x="14871" y="32968"/>
                  <a:pt x="15582" y="32696"/>
                  <a:pt x="16119" y="32148"/>
                </a:cubicBezTo>
                <a:lnTo>
                  <a:pt x="25724" y="22544"/>
                </a:lnTo>
                <a:cubicBezTo>
                  <a:pt x="26005" y="22252"/>
                  <a:pt x="26374" y="22108"/>
                  <a:pt x="26749" y="22108"/>
                </a:cubicBezTo>
                <a:cubicBezTo>
                  <a:pt x="27060" y="22108"/>
                  <a:pt x="27375" y="22208"/>
                  <a:pt x="27644" y="22406"/>
                </a:cubicBezTo>
                <a:cubicBezTo>
                  <a:pt x="28278" y="22920"/>
                  <a:pt x="28318" y="23891"/>
                  <a:pt x="27743" y="24465"/>
                </a:cubicBezTo>
                <a:lnTo>
                  <a:pt x="18159" y="34049"/>
                </a:lnTo>
                <a:cubicBezTo>
                  <a:pt x="17050" y="35119"/>
                  <a:pt x="16991" y="36881"/>
                  <a:pt x="18040" y="38010"/>
                </a:cubicBezTo>
                <a:cubicBezTo>
                  <a:pt x="18592" y="38572"/>
                  <a:pt x="19322" y="38854"/>
                  <a:pt x="20050" y="38854"/>
                </a:cubicBezTo>
                <a:cubicBezTo>
                  <a:pt x="20758" y="38854"/>
                  <a:pt x="21463" y="38587"/>
                  <a:pt x="22001" y="38050"/>
                </a:cubicBezTo>
                <a:lnTo>
                  <a:pt x="28773" y="31297"/>
                </a:lnTo>
                <a:cubicBezTo>
                  <a:pt x="29040" y="31020"/>
                  <a:pt x="29392" y="30881"/>
                  <a:pt x="29746" y="30881"/>
                </a:cubicBezTo>
                <a:cubicBezTo>
                  <a:pt x="30100" y="30881"/>
                  <a:pt x="30456" y="31020"/>
                  <a:pt x="30734" y="31297"/>
                </a:cubicBezTo>
                <a:cubicBezTo>
                  <a:pt x="31268" y="31832"/>
                  <a:pt x="31268" y="32703"/>
                  <a:pt x="30734" y="33257"/>
                </a:cubicBezTo>
                <a:lnTo>
                  <a:pt x="1149" y="62842"/>
                </a:lnTo>
                <a:cubicBezTo>
                  <a:pt x="40" y="63912"/>
                  <a:pt x="0" y="65674"/>
                  <a:pt x="1050" y="66803"/>
                </a:cubicBezTo>
                <a:cubicBezTo>
                  <a:pt x="1589" y="67362"/>
                  <a:pt x="2310" y="67644"/>
                  <a:pt x="3034" y="67644"/>
                </a:cubicBezTo>
                <a:cubicBezTo>
                  <a:pt x="3746" y="67644"/>
                  <a:pt x="4461" y="67372"/>
                  <a:pt x="5010" y="66823"/>
                </a:cubicBezTo>
                <a:lnTo>
                  <a:pt x="42912" y="28921"/>
                </a:lnTo>
                <a:cubicBezTo>
                  <a:pt x="44001" y="27851"/>
                  <a:pt x="44061" y="26089"/>
                  <a:pt x="43011" y="24960"/>
                </a:cubicBezTo>
                <a:cubicBezTo>
                  <a:pt x="42462" y="24391"/>
                  <a:pt x="41736" y="24109"/>
                  <a:pt x="41012" y="24109"/>
                </a:cubicBezTo>
                <a:cubicBezTo>
                  <a:pt x="40300" y="24109"/>
                  <a:pt x="39590" y="24381"/>
                  <a:pt x="39051" y="24921"/>
                </a:cubicBezTo>
                <a:lnTo>
                  <a:pt x="37704" y="26267"/>
                </a:lnTo>
                <a:cubicBezTo>
                  <a:pt x="37427" y="26534"/>
                  <a:pt x="37070" y="26668"/>
                  <a:pt x="36716" y="26668"/>
                </a:cubicBezTo>
                <a:cubicBezTo>
                  <a:pt x="36362" y="26668"/>
                  <a:pt x="36011" y="26534"/>
                  <a:pt x="35744" y="26267"/>
                </a:cubicBezTo>
                <a:cubicBezTo>
                  <a:pt x="35189" y="25732"/>
                  <a:pt x="35189" y="24841"/>
                  <a:pt x="35744" y="24307"/>
                </a:cubicBezTo>
                <a:lnTo>
                  <a:pt x="45110" y="14960"/>
                </a:lnTo>
                <a:cubicBezTo>
                  <a:pt x="45377" y="14683"/>
                  <a:pt x="45734" y="14544"/>
                  <a:pt x="46090" y="14544"/>
                </a:cubicBezTo>
                <a:cubicBezTo>
                  <a:pt x="46447" y="14544"/>
                  <a:pt x="46803" y="14683"/>
                  <a:pt x="47071" y="14960"/>
                </a:cubicBezTo>
                <a:cubicBezTo>
                  <a:pt x="47605" y="15495"/>
                  <a:pt x="47605" y="16366"/>
                  <a:pt x="47071" y="16920"/>
                </a:cubicBezTo>
                <a:lnTo>
                  <a:pt x="46100" y="17891"/>
                </a:lnTo>
                <a:cubicBezTo>
                  <a:pt x="44991" y="18960"/>
                  <a:pt x="44952" y="20722"/>
                  <a:pt x="46001" y="21851"/>
                </a:cubicBezTo>
                <a:cubicBezTo>
                  <a:pt x="46541" y="22411"/>
                  <a:pt x="47262" y="22693"/>
                  <a:pt x="47986" y="22693"/>
                </a:cubicBezTo>
                <a:cubicBezTo>
                  <a:pt x="48697" y="22693"/>
                  <a:pt x="49412" y="22420"/>
                  <a:pt x="49962" y="21871"/>
                </a:cubicBezTo>
                <a:lnTo>
                  <a:pt x="67130" y="4722"/>
                </a:lnTo>
                <a:cubicBezTo>
                  <a:pt x="68220" y="3613"/>
                  <a:pt x="68200" y="1831"/>
                  <a:pt x="67091" y="761"/>
                </a:cubicBezTo>
                <a:cubicBezTo>
                  <a:pt x="66545" y="254"/>
                  <a:pt x="65850" y="1"/>
                  <a:pt x="651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0"/>
          <p:cNvSpPr/>
          <p:nvPr/>
        </p:nvSpPr>
        <p:spPr>
          <a:xfrm>
            <a:off x="202513" y="4035000"/>
            <a:ext cx="595075" cy="581275"/>
          </a:xfrm>
          <a:custGeom>
            <a:avLst/>
            <a:gdLst/>
            <a:ahLst/>
            <a:cxnLst/>
            <a:rect l="l" t="t" r="r" b="b"/>
            <a:pathLst>
              <a:path w="23803" h="23251" extrusionOk="0">
                <a:moveTo>
                  <a:pt x="20746" y="0"/>
                </a:moveTo>
                <a:cubicBezTo>
                  <a:pt x="20035" y="0"/>
                  <a:pt x="19327" y="273"/>
                  <a:pt x="18793" y="817"/>
                </a:cubicBezTo>
                <a:lnTo>
                  <a:pt x="1089" y="18521"/>
                </a:lnTo>
                <a:cubicBezTo>
                  <a:pt x="0" y="19610"/>
                  <a:pt x="0" y="21352"/>
                  <a:pt x="1089" y="22441"/>
                </a:cubicBezTo>
                <a:cubicBezTo>
                  <a:pt x="1621" y="22983"/>
                  <a:pt x="2325" y="23251"/>
                  <a:pt x="3032" y="23251"/>
                </a:cubicBezTo>
                <a:cubicBezTo>
                  <a:pt x="3746" y="23251"/>
                  <a:pt x="4463" y="22979"/>
                  <a:pt x="5010" y="22441"/>
                </a:cubicBezTo>
                <a:lnTo>
                  <a:pt x="22713" y="4738"/>
                </a:lnTo>
                <a:cubicBezTo>
                  <a:pt x="23803" y="3649"/>
                  <a:pt x="23803" y="1906"/>
                  <a:pt x="22713" y="817"/>
                </a:cubicBezTo>
                <a:cubicBezTo>
                  <a:pt x="22169" y="273"/>
                  <a:pt x="21456" y="0"/>
                  <a:pt x="207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0"/>
          <p:cNvSpPr/>
          <p:nvPr/>
        </p:nvSpPr>
        <p:spPr>
          <a:xfrm>
            <a:off x="-485600" y="3060925"/>
            <a:ext cx="594600" cy="581475"/>
          </a:xfrm>
          <a:custGeom>
            <a:avLst/>
            <a:gdLst/>
            <a:ahLst/>
            <a:cxnLst/>
            <a:rect l="l" t="t" r="r" b="b"/>
            <a:pathLst>
              <a:path w="23784" h="23259" extrusionOk="0">
                <a:moveTo>
                  <a:pt x="20744" y="1"/>
                </a:moveTo>
                <a:cubicBezTo>
                  <a:pt x="20031" y="1"/>
                  <a:pt x="19318" y="273"/>
                  <a:pt x="18773" y="818"/>
                </a:cubicBezTo>
                <a:lnTo>
                  <a:pt x="1070" y="18521"/>
                </a:lnTo>
                <a:cubicBezTo>
                  <a:pt x="1" y="19610"/>
                  <a:pt x="1" y="21353"/>
                  <a:pt x="1070" y="22442"/>
                </a:cubicBezTo>
                <a:cubicBezTo>
                  <a:pt x="1615" y="22987"/>
                  <a:pt x="2328" y="23259"/>
                  <a:pt x="3040" y="23259"/>
                </a:cubicBezTo>
                <a:cubicBezTo>
                  <a:pt x="3753" y="23259"/>
                  <a:pt x="4466" y="22987"/>
                  <a:pt x="5011" y="22442"/>
                </a:cubicBezTo>
                <a:lnTo>
                  <a:pt x="22714" y="4739"/>
                </a:lnTo>
                <a:cubicBezTo>
                  <a:pt x="23784" y="3650"/>
                  <a:pt x="23784" y="1907"/>
                  <a:pt x="22714" y="818"/>
                </a:cubicBezTo>
                <a:cubicBezTo>
                  <a:pt x="22170" y="273"/>
                  <a:pt x="21457" y="1"/>
                  <a:pt x="207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7_1">
    <p:spTree>
      <p:nvGrpSpPr>
        <p:cNvPr id="1" name="Shape 514"/>
        <p:cNvGrpSpPr/>
        <p:nvPr/>
      </p:nvGrpSpPr>
      <p:grpSpPr>
        <a:xfrm>
          <a:off x="0" y="0"/>
          <a:ext cx="0" cy="0"/>
          <a:chOff x="0" y="0"/>
          <a:chExt cx="0" cy="0"/>
        </a:xfrm>
      </p:grpSpPr>
      <p:pic>
        <p:nvPicPr>
          <p:cNvPr id="515" name="Google Shape;515;p31"/>
          <p:cNvPicPr preferRelativeResize="0"/>
          <p:nvPr/>
        </p:nvPicPr>
        <p:blipFill>
          <a:blip r:embed="rId2">
            <a:alphaModFix amt="10000"/>
          </a:blip>
          <a:stretch>
            <a:fillRect/>
          </a:stretch>
        </p:blipFill>
        <p:spPr>
          <a:xfrm>
            <a:off x="140075" y="189425"/>
            <a:ext cx="8863826" cy="4847374"/>
          </a:xfrm>
          <a:prstGeom prst="rect">
            <a:avLst/>
          </a:prstGeom>
          <a:noFill/>
          <a:ln>
            <a:noFill/>
          </a:ln>
        </p:spPr>
      </p:pic>
      <p:sp>
        <p:nvSpPr>
          <p:cNvPr id="516" name="Google Shape;516;p31"/>
          <p:cNvSpPr/>
          <p:nvPr/>
        </p:nvSpPr>
        <p:spPr>
          <a:xfrm>
            <a:off x="-341700" y="4335038"/>
            <a:ext cx="977775" cy="977400"/>
          </a:xfrm>
          <a:custGeom>
            <a:avLst/>
            <a:gdLst/>
            <a:ahLst/>
            <a:cxnLst/>
            <a:rect l="l" t="t" r="r" b="b"/>
            <a:pathLst>
              <a:path w="39111" h="39096" extrusionOk="0">
                <a:moveTo>
                  <a:pt x="38981" y="1"/>
                </a:moveTo>
                <a:cubicBezTo>
                  <a:pt x="38952" y="1"/>
                  <a:pt x="38922" y="16"/>
                  <a:pt x="38892" y="45"/>
                </a:cubicBezTo>
                <a:lnTo>
                  <a:pt x="40" y="38878"/>
                </a:lnTo>
                <a:cubicBezTo>
                  <a:pt x="0" y="38937"/>
                  <a:pt x="0" y="39017"/>
                  <a:pt x="40" y="39056"/>
                </a:cubicBezTo>
                <a:cubicBezTo>
                  <a:pt x="80" y="39076"/>
                  <a:pt x="99" y="39096"/>
                  <a:pt x="139" y="39096"/>
                </a:cubicBezTo>
                <a:cubicBezTo>
                  <a:pt x="179" y="39096"/>
                  <a:pt x="198" y="39076"/>
                  <a:pt x="218" y="39056"/>
                </a:cubicBezTo>
                <a:lnTo>
                  <a:pt x="39071" y="204"/>
                </a:lnTo>
                <a:cubicBezTo>
                  <a:pt x="39110" y="164"/>
                  <a:pt x="39110" y="85"/>
                  <a:pt x="39071" y="45"/>
                </a:cubicBezTo>
                <a:cubicBezTo>
                  <a:pt x="39041" y="16"/>
                  <a:pt x="39011" y="1"/>
                  <a:pt x="38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1"/>
          <p:cNvSpPr/>
          <p:nvPr/>
        </p:nvSpPr>
        <p:spPr>
          <a:xfrm rot="10800000">
            <a:off x="-391187" y="1198138"/>
            <a:ext cx="2233750" cy="2220275"/>
          </a:xfrm>
          <a:custGeom>
            <a:avLst/>
            <a:gdLst/>
            <a:ahLst/>
            <a:cxnLst/>
            <a:rect l="l" t="t" r="r" b="b"/>
            <a:pathLst>
              <a:path w="89350" h="88811" extrusionOk="0">
                <a:moveTo>
                  <a:pt x="86306" y="0"/>
                </a:moveTo>
                <a:cubicBezTo>
                  <a:pt x="85597" y="0"/>
                  <a:pt x="84886" y="273"/>
                  <a:pt x="84339" y="820"/>
                </a:cubicBezTo>
                <a:lnTo>
                  <a:pt x="59289" y="25909"/>
                </a:lnTo>
                <a:cubicBezTo>
                  <a:pt x="58180" y="26979"/>
                  <a:pt x="58141" y="28741"/>
                  <a:pt x="59190" y="29870"/>
                </a:cubicBezTo>
                <a:cubicBezTo>
                  <a:pt x="59730" y="30429"/>
                  <a:pt x="60450" y="30712"/>
                  <a:pt x="61175" y="30712"/>
                </a:cubicBezTo>
                <a:cubicBezTo>
                  <a:pt x="61886" y="30712"/>
                  <a:pt x="62601" y="30439"/>
                  <a:pt x="63151" y="29890"/>
                </a:cubicBezTo>
                <a:lnTo>
                  <a:pt x="64477" y="28563"/>
                </a:lnTo>
                <a:cubicBezTo>
                  <a:pt x="64755" y="28286"/>
                  <a:pt x="65111" y="28147"/>
                  <a:pt x="65465" y="28147"/>
                </a:cubicBezTo>
                <a:cubicBezTo>
                  <a:pt x="65819" y="28147"/>
                  <a:pt x="66170" y="28286"/>
                  <a:pt x="66438" y="28563"/>
                </a:cubicBezTo>
                <a:cubicBezTo>
                  <a:pt x="66992" y="29098"/>
                  <a:pt x="66992" y="29969"/>
                  <a:pt x="66438" y="30523"/>
                </a:cubicBezTo>
                <a:lnTo>
                  <a:pt x="43903" y="53059"/>
                </a:lnTo>
                <a:cubicBezTo>
                  <a:pt x="43635" y="53326"/>
                  <a:pt x="43279" y="53460"/>
                  <a:pt x="42922" y="53460"/>
                </a:cubicBezTo>
                <a:cubicBezTo>
                  <a:pt x="42566" y="53460"/>
                  <a:pt x="42210" y="53326"/>
                  <a:pt x="41942" y="53059"/>
                </a:cubicBezTo>
                <a:cubicBezTo>
                  <a:pt x="41408" y="52524"/>
                  <a:pt x="41408" y="51633"/>
                  <a:pt x="41942" y="51098"/>
                </a:cubicBezTo>
                <a:lnTo>
                  <a:pt x="42913" y="50128"/>
                </a:lnTo>
                <a:cubicBezTo>
                  <a:pt x="44021" y="49059"/>
                  <a:pt x="44061" y="47296"/>
                  <a:pt x="43012" y="46167"/>
                </a:cubicBezTo>
                <a:cubicBezTo>
                  <a:pt x="42472" y="45598"/>
                  <a:pt x="41751" y="45316"/>
                  <a:pt x="41027" y="45316"/>
                </a:cubicBezTo>
                <a:cubicBezTo>
                  <a:pt x="40315" y="45316"/>
                  <a:pt x="39601" y="45588"/>
                  <a:pt x="39051" y="46128"/>
                </a:cubicBezTo>
                <a:lnTo>
                  <a:pt x="1090" y="84089"/>
                </a:lnTo>
                <a:cubicBezTo>
                  <a:pt x="1" y="85198"/>
                  <a:pt x="1" y="86980"/>
                  <a:pt x="1129" y="88050"/>
                </a:cubicBezTo>
                <a:cubicBezTo>
                  <a:pt x="1676" y="88558"/>
                  <a:pt x="2366" y="88810"/>
                  <a:pt x="3054" y="88810"/>
                </a:cubicBezTo>
                <a:cubicBezTo>
                  <a:pt x="3787" y="88810"/>
                  <a:pt x="4518" y="88523"/>
                  <a:pt x="5070" y="87951"/>
                </a:cubicBezTo>
                <a:lnTo>
                  <a:pt x="35685" y="57336"/>
                </a:lnTo>
                <a:cubicBezTo>
                  <a:pt x="35962" y="57069"/>
                  <a:pt x="36318" y="56935"/>
                  <a:pt x="36672" y="56935"/>
                </a:cubicBezTo>
                <a:cubicBezTo>
                  <a:pt x="37026" y="56935"/>
                  <a:pt x="37378" y="57069"/>
                  <a:pt x="37645" y="57336"/>
                </a:cubicBezTo>
                <a:cubicBezTo>
                  <a:pt x="38200" y="57871"/>
                  <a:pt x="38200" y="58762"/>
                  <a:pt x="37645" y="59296"/>
                </a:cubicBezTo>
                <a:lnTo>
                  <a:pt x="31328" y="65633"/>
                </a:lnTo>
                <a:cubicBezTo>
                  <a:pt x="30219" y="66703"/>
                  <a:pt x="30180" y="68465"/>
                  <a:pt x="31229" y="69594"/>
                </a:cubicBezTo>
                <a:cubicBezTo>
                  <a:pt x="31771" y="70166"/>
                  <a:pt x="32496" y="70453"/>
                  <a:pt x="33223" y="70453"/>
                </a:cubicBezTo>
                <a:cubicBezTo>
                  <a:pt x="33931" y="70453"/>
                  <a:pt x="34642" y="70180"/>
                  <a:pt x="35190" y="69633"/>
                </a:cubicBezTo>
                <a:lnTo>
                  <a:pt x="36318" y="68505"/>
                </a:lnTo>
                <a:cubicBezTo>
                  <a:pt x="36589" y="68224"/>
                  <a:pt x="36953" y="68078"/>
                  <a:pt x="37325" y="68078"/>
                </a:cubicBezTo>
                <a:cubicBezTo>
                  <a:pt x="37635" y="68078"/>
                  <a:pt x="37950" y="68179"/>
                  <a:pt x="38219" y="68386"/>
                </a:cubicBezTo>
                <a:cubicBezTo>
                  <a:pt x="38853" y="68901"/>
                  <a:pt x="38893" y="69851"/>
                  <a:pt x="38318" y="70425"/>
                </a:cubicBezTo>
                <a:lnTo>
                  <a:pt x="28714" y="80010"/>
                </a:lnTo>
                <a:cubicBezTo>
                  <a:pt x="27605" y="81079"/>
                  <a:pt x="27566" y="82842"/>
                  <a:pt x="28615" y="83970"/>
                </a:cubicBezTo>
                <a:cubicBezTo>
                  <a:pt x="29155" y="84540"/>
                  <a:pt x="29875" y="84822"/>
                  <a:pt x="30600" y="84822"/>
                </a:cubicBezTo>
                <a:cubicBezTo>
                  <a:pt x="31311" y="84822"/>
                  <a:pt x="32026" y="84550"/>
                  <a:pt x="32576" y="84010"/>
                </a:cubicBezTo>
                <a:lnTo>
                  <a:pt x="78953" y="37613"/>
                </a:lnTo>
                <a:cubicBezTo>
                  <a:pt x="80062" y="36524"/>
                  <a:pt x="80102" y="34781"/>
                  <a:pt x="79052" y="33652"/>
                </a:cubicBezTo>
                <a:cubicBezTo>
                  <a:pt x="78510" y="33080"/>
                  <a:pt x="77785" y="32793"/>
                  <a:pt x="77058" y="32793"/>
                </a:cubicBezTo>
                <a:cubicBezTo>
                  <a:pt x="76350" y="32793"/>
                  <a:pt x="75639" y="33066"/>
                  <a:pt x="75091" y="33613"/>
                </a:cubicBezTo>
                <a:lnTo>
                  <a:pt x="65487" y="43237"/>
                </a:lnTo>
                <a:cubicBezTo>
                  <a:pt x="65206" y="43518"/>
                  <a:pt x="64837" y="43663"/>
                  <a:pt x="64466" y="43663"/>
                </a:cubicBezTo>
                <a:cubicBezTo>
                  <a:pt x="64157" y="43663"/>
                  <a:pt x="63847" y="43562"/>
                  <a:pt x="63586" y="43355"/>
                </a:cubicBezTo>
                <a:cubicBezTo>
                  <a:pt x="62953" y="42841"/>
                  <a:pt x="62913" y="41890"/>
                  <a:pt x="63487" y="41316"/>
                </a:cubicBezTo>
                <a:lnTo>
                  <a:pt x="84022" y="20761"/>
                </a:lnTo>
                <a:cubicBezTo>
                  <a:pt x="85131" y="19691"/>
                  <a:pt x="85171" y="17929"/>
                  <a:pt x="84141" y="16800"/>
                </a:cubicBezTo>
                <a:cubicBezTo>
                  <a:pt x="83589" y="16238"/>
                  <a:pt x="82859" y="15956"/>
                  <a:pt x="82132" y="15956"/>
                </a:cubicBezTo>
                <a:cubicBezTo>
                  <a:pt x="81424" y="15956"/>
                  <a:pt x="80718" y="16224"/>
                  <a:pt x="80181" y="16761"/>
                </a:cubicBezTo>
                <a:lnTo>
                  <a:pt x="79705" y="17236"/>
                </a:lnTo>
                <a:cubicBezTo>
                  <a:pt x="79438" y="17503"/>
                  <a:pt x="79082" y="17637"/>
                  <a:pt x="78725" y="17637"/>
                </a:cubicBezTo>
                <a:cubicBezTo>
                  <a:pt x="78369" y="17637"/>
                  <a:pt x="78012" y="17503"/>
                  <a:pt x="77745" y="17236"/>
                </a:cubicBezTo>
                <a:cubicBezTo>
                  <a:pt x="77210" y="16701"/>
                  <a:pt x="77210" y="15810"/>
                  <a:pt x="77745" y="15276"/>
                </a:cubicBezTo>
                <a:lnTo>
                  <a:pt x="88201" y="4820"/>
                </a:lnTo>
                <a:cubicBezTo>
                  <a:pt x="89310" y="3750"/>
                  <a:pt x="89349" y="1988"/>
                  <a:pt x="88300" y="859"/>
                </a:cubicBezTo>
                <a:cubicBezTo>
                  <a:pt x="87758" y="287"/>
                  <a:pt x="87033" y="0"/>
                  <a:pt x="86306" y="0"/>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1"/>
          <p:cNvSpPr/>
          <p:nvPr/>
        </p:nvSpPr>
        <p:spPr>
          <a:xfrm>
            <a:off x="239013" y="2786700"/>
            <a:ext cx="436175" cy="422550"/>
          </a:xfrm>
          <a:custGeom>
            <a:avLst/>
            <a:gdLst/>
            <a:ahLst/>
            <a:cxnLst/>
            <a:rect l="l" t="t" r="r" b="b"/>
            <a:pathLst>
              <a:path w="17447" h="16902" extrusionOk="0">
                <a:moveTo>
                  <a:pt x="14390" y="0"/>
                </a:moveTo>
                <a:cubicBezTo>
                  <a:pt x="13679" y="0"/>
                  <a:pt x="12972" y="272"/>
                  <a:pt x="12437" y="817"/>
                </a:cubicBezTo>
                <a:lnTo>
                  <a:pt x="1090" y="12164"/>
                </a:lnTo>
                <a:cubicBezTo>
                  <a:pt x="1" y="13253"/>
                  <a:pt x="1" y="14996"/>
                  <a:pt x="1090" y="16085"/>
                </a:cubicBezTo>
                <a:cubicBezTo>
                  <a:pt x="1625" y="16629"/>
                  <a:pt x="2333" y="16902"/>
                  <a:pt x="3043" y="16902"/>
                </a:cubicBezTo>
                <a:cubicBezTo>
                  <a:pt x="3753" y="16902"/>
                  <a:pt x="4466" y="16629"/>
                  <a:pt x="5011" y="16085"/>
                </a:cubicBezTo>
                <a:lnTo>
                  <a:pt x="16358" y="4738"/>
                </a:lnTo>
                <a:cubicBezTo>
                  <a:pt x="17447" y="3649"/>
                  <a:pt x="17447" y="1886"/>
                  <a:pt x="16358" y="817"/>
                </a:cubicBezTo>
                <a:cubicBezTo>
                  <a:pt x="15813" y="272"/>
                  <a:pt x="15100" y="0"/>
                  <a:pt x="14390" y="0"/>
                </a:cubicBezTo>
                <a:close/>
              </a:path>
            </a:pathLst>
          </a:custGeom>
          <a:solidFill>
            <a:schemeClr val="dk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1"/>
          <p:cNvSpPr/>
          <p:nvPr/>
        </p:nvSpPr>
        <p:spPr>
          <a:xfrm>
            <a:off x="239025" y="4608575"/>
            <a:ext cx="594600" cy="581475"/>
          </a:xfrm>
          <a:custGeom>
            <a:avLst/>
            <a:gdLst/>
            <a:ahLst/>
            <a:cxnLst/>
            <a:rect l="l" t="t" r="r" b="b"/>
            <a:pathLst>
              <a:path w="23784" h="23259" extrusionOk="0">
                <a:moveTo>
                  <a:pt x="20744" y="1"/>
                </a:moveTo>
                <a:cubicBezTo>
                  <a:pt x="20031" y="1"/>
                  <a:pt x="19318" y="273"/>
                  <a:pt x="18773" y="818"/>
                </a:cubicBezTo>
                <a:lnTo>
                  <a:pt x="1070" y="18521"/>
                </a:lnTo>
                <a:cubicBezTo>
                  <a:pt x="1" y="19610"/>
                  <a:pt x="1" y="21353"/>
                  <a:pt x="1070" y="22442"/>
                </a:cubicBezTo>
                <a:cubicBezTo>
                  <a:pt x="1615" y="22987"/>
                  <a:pt x="2328" y="23259"/>
                  <a:pt x="3040" y="23259"/>
                </a:cubicBezTo>
                <a:cubicBezTo>
                  <a:pt x="3753" y="23259"/>
                  <a:pt x="4466" y="22987"/>
                  <a:pt x="5011" y="22442"/>
                </a:cubicBezTo>
                <a:lnTo>
                  <a:pt x="22714" y="4739"/>
                </a:lnTo>
                <a:cubicBezTo>
                  <a:pt x="23784" y="3650"/>
                  <a:pt x="23784" y="1907"/>
                  <a:pt x="22714" y="818"/>
                </a:cubicBezTo>
                <a:cubicBezTo>
                  <a:pt x="22170" y="273"/>
                  <a:pt x="21457" y="1"/>
                  <a:pt x="207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1"/>
          <p:cNvSpPr/>
          <p:nvPr/>
        </p:nvSpPr>
        <p:spPr>
          <a:xfrm>
            <a:off x="300166" y="2451685"/>
            <a:ext cx="1138718" cy="1137716"/>
          </a:xfrm>
          <a:custGeom>
            <a:avLst/>
            <a:gdLst/>
            <a:ahLst/>
            <a:cxnLst/>
            <a:rect l="l" t="t" r="r" b="b"/>
            <a:pathLst>
              <a:path w="34101" h="34071" extrusionOk="0">
                <a:moveTo>
                  <a:pt x="33965" y="0"/>
                </a:moveTo>
                <a:cubicBezTo>
                  <a:pt x="33932" y="0"/>
                  <a:pt x="33903" y="10"/>
                  <a:pt x="33883" y="30"/>
                </a:cubicBezTo>
                <a:lnTo>
                  <a:pt x="60" y="33853"/>
                </a:lnTo>
                <a:cubicBezTo>
                  <a:pt x="1" y="33912"/>
                  <a:pt x="1" y="33991"/>
                  <a:pt x="60" y="34031"/>
                </a:cubicBezTo>
                <a:cubicBezTo>
                  <a:pt x="80" y="34051"/>
                  <a:pt x="120" y="34070"/>
                  <a:pt x="140" y="34070"/>
                </a:cubicBezTo>
                <a:cubicBezTo>
                  <a:pt x="179" y="34070"/>
                  <a:pt x="219" y="34051"/>
                  <a:pt x="239" y="34031"/>
                </a:cubicBezTo>
                <a:lnTo>
                  <a:pt x="34061" y="208"/>
                </a:lnTo>
                <a:cubicBezTo>
                  <a:pt x="34101" y="168"/>
                  <a:pt x="34101" y="89"/>
                  <a:pt x="34061" y="30"/>
                </a:cubicBezTo>
                <a:cubicBezTo>
                  <a:pt x="34031" y="10"/>
                  <a:pt x="33997" y="0"/>
                  <a:pt x="339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p:cNvSpPr/>
          <p:nvPr/>
        </p:nvSpPr>
        <p:spPr>
          <a:xfrm>
            <a:off x="101239" y="200258"/>
            <a:ext cx="1374101" cy="1748966"/>
          </a:xfrm>
          <a:custGeom>
            <a:avLst/>
            <a:gdLst/>
            <a:ahLst/>
            <a:cxnLst/>
            <a:rect l="l" t="t" r="r" b="b"/>
            <a:pathLst>
              <a:path w="41150" h="52376" extrusionOk="0">
                <a:moveTo>
                  <a:pt x="38099" y="1"/>
                </a:moveTo>
                <a:cubicBezTo>
                  <a:pt x="37388" y="1"/>
                  <a:pt x="36677" y="273"/>
                  <a:pt x="36140" y="820"/>
                </a:cubicBezTo>
                <a:lnTo>
                  <a:pt x="4099" y="32861"/>
                </a:lnTo>
                <a:cubicBezTo>
                  <a:pt x="2990" y="33930"/>
                  <a:pt x="2951" y="35692"/>
                  <a:pt x="4000" y="36821"/>
                </a:cubicBezTo>
                <a:cubicBezTo>
                  <a:pt x="4542" y="37383"/>
                  <a:pt x="5267" y="37665"/>
                  <a:pt x="5995" y="37665"/>
                </a:cubicBezTo>
                <a:cubicBezTo>
                  <a:pt x="6703" y="37665"/>
                  <a:pt x="7414" y="37398"/>
                  <a:pt x="7961" y="36861"/>
                </a:cubicBezTo>
                <a:lnTo>
                  <a:pt x="10436" y="34385"/>
                </a:lnTo>
                <a:cubicBezTo>
                  <a:pt x="10704" y="34108"/>
                  <a:pt x="11060" y="33969"/>
                  <a:pt x="11416" y="33969"/>
                </a:cubicBezTo>
                <a:cubicBezTo>
                  <a:pt x="11773" y="33969"/>
                  <a:pt x="12129" y="34108"/>
                  <a:pt x="12397" y="34385"/>
                </a:cubicBezTo>
                <a:cubicBezTo>
                  <a:pt x="12931" y="34920"/>
                  <a:pt x="12931" y="35791"/>
                  <a:pt x="12397" y="36346"/>
                </a:cubicBezTo>
                <a:lnTo>
                  <a:pt x="1089" y="47653"/>
                </a:lnTo>
                <a:cubicBezTo>
                  <a:pt x="0" y="48722"/>
                  <a:pt x="0" y="50485"/>
                  <a:pt x="1089" y="51574"/>
                </a:cubicBezTo>
                <a:cubicBezTo>
                  <a:pt x="1634" y="52109"/>
                  <a:pt x="2342" y="52376"/>
                  <a:pt x="3050" y="52376"/>
                </a:cubicBezTo>
                <a:cubicBezTo>
                  <a:pt x="3758" y="52376"/>
                  <a:pt x="4466" y="52109"/>
                  <a:pt x="5010" y="51574"/>
                </a:cubicBezTo>
                <a:lnTo>
                  <a:pt x="34952" y="21613"/>
                </a:lnTo>
                <a:cubicBezTo>
                  <a:pt x="36021" y="20543"/>
                  <a:pt x="36021" y="18781"/>
                  <a:pt x="34952" y="17692"/>
                </a:cubicBezTo>
                <a:cubicBezTo>
                  <a:pt x="34407" y="17157"/>
                  <a:pt x="33694" y="16890"/>
                  <a:pt x="32981" y="16890"/>
                </a:cubicBezTo>
                <a:cubicBezTo>
                  <a:pt x="32268" y="16890"/>
                  <a:pt x="31555" y="17157"/>
                  <a:pt x="31011" y="17692"/>
                </a:cubicBezTo>
                <a:lnTo>
                  <a:pt x="27783" y="20959"/>
                </a:lnTo>
                <a:cubicBezTo>
                  <a:pt x="27506" y="21227"/>
                  <a:pt x="27149" y="21360"/>
                  <a:pt x="26795" y="21360"/>
                </a:cubicBezTo>
                <a:cubicBezTo>
                  <a:pt x="26441" y="21360"/>
                  <a:pt x="26090" y="21227"/>
                  <a:pt x="25823" y="20959"/>
                </a:cubicBezTo>
                <a:cubicBezTo>
                  <a:pt x="25268" y="20425"/>
                  <a:pt x="25268" y="19533"/>
                  <a:pt x="25823" y="18999"/>
                </a:cubicBezTo>
                <a:lnTo>
                  <a:pt x="40001" y="4820"/>
                </a:lnTo>
                <a:cubicBezTo>
                  <a:pt x="41110" y="3751"/>
                  <a:pt x="41150" y="1988"/>
                  <a:pt x="40100" y="860"/>
                </a:cubicBezTo>
                <a:cubicBezTo>
                  <a:pt x="39558" y="288"/>
                  <a:pt x="38829" y="1"/>
                  <a:pt x="38099" y="1"/>
                </a:cubicBezTo>
                <a:close/>
              </a:path>
            </a:pathLst>
          </a:custGeom>
          <a:solidFill>
            <a:schemeClr val="dk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1"/>
          <p:cNvSpPr/>
          <p:nvPr/>
        </p:nvSpPr>
        <p:spPr>
          <a:xfrm>
            <a:off x="313550" y="3373425"/>
            <a:ext cx="1028750" cy="1309150"/>
          </a:xfrm>
          <a:custGeom>
            <a:avLst/>
            <a:gdLst/>
            <a:ahLst/>
            <a:cxnLst/>
            <a:rect l="l" t="t" r="r" b="b"/>
            <a:pathLst>
              <a:path w="41150" h="52366" extrusionOk="0">
                <a:moveTo>
                  <a:pt x="38110" y="1"/>
                </a:moveTo>
                <a:cubicBezTo>
                  <a:pt x="37396" y="1"/>
                  <a:pt x="36682" y="273"/>
                  <a:pt x="36140" y="815"/>
                </a:cubicBezTo>
                <a:lnTo>
                  <a:pt x="4100" y="32855"/>
                </a:lnTo>
                <a:cubicBezTo>
                  <a:pt x="2991" y="33925"/>
                  <a:pt x="2951" y="35687"/>
                  <a:pt x="4001" y="36816"/>
                </a:cubicBezTo>
                <a:cubicBezTo>
                  <a:pt x="4542" y="37378"/>
                  <a:pt x="5267" y="37660"/>
                  <a:pt x="5995" y="37660"/>
                </a:cubicBezTo>
                <a:cubicBezTo>
                  <a:pt x="6703" y="37660"/>
                  <a:pt x="7414" y="37393"/>
                  <a:pt x="7961" y="36855"/>
                </a:cubicBezTo>
                <a:lnTo>
                  <a:pt x="10436" y="34380"/>
                </a:lnTo>
                <a:cubicBezTo>
                  <a:pt x="10704" y="34103"/>
                  <a:pt x="11060" y="33964"/>
                  <a:pt x="11417" y="33964"/>
                </a:cubicBezTo>
                <a:cubicBezTo>
                  <a:pt x="11773" y="33964"/>
                  <a:pt x="12129" y="34103"/>
                  <a:pt x="12397" y="34380"/>
                </a:cubicBezTo>
                <a:cubicBezTo>
                  <a:pt x="12931" y="34915"/>
                  <a:pt x="12931" y="35786"/>
                  <a:pt x="12397" y="36341"/>
                </a:cubicBezTo>
                <a:lnTo>
                  <a:pt x="1090" y="47628"/>
                </a:lnTo>
                <a:cubicBezTo>
                  <a:pt x="0" y="48717"/>
                  <a:pt x="0" y="50480"/>
                  <a:pt x="1090" y="51549"/>
                </a:cubicBezTo>
                <a:cubicBezTo>
                  <a:pt x="1634" y="52093"/>
                  <a:pt x="2342" y="52366"/>
                  <a:pt x="3050" y="52366"/>
                </a:cubicBezTo>
                <a:cubicBezTo>
                  <a:pt x="3758" y="52366"/>
                  <a:pt x="4466" y="52093"/>
                  <a:pt x="5010" y="51549"/>
                </a:cubicBezTo>
                <a:lnTo>
                  <a:pt x="34952" y="21608"/>
                </a:lnTo>
                <a:cubicBezTo>
                  <a:pt x="36041" y="20518"/>
                  <a:pt x="36041" y="18776"/>
                  <a:pt x="34952" y="17687"/>
                </a:cubicBezTo>
                <a:cubicBezTo>
                  <a:pt x="34407" y="17142"/>
                  <a:pt x="33699" y="16870"/>
                  <a:pt x="32991" y="16870"/>
                </a:cubicBezTo>
                <a:cubicBezTo>
                  <a:pt x="32283" y="16870"/>
                  <a:pt x="31575" y="17142"/>
                  <a:pt x="31031" y="17687"/>
                </a:cubicBezTo>
                <a:lnTo>
                  <a:pt x="27783" y="20954"/>
                </a:lnTo>
                <a:cubicBezTo>
                  <a:pt x="27506" y="21221"/>
                  <a:pt x="27150" y="21355"/>
                  <a:pt x="26796" y="21355"/>
                </a:cubicBezTo>
                <a:cubicBezTo>
                  <a:pt x="26442" y="21355"/>
                  <a:pt x="26090" y="21221"/>
                  <a:pt x="25823" y="20954"/>
                </a:cubicBezTo>
                <a:cubicBezTo>
                  <a:pt x="25268" y="20400"/>
                  <a:pt x="25268" y="19528"/>
                  <a:pt x="25823" y="18994"/>
                </a:cubicBezTo>
                <a:lnTo>
                  <a:pt x="40001" y="4795"/>
                </a:lnTo>
                <a:cubicBezTo>
                  <a:pt x="41110" y="3726"/>
                  <a:pt x="41150" y="1963"/>
                  <a:pt x="40100" y="835"/>
                </a:cubicBezTo>
                <a:cubicBezTo>
                  <a:pt x="39553" y="278"/>
                  <a:pt x="38832" y="1"/>
                  <a:pt x="38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1"/>
          <p:cNvSpPr/>
          <p:nvPr/>
        </p:nvSpPr>
        <p:spPr>
          <a:xfrm>
            <a:off x="239025" y="3783975"/>
            <a:ext cx="308425" cy="294850"/>
          </a:xfrm>
          <a:custGeom>
            <a:avLst/>
            <a:gdLst/>
            <a:ahLst/>
            <a:cxnLst/>
            <a:rect l="l" t="t" r="r" b="b"/>
            <a:pathLst>
              <a:path w="12337" h="11794" extrusionOk="0">
                <a:moveTo>
                  <a:pt x="9280" y="1"/>
                </a:moveTo>
                <a:cubicBezTo>
                  <a:pt x="8570" y="1"/>
                  <a:pt x="7862" y="273"/>
                  <a:pt x="7327" y="818"/>
                </a:cubicBezTo>
                <a:lnTo>
                  <a:pt x="1069" y="7055"/>
                </a:lnTo>
                <a:cubicBezTo>
                  <a:pt x="0" y="8125"/>
                  <a:pt x="0" y="9887"/>
                  <a:pt x="1069" y="10976"/>
                </a:cubicBezTo>
                <a:cubicBezTo>
                  <a:pt x="1614" y="11521"/>
                  <a:pt x="2327" y="11793"/>
                  <a:pt x="3040" y="11793"/>
                </a:cubicBezTo>
                <a:cubicBezTo>
                  <a:pt x="3753" y="11793"/>
                  <a:pt x="4466" y="11521"/>
                  <a:pt x="5010" y="10976"/>
                </a:cubicBezTo>
                <a:lnTo>
                  <a:pt x="11248" y="4738"/>
                </a:lnTo>
                <a:cubicBezTo>
                  <a:pt x="12337" y="3649"/>
                  <a:pt x="12337" y="1887"/>
                  <a:pt x="11248" y="818"/>
                </a:cubicBezTo>
                <a:cubicBezTo>
                  <a:pt x="10703" y="273"/>
                  <a:pt x="9990" y="1"/>
                  <a:pt x="9280" y="1"/>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1"/>
          <p:cNvSpPr/>
          <p:nvPr/>
        </p:nvSpPr>
        <p:spPr>
          <a:xfrm>
            <a:off x="6783038" y="207750"/>
            <a:ext cx="2970400" cy="2891550"/>
          </a:xfrm>
          <a:custGeom>
            <a:avLst/>
            <a:gdLst/>
            <a:ahLst/>
            <a:cxnLst/>
            <a:rect l="l" t="t" r="r" b="b"/>
            <a:pathLst>
              <a:path w="118816" h="115662" extrusionOk="0">
                <a:moveTo>
                  <a:pt x="110775" y="312"/>
                </a:moveTo>
                <a:cubicBezTo>
                  <a:pt x="113607" y="312"/>
                  <a:pt x="116142" y="2015"/>
                  <a:pt x="117231" y="4629"/>
                </a:cubicBezTo>
                <a:cubicBezTo>
                  <a:pt x="118320" y="7223"/>
                  <a:pt x="117726" y="10233"/>
                  <a:pt x="115726" y="12234"/>
                </a:cubicBezTo>
                <a:lnTo>
                  <a:pt x="14595" y="113365"/>
                </a:lnTo>
                <a:cubicBezTo>
                  <a:pt x="13228" y="114731"/>
                  <a:pt x="11441" y="115414"/>
                  <a:pt x="9654" y="115414"/>
                </a:cubicBezTo>
                <a:cubicBezTo>
                  <a:pt x="7867" y="115414"/>
                  <a:pt x="6080" y="114731"/>
                  <a:pt x="4713" y="113365"/>
                </a:cubicBezTo>
                <a:cubicBezTo>
                  <a:pt x="1981" y="110632"/>
                  <a:pt x="1981" y="106216"/>
                  <a:pt x="4713" y="103483"/>
                </a:cubicBezTo>
                <a:lnTo>
                  <a:pt x="105825" y="2372"/>
                </a:lnTo>
                <a:cubicBezTo>
                  <a:pt x="107134" y="1063"/>
                  <a:pt x="108887" y="332"/>
                  <a:pt x="110703" y="332"/>
                </a:cubicBezTo>
                <a:cubicBezTo>
                  <a:pt x="110727" y="332"/>
                  <a:pt x="110751" y="332"/>
                  <a:pt x="110775" y="332"/>
                </a:cubicBezTo>
                <a:lnTo>
                  <a:pt x="110775" y="312"/>
                </a:lnTo>
                <a:close/>
                <a:moveTo>
                  <a:pt x="110858" y="0"/>
                </a:moveTo>
                <a:cubicBezTo>
                  <a:pt x="108972" y="0"/>
                  <a:pt x="107087" y="733"/>
                  <a:pt x="105666" y="2194"/>
                </a:cubicBezTo>
                <a:lnTo>
                  <a:pt x="4555" y="103305"/>
                </a:lnTo>
                <a:cubicBezTo>
                  <a:pt x="0" y="107860"/>
                  <a:pt x="3228" y="115662"/>
                  <a:pt x="9664" y="115662"/>
                </a:cubicBezTo>
                <a:cubicBezTo>
                  <a:pt x="11585" y="115662"/>
                  <a:pt x="13426" y="114890"/>
                  <a:pt x="14773" y="113543"/>
                </a:cubicBezTo>
                <a:lnTo>
                  <a:pt x="115904" y="12412"/>
                </a:lnTo>
                <a:cubicBezTo>
                  <a:pt x="118775" y="9600"/>
                  <a:pt x="118815" y="4966"/>
                  <a:pt x="115964" y="2114"/>
                </a:cubicBezTo>
                <a:cubicBezTo>
                  <a:pt x="114552" y="703"/>
                  <a:pt x="112705" y="0"/>
                  <a:pt x="1108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1"/>
          <p:cNvSpPr/>
          <p:nvPr/>
        </p:nvSpPr>
        <p:spPr>
          <a:xfrm>
            <a:off x="7754588" y="2928925"/>
            <a:ext cx="1399075" cy="1679650"/>
          </a:xfrm>
          <a:custGeom>
            <a:avLst/>
            <a:gdLst/>
            <a:ahLst/>
            <a:cxnLst/>
            <a:rect l="l" t="t" r="r" b="b"/>
            <a:pathLst>
              <a:path w="55963" h="67186" extrusionOk="0">
                <a:moveTo>
                  <a:pt x="52913" y="0"/>
                </a:moveTo>
                <a:cubicBezTo>
                  <a:pt x="52202" y="0"/>
                  <a:pt x="51492" y="273"/>
                  <a:pt x="50952" y="822"/>
                </a:cubicBezTo>
                <a:lnTo>
                  <a:pt x="4555" y="47200"/>
                </a:lnTo>
                <a:cubicBezTo>
                  <a:pt x="3446" y="48289"/>
                  <a:pt x="3407" y="50031"/>
                  <a:pt x="4456" y="51160"/>
                </a:cubicBezTo>
                <a:cubicBezTo>
                  <a:pt x="4998" y="51732"/>
                  <a:pt x="5723" y="52019"/>
                  <a:pt x="6450" y="52019"/>
                </a:cubicBezTo>
                <a:cubicBezTo>
                  <a:pt x="7159" y="52019"/>
                  <a:pt x="7870" y="51747"/>
                  <a:pt x="8417" y="51200"/>
                </a:cubicBezTo>
                <a:lnTo>
                  <a:pt x="18061" y="41556"/>
                </a:lnTo>
                <a:cubicBezTo>
                  <a:pt x="18338" y="41279"/>
                  <a:pt x="18694" y="41140"/>
                  <a:pt x="19048" y="41140"/>
                </a:cubicBezTo>
                <a:cubicBezTo>
                  <a:pt x="19402" y="41140"/>
                  <a:pt x="19754" y="41279"/>
                  <a:pt x="20021" y="41556"/>
                </a:cubicBezTo>
                <a:cubicBezTo>
                  <a:pt x="20576" y="42091"/>
                  <a:pt x="20576" y="42962"/>
                  <a:pt x="20021" y="43516"/>
                </a:cubicBezTo>
                <a:lnTo>
                  <a:pt x="1090" y="62448"/>
                </a:lnTo>
                <a:cubicBezTo>
                  <a:pt x="1" y="63537"/>
                  <a:pt x="1" y="65299"/>
                  <a:pt x="1090" y="66368"/>
                </a:cubicBezTo>
                <a:cubicBezTo>
                  <a:pt x="1635" y="66913"/>
                  <a:pt x="2342" y="67185"/>
                  <a:pt x="3050" y="67185"/>
                </a:cubicBezTo>
                <a:cubicBezTo>
                  <a:pt x="3758" y="67185"/>
                  <a:pt x="4466" y="66913"/>
                  <a:pt x="5011" y="66368"/>
                </a:cubicBezTo>
                <a:lnTo>
                  <a:pt x="42972" y="28407"/>
                </a:lnTo>
                <a:cubicBezTo>
                  <a:pt x="44061" y="27318"/>
                  <a:pt x="44061" y="25555"/>
                  <a:pt x="42972" y="24466"/>
                </a:cubicBezTo>
                <a:cubicBezTo>
                  <a:pt x="42437" y="23932"/>
                  <a:pt x="41729" y="23664"/>
                  <a:pt x="41019" y="23664"/>
                </a:cubicBezTo>
                <a:cubicBezTo>
                  <a:pt x="40309" y="23664"/>
                  <a:pt x="39596" y="23932"/>
                  <a:pt x="39051" y="24466"/>
                </a:cubicBezTo>
                <a:lnTo>
                  <a:pt x="35408" y="28130"/>
                </a:lnTo>
                <a:cubicBezTo>
                  <a:pt x="35140" y="28397"/>
                  <a:pt x="34784" y="28531"/>
                  <a:pt x="34427" y="28531"/>
                </a:cubicBezTo>
                <a:cubicBezTo>
                  <a:pt x="34071" y="28531"/>
                  <a:pt x="33714" y="28397"/>
                  <a:pt x="33447" y="28130"/>
                </a:cubicBezTo>
                <a:cubicBezTo>
                  <a:pt x="32912" y="27575"/>
                  <a:pt x="32912" y="26704"/>
                  <a:pt x="33447" y="26169"/>
                </a:cubicBezTo>
                <a:lnTo>
                  <a:pt x="54814" y="4802"/>
                </a:lnTo>
                <a:cubicBezTo>
                  <a:pt x="55903" y="3733"/>
                  <a:pt x="55962" y="1971"/>
                  <a:pt x="54913" y="842"/>
                </a:cubicBezTo>
                <a:cubicBezTo>
                  <a:pt x="54364" y="283"/>
                  <a:pt x="53638" y="0"/>
                  <a:pt x="529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1"/>
          <p:cNvSpPr/>
          <p:nvPr/>
        </p:nvSpPr>
        <p:spPr>
          <a:xfrm>
            <a:off x="7415488" y="-221175"/>
            <a:ext cx="1705500" cy="1691125"/>
          </a:xfrm>
          <a:custGeom>
            <a:avLst/>
            <a:gdLst/>
            <a:ahLst/>
            <a:cxnLst/>
            <a:rect l="l" t="t" r="r" b="b"/>
            <a:pathLst>
              <a:path w="68220" h="67645" extrusionOk="0">
                <a:moveTo>
                  <a:pt x="65157" y="1"/>
                </a:moveTo>
                <a:cubicBezTo>
                  <a:pt x="64419" y="1"/>
                  <a:pt x="63682" y="288"/>
                  <a:pt x="63130" y="861"/>
                </a:cubicBezTo>
                <a:lnTo>
                  <a:pt x="53328" y="10663"/>
                </a:lnTo>
                <a:cubicBezTo>
                  <a:pt x="53051" y="10930"/>
                  <a:pt x="52694" y="11064"/>
                  <a:pt x="52338" y="11064"/>
                </a:cubicBezTo>
                <a:cubicBezTo>
                  <a:pt x="51982" y="11064"/>
                  <a:pt x="51625" y="10930"/>
                  <a:pt x="51348" y="10663"/>
                </a:cubicBezTo>
                <a:cubicBezTo>
                  <a:pt x="50813" y="10108"/>
                  <a:pt x="50813" y="9237"/>
                  <a:pt x="51348" y="8702"/>
                </a:cubicBezTo>
                <a:lnTo>
                  <a:pt x="53249" y="6821"/>
                </a:lnTo>
                <a:cubicBezTo>
                  <a:pt x="54358" y="5732"/>
                  <a:pt x="54397" y="3969"/>
                  <a:pt x="53348" y="2861"/>
                </a:cubicBezTo>
                <a:cubicBezTo>
                  <a:pt x="52796" y="2289"/>
                  <a:pt x="52066" y="2001"/>
                  <a:pt x="51339" y="2001"/>
                </a:cubicBezTo>
                <a:cubicBezTo>
                  <a:pt x="50631" y="2001"/>
                  <a:pt x="49925" y="2274"/>
                  <a:pt x="49387" y="2821"/>
                </a:cubicBezTo>
                <a:lnTo>
                  <a:pt x="33130" y="19059"/>
                </a:lnTo>
                <a:cubicBezTo>
                  <a:pt x="32857" y="19353"/>
                  <a:pt x="32483" y="19503"/>
                  <a:pt x="32106" y="19503"/>
                </a:cubicBezTo>
                <a:cubicBezTo>
                  <a:pt x="31798" y="19503"/>
                  <a:pt x="31487" y="19403"/>
                  <a:pt x="31229" y="19198"/>
                </a:cubicBezTo>
                <a:cubicBezTo>
                  <a:pt x="30595" y="18683"/>
                  <a:pt x="30555" y="17732"/>
                  <a:pt x="31130" y="17138"/>
                </a:cubicBezTo>
                <a:lnTo>
                  <a:pt x="33229" y="15039"/>
                </a:lnTo>
                <a:cubicBezTo>
                  <a:pt x="34338" y="13970"/>
                  <a:pt x="34377" y="12207"/>
                  <a:pt x="33347" y="11079"/>
                </a:cubicBezTo>
                <a:cubicBezTo>
                  <a:pt x="32798" y="10509"/>
                  <a:pt x="32072" y="10227"/>
                  <a:pt x="31348" y="10227"/>
                </a:cubicBezTo>
                <a:cubicBezTo>
                  <a:pt x="30637" y="10227"/>
                  <a:pt x="29927" y="10499"/>
                  <a:pt x="29387" y="11039"/>
                </a:cubicBezTo>
                <a:lnTo>
                  <a:pt x="12258" y="28148"/>
                </a:lnTo>
                <a:cubicBezTo>
                  <a:pt x="11149" y="29237"/>
                  <a:pt x="11109" y="30980"/>
                  <a:pt x="12159" y="32109"/>
                </a:cubicBezTo>
                <a:cubicBezTo>
                  <a:pt x="12701" y="32681"/>
                  <a:pt x="13430" y="32968"/>
                  <a:pt x="14160" y="32968"/>
                </a:cubicBezTo>
                <a:cubicBezTo>
                  <a:pt x="14871" y="32968"/>
                  <a:pt x="15582" y="32696"/>
                  <a:pt x="16119" y="32148"/>
                </a:cubicBezTo>
                <a:lnTo>
                  <a:pt x="25724" y="22544"/>
                </a:lnTo>
                <a:cubicBezTo>
                  <a:pt x="26005" y="22252"/>
                  <a:pt x="26374" y="22108"/>
                  <a:pt x="26749" y="22108"/>
                </a:cubicBezTo>
                <a:cubicBezTo>
                  <a:pt x="27060" y="22108"/>
                  <a:pt x="27375" y="22208"/>
                  <a:pt x="27644" y="22406"/>
                </a:cubicBezTo>
                <a:cubicBezTo>
                  <a:pt x="28278" y="22920"/>
                  <a:pt x="28318" y="23891"/>
                  <a:pt x="27743" y="24465"/>
                </a:cubicBezTo>
                <a:lnTo>
                  <a:pt x="18159" y="34049"/>
                </a:lnTo>
                <a:cubicBezTo>
                  <a:pt x="17050" y="35119"/>
                  <a:pt x="16991" y="36881"/>
                  <a:pt x="18040" y="38010"/>
                </a:cubicBezTo>
                <a:cubicBezTo>
                  <a:pt x="18592" y="38572"/>
                  <a:pt x="19322" y="38854"/>
                  <a:pt x="20050" y="38854"/>
                </a:cubicBezTo>
                <a:cubicBezTo>
                  <a:pt x="20758" y="38854"/>
                  <a:pt x="21463" y="38587"/>
                  <a:pt x="22001" y="38050"/>
                </a:cubicBezTo>
                <a:lnTo>
                  <a:pt x="28773" y="31297"/>
                </a:lnTo>
                <a:cubicBezTo>
                  <a:pt x="29040" y="31020"/>
                  <a:pt x="29392" y="30881"/>
                  <a:pt x="29746" y="30881"/>
                </a:cubicBezTo>
                <a:cubicBezTo>
                  <a:pt x="30100" y="30881"/>
                  <a:pt x="30456" y="31020"/>
                  <a:pt x="30734" y="31297"/>
                </a:cubicBezTo>
                <a:cubicBezTo>
                  <a:pt x="31268" y="31832"/>
                  <a:pt x="31268" y="32703"/>
                  <a:pt x="30734" y="33257"/>
                </a:cubicBezTo>
                <a:lnTo>
                  <a:pt x="1149" y="62842"/>
                </a:lnTo>
                <a:cubicBezTo>
                  <a:pt x="40" y="63912"/>
                  <a:pt x="0" y="65674"/>
                  <a:pt x="1050" y="66803"/>
                </a:cubicBezTo>
                <a:cubicBezTo>
                  <a:pt x="1589" y="67362"/>
                  <a:pt x="2310" y="67644"/>
                  <a:pt x="3034" y="67644"/>
                </a:cubicBezTo>
                <a:cubicBezTo>
                  <a:pt x="3746" y="67644"/>
                  <a:pt x="4461" y="67372"/>
                  <a:pt x="5010" y="66823"/>
                </a:cubicBezTo>
                <a:lnTo>
                  <a:pt x="42912" y="28921"/>
                </a:lnTo>
                <a:cubicBezTo>
                  <a:pt x="44001" y="27851"/>
                  <a:pt x="44061" y="26089"/>
                  <a:pt x="43011" y="24960"/>
                </a:cubicBezTo>
                <a:cubicBezTo>
                  <a:pt x="42462" y="24391"/>
                  <a:pt x="41736" y="24109"/>
                  <a:pt x="41012" y="24109"/>
                </a:cubicBezTo>
                <a:cubicBezTo>
                  <a:pt x="40300" y="24109"/>
                  <a:pt x="39590" y="24381"/>
                  <a:pt x="39051" y="24921"/>
                </a:cubicBezTo>
                <a:lnTo>
                  <a:pt x="37704" y="26267"/>
                </a:lnTo>
                <a:cubicBezTo>
                  <a:pt x="37427" y="26534"/>
                  <a:pt x="37070" y="26668"/>
                  <a:pt x="36716" y="26668"/>
                </a:cubicBezTo>
                <a:cubicBezTo>
                  <a:pt x="36362" y="26668"/>
                  <a:pt x="36011" y="26534"/>
                  <a:pt x="35744" y="26267"/>
                </a:cubicBezTo>
                <a:cubicBezTo>
                  <a:pt x="35189" y="25732"/>
                  <a:pt x="35189" y="24841"/>
                  <a:pt x="35744" y="24307"/>
                </a:cubicBezTo>
                <a:lnTo>
                  <a:pt x="45110" y="14960"/>
                </a:lnTo>
                <a:cubicBezTo>
                  <a:pt x="45377" y="14683"/>
                  <a:pt x="45734" y="14544"/>
                  <a:pt x="46090" y="14544"/>
                </a:cubicBezTo>
                <a:cubicBezTo>
                  <a:pt x="46447" y="14544"/>
                  <a:pt x="46803" y="14683"/>
                  <a:pt x="47071" y="14960"/>
                </a:cubicBezTo>
                <a:cubicBezTo>
                  <a:pt x="47605" y="15495"/>
                  <a:pt x="47605" y="16366"/>
                  <a:pt x="47071" y="16920"/>
                </a:cubicBezTo>
                <a:lnTo>
                  <a:pt x="46100" y="17891"/>
                </a:lnTo>
                <a:cubicBezTo>
                  <a:pt x="44991" y="18960"/>
                  <a:pt x="44952" y="20722"/>
                  <a:pt x="46001" y="21851"/>
                </a:cubicBezTo>
                <a:cubicBezTo>
                  <a:pt x="46541" y="22411"/>
                  <a:pt x="47262" y="22693"/>
                  <a:pt x="47986" y="22693"/>
                </a:cubicBezTo>
                <a:cubicBezTo>
                  <a:pt x="48697" y="22693"/>
                  <a:pt x="49412" y="22420"/>
                  <a:pt x="49962" y="21871"/>
                </a:cubicBezTo>
                <a:lnTo>
                  <a:pt x="67130" y="4722"/>
                </a:lnTo>
                <a:cubicBezTo>
                  <a:pt x="68220" y="3613"/>
                  <a:pt x="68200" y="1831"/>
                  <a:pt x="67091" y="761"/>
                </a:cubicBezTo>
                <a:cubicBezTo>
                  <a:pt x="66545" y="254"/>
                  <a:pt x="65850" y="1"/>
                  <a:pt x="65157" y="1"/>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p:cNvSpPr/>
          <p:nvPr/>
        </p:nvSpPr>
        <p:spPr>
          <a:xfrm>
            <a:off x="7621600" y="1653197"/>
            <a:ext cx="2278036" cy="2258836"/>
          </a:xfrm>
          <a:custGeom>
            <a:avLst/>
            <a:gdLst/>
            <a:ahLst/>
            <a:cxnLst/>
            <a:rect l="l" t="t" r="r" b="b"/>
            <a:pathLst>
              <a:path w="68220" h="67645" extrusionOk="0">
                <a:moveTo>
                  <a:pt x="65157" y="1"/>
                </a:moveTo>
                <a:cubicBezTo>
                  <a:pt x="64419" y="1"/>
                  <a:pt x="63682" y="288"/>
                  <a:pt x="63130" y="861"/>
                </a:cubicBezTo>
                <a:lnTo>
                  <a:pt x="53328" y="10663"/>
                </a:lnTo>
                <a:cubicBezTo>
                  <a:pt x="53051" y="10930"/>
                  <a:pt x="52694" y="11064"/>
                  <a:pt x="52338" y="11064"/>
                </a:cubicBezTo>
                <a:cubicBezTo>
                  <a:pt x="51982" y="11064"/>
                  <a:pt x="51625" y="10930"/>
                  <a:pt x="51348" y="10663"/>
                </a:cubicBezTo>
                <a:cubicBezTo>
                  <a:pt x="50813" y="10108"/>
                  <a:pt x="50813" y="9237"/>
                  <a:pt x="51348" y="8702"/>
                </a:cubicBezTo>
                <a:lnTo>
                  <a:pt x="53249" y="6821"/>
                </a:lnTo>
                <a:cubicBezTo>
                  <a:pt x="54358" y="5732"/>
                  <a:pt x="54397" y="3969"/>
                  <a:pt x="53348" y="2861"/>
                </a:cubicBezTo>
                <a:cubicBezTo>
                  <a:pt x="52796" y="2289"/>
                  <a:pt x="52066" y="2001"/>
                  <a:pt x="51339" y="2001"/>
                </a:cubicBezTo>
                <a:cubicBezTo>
                  <a:pt x="50631" y="2001"/>
                  <a:pt x="49925" y="2274"/>
                  <a:pt x="49387" y="2821"/>
                </a:cubicBezTo>
                <a:lnTo>
                  <a:pt x="33130" y="19059"/>
                </a:lnTo>
                <a:cubicBezTo>
                  <a:pt x="32857" y="19353"/>
                  <a:pt x="32483" y="19503"/>
                  <a:pt x="32106" y="19503"/>
                </a:cubicBezTo>
                <a:cubicBezTo>
                  <a:pt x="31798" y="19503"/>
                  <a:pt x="31487" y="19403"/>
                  <a:pt x="31229" y="19198"/>
                </a:cubicBezTo>
                <a:cubicBezTo>
                  <a:pt x="30595" y="18683"/>
                  <a:pt x="30555" y="17732"/>
                  <a:pt x="31130" y="17138"/>
                </a:cubicBezTo>
                <a:lnTo>
                  <a:pt x="33229" y="15039"/>
                </a:lnTo>
                <a:cubicBezTo>
                  <a:pt x="34338" y="13970"/>
                  <a:pt x="34377" y="12207"/>
                  <a:pt x="33347" y="11079"/>
                </a:cubicBezTo>
                <a:cubicBezTo>
                  <a:pt x="32798" y="10509"/>
                  <a:pt x="32072" y="10227"/>
                  <a:pt x="31348" y="10227"/>
                </a:cubicBezTo>
                <a:cubicBezTo>
                  <a:pt x="30637" y="10227"/>
                  <a:pt x="29927" y="10499"/>
                  <a:pt x="29387" y="11039"/>
                </a:cubicBezTo>
                <a:lnTo>
                  <a:pt x="12258" y="28148"/>
                </a:lnTo>
                <a:cubicBezTo>
                  <a:pt x="11149" y="29237"/>
                  <a:pt x="11109" y="30980"/>
                  <a:pt x="12159" y="32109"/>
                </a:cubicBezTo>
                <a:cubicBezTo>
                  <a:pt x="12701" y="32681"/>
                  <a:pt x="13430" y="32968"/>
                  <a:pt x="14160" y="32968"/>
                </a:cubicBezTo>
                <a:cubicBezTo>
                  <a:pt x="14871" y="32968"/>
                  <a:pt x="15582" y="32696"/>
                  <a:pt x="16119" y="32148"/>
                </a:cubicBezTo>
                <a:lnTo>
                  <a:pt x="25724" y="22544"/>
                </a:lnTo>
                <a:cubicBezTo>
                  <a:pt x="26005" y="22252"/>
                  <a:pt x="26374" y="22108"/>
                  <a:pt x="26749" y="22108"/>
                </a:cubicBezTo>
                <a:cubicBezTo>
                  <a:pt x="27060" y="22108"/>
                  <a:pt x="27375" y="22208"/>
                  <a:pt x="27644" y="22406"/>
                </a:cubicBezTo>
                <a:cubicBezTo>
                  <a:pt x="28278" y="22920"/>
                  <a:pt x="28318" y="23891"/>
                  <a:pt x="27743" y="24465"/>
                </a:cubicBezTo>
                <a:lnTo>
                  <a:pt x="18159" y="34049"/>
                </a:lnTo>
                <a:cubicBezTo>
                  <a:pt x="17050" y="35119"/>
                  <a:pt x="16991" y="36881"/>
                  <a:pt x="18040" y="38010"/>
                </a:cubicBezTo>
                <a:cubicBezTo>
                  <a:pt x="18592" y="38572"/>
                  <a:pt x="19322" y="38854"/>
                  <a:pt x="20050" y="38854"/>
                </a:cubicBezTo>
                <a:cubicBezTo>
                  <a:pt x="20758" y="38854"/>
                  <a:pt x="21463" y="38587"/>
                  <a:pt x="22001" y="38050"/>
                </a:cubicBezTo>
                <a:lnTo>
                  <a:pt x="28773" y="31297"/>
                </a:lnTo>
                <a:cubicBezTo>
                  <a:pt x="29040" y="31020"/>
                  <a:pt x="29392" y="30881"/>
                  <a:pt x="29746" y="30881"/>
                </a:cubicBezTo>
                <a:cubicBezTo>
                  <a:pt x="30100" y="30881"/>
                  <a:pt x="30456" y="31020"/>
                  <a:pt x="30734" y="31297"/>
                </a:cubicBezTo>
                <a:cubicBezTo>
                  <a:pt x="31268" y="31832"/>
                  <a:pt x="31268" y="32703"/>
                  <a:pt x="30734" y="33257"/>
                </a:cubicBezTo>
                <a:lnTo>
                  <a:pt x="1149" y="62842"/>
                </a:lnTo>
                <a:cubicBezTo>
                  <a:pt x="40" y="63912"/>
                  <a:pt x="0" y="65674"/>
                  <a:pt x="1050" y="66803"/>
                </a:cubicBezTo>
                <a:cubicBezTo>
                  <a:pt x="1589" y="67362"/>
                  <a:pt x="2310" y="67644"/>
                  <a:pt x="3034" y="67644"/>
                </a:cubicBezTo>
                <a:cubicBezTo>
                  <a:pt x="3746" y="67644"/>
                  <a:pt x="4461" y="67372"/>
                  <a:pt x="5010" y="66823"/>
                </a:cubicBezTo>
                <a:lnTo>
                  <a:pt x="42912" y="28921"/>
                </a:lnTo>
                <a:cubicBezTo>
                  <a:pt x="44001" y="27851"/>
                  <a:pt x="44061" y="26089"/>
                  <a:pt x="43011" y="24960"/>
                </a:cubicBezTo>
                <a:cubicBezTo>
                  <a:pt x="42462" y="24391"/>
                  <a:pt x="41736" y="24109"/>
                  <a:pt x="41012" y="24109"/>
                </a:cubicBezTo>
                <a:cubicBezTo>
                  <a:pt x="40300" y="24109"/>
                  <a:pt x="39590" y="24381"/>
                  <a:pt x="39051" y="24921"/>
                </a:cubicBezTo>
                <a:lnTo>
                  <a:pt x="37704" y="26267"/>
                </a:lnTo>
                <a:cubicBezTo>
                  <a:pt x="37427" y="26534"/>
                  <a:pt x="37070" y="26668"/>
                  <a:pt x="36716" y="26668"/>
                </a:cubicBezTo>
                <a:cubicBezTo>
                  <a:pt x="36362" y="26668"/>
                  <a:pt x="36011" y="26534"/>
                  <a:pt x="35744" y="26267"/>
                </a:cubicBezTo>
                <a:cubicBezTo>
                  <a:pt x="35189" y="25732"/>
                  <a:pt x="35189" y="24841"/>
                  <a:pt x="35744" y="24307"/>
                </a:cubicBezTo>
                <a:lnTo>
                  <a:pt x="45110" y="14960"/>
                </a:lnTo>
                <a:cubicBezTo>
                  <a:pt x="45377" y="14683"/>
                  <a:pt x="45734" y="14544"/>
                  <a:pt x="46090" y="14544"/>
                </a:cubicBezTo>
                <a:cubicBezTo>
                  <a:pt x="46447" y="14544"/>
                  <a:pt x="46803" y="14683"/>
                  <a:pt x="47071" y="14960"/>
                </a:cubicBezTo>
                <a:cubicBezTo>
                  <a:pt x="47605" y="15495"/>
                  <a:pt x="47605" y="16366"/>
                  <a:pt x="47071" y="16920"/>
                </a:cubicBezTo>
                <a:lnTo>
                  <a:pt x="46100" y="17891"/>
                </a:lnTo>
                <a:cubicBezTo>
                  <a:pt x="44991" y="18960"/>
                  <a:pt x="44952" y="20722"/>
                  <a:pt x="46001" y="21851"/>
                </a:cubicBezTo>
                <a:cubicBezTo>
                  <a:pt x="46541" y="22411"/>
                  <a:pt x="47262" y="22693"/>
                  <a:pt x="47986" y="22693"/>
                </a:cubicBezTo>
                <a:cubicBezTo>
                  <a:pt x="48697" y="22693"/>
                  <a:pt x="49412" y="22420"/>
                  <a:pt x="49962" y="21871"/>
                </a:cubicBezTo>
                <a:lnTo>
                  <a:pt x="67130" y="4722"/>
                </a:lnTo>
                <a:cubicBezTo>
                  <a:pt x="68220" y="3613"/>
                  <a:pt x="68200" y="1831"/>
                  <a:pt x="67091" y="761"/>
                </a:cubicBezTo>
                <a:cubicBezTo>
                  <a:pt x="66545" y="254"/>
                  <a:pt x="65850" y="1"/>
                  <a:pt x="651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7_1_1">
    <p:spTree>
      <p:nvGrpSpPr>
        <p:cNvPr id="1" name="Shape 528"/>
        <p:cNvGrpSpPr/>
        <p:nvPr/>
      </p:nvGrpSpPr>
      <p:grpSpPr>
        <a:xfrm>
          <a:off x="0" y="0"/>
          <a:ext cx="0" cy="0"/>
          <a:chOff x="0" y="0"/>
          <a:chExt cx="0" cy="0"/>
        </a:xfrm>
      </p:grpSpPr>
      <p:pic>
        <p:nvPicPr>
          <p:cNvPr id="529" name="Google Shape;529;p32"/>
          <p:cNvPicPr preferRelativeResize="0"/>
          <p:nvPr/>
        </p:nvPicPr>
        <p:blipFill>
          <a:blip r:embed="rId2">
            <a:alphaModFix amt="10000"/>
          </a:blip>
          <a:stretch>
            <a:fillRect/>
          </a:stretch>
        </p:blipFill>
        <p:spPr>
          <a:xfrm>
            <a:off x="140075" y="189425"/>
            <a:ext cx="8863826" cy="4847374"/>
          </a:xfrm>
          <a:prstGeom prst="rect">
            <a:avLst/>
          </a:prstGeom>
          <a:noFill/>
          <a:ln>
            <a:noFill/>
          </a:ln>
        </p:spPr>
      </p:pic>
      <p:sp>
        <p:nvSpPr>
          <p:cNvPr id="530" name="Google Shape;530;p32"/>
          <p:cNvSpPr/>
          <p:nvPr/>
        </p:nvSpPr>
        <p:spPr>
          <a:xfrm>
            <a:off x="7004465" y="4854079"/>
            <a:ext cx="953720" cy="952769"/>
          </a:xfrm>
          <a:custGeom>
            <a:avLst/>
            <a:gdLst/>
            <a:ahLst/>
            <a:cxnLst/>
            <a:rect l="l" t="t" r="r" b="b"/>
            <a:pathLst>
              <a:path w="34101" h="34067" extrusionOk="0">
                <a:moveTo>
                  <a:pt x="33964" y="1"/>
                </a:moveTo>
                <a:cubicBezTo>
                  <a:pt x="33932" y="1"/>
                  <a:pt x="33902" y="16"/>
                  <a:pt x="33883" y="46"/>
                </a:cubicBezTo>
                <a:lnTo>
                  <a:pt x="60" y="33848"/>
                </a:lnTo>
                <a:cubicBezTo>
                  <a:pt x="1" y="33908"/>
                  <a:pt x="1" y="33987"/>
                  <a:pt x="60" y="34027"/>
                </a:cubicBezTo>
                <a:cubicBezTo>
                  <a:pt x="80" y="34046"/>
                  <a:pt x="119" y="34066"/>
                  <a:pt x="139" y="34066"/>
                </a:cubicBezTo>
                <a:cubicBezTo>
                  <a:pt x="179" y="34066"/>
                  <a:pt x="199" y="34046"/>
                  <a:pt x="238" y="34027"/>
                </a:cubicBezTo>
                <a:lnTo>
                  <a:pt x="34061" y="204"/>
                </a:lnTo>
                <a:cubicBezTo>
                  <a:pt x="34100" y="164"/>
                  <a:pt x="34100" y="85"/>
                  <a:pt x="34061" y="46"/>
                </a:cubicBezTo>
                <a:cubicBezTo>
                  <a:pt x="34031" y="16"/>
                  <a:pt x="33996" y="1"/>
                  <a:pt x="339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6927190" y="3854779"/>
            <a:ext cx="953720" cy="952769"/>
          </a:xfrm>
          <a:custGeom>
            <a:avLst/>
            <a:gdLst/>
            <a:ahLst/>
            <a:cxnLst/>
            <a:rect l="l" t="t" r="r" b="b"/>
            <a:pathLst>
              <a:path w="34101" h="34067" extrusionOk="0">
                <a:moveTo>
                  <a:pt x="33964" y="1"/>
                </a:moveTo>
                <a:cubicBezTo>
                  <a:pt x="33932" y="1"/>
                  <a:pt x="33902" y="16"/>
                  <a:pt x="33883" y="46"/>
                </a:cubicBezTo>
                <a:lnTo>
                  <a:pt x="60" y="33848"/>
                </a:lnTo>
                <a:cubicBezTo>
                  <a:pt x="1" y="33908"/>
                  <a:pt x="1" y="33987"/>
                  <a:pt x="60" y="34027"/>
                </a:cubicBezTo>
                <a:cubicBezTo>
                  <a:pt x="80" y="34046"/>
                  <a:pt x="119" y="34066"/>
                  <a:pt x="139" y="34066"/>
                </a:cubicBezTo>
                <a:cubicBezTo>
                  <a:pt x="179" y="34066"/>
                  <a:pt x="199" y="34046"/>
                  <a:pt x="238" y="34027"/>
                </a:cubicBezTo>
                <a:lnTo>
                  <a:pt x="34061" y="204"/>
                </a:lnTo>
                <a:cubicBezTo>
                  <a:pt x="34100" y="164"/>
                  <a:pt x="34100" y="85"/>
                  <a:pt x="34061" y="46"/>
                </a:cubicBezTo>
                <a:cubicBezTo>
                  <a:pt x="34031" y="16"/>
                  <a:pt x="33996" y="1"/>
                  <a:pt x="339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5655034" y="4029245"/>
            <a:ext cx="1093837" cy="1093417"/>
          </a:xfrm>
          <a:custGeom>
            <a:avLst/>
            <a:gdLst/>
            <a:ahLst/>
            <a:cxnLst/>
            <a:rect l="l" t="t" r="r" b="b"/>
            <a:pathLst>
              <a:path w="39111" h="39096" extrusionOk="0">
                <a:moveTo>
                  <a:pt x="38981" y="1"/>
                </a:moveTo>
                <a:cubicBezTo>
                  <a:pt x="38952" y="1"/>
                  <a:pt x="38922" y="16"/>
                  <a:pt x="38892" y="45"/>
                </a:cubicBezTo>
                <a:lnTo>
                  <a:pt x="40" y="38878"/>
                </a:lnTo>
                <a:cubicBezTo>
                  <a:pt x="0" y="38937"/>
                  <a:pt x="0" y="39017"/>
                  <a:pt x="40" y="39056"/>
                </a:cubicBezTo>
                <a:cubicBezTo>
                  <a:pt x="80" y="39076"/>
                  <a:pt x="99" y="39096"/>
                  <a:pt x="139" y="39096"/>
                </a:cubicBezTo>
                <a:cubicBezTo>
                  <a:pt x="179" y="39096"/>
                  <a:pt x="198" y="39076"/>
                  <a:pt x="218" y="39056"/>
                </a:cubicBezTo>
                <a:lnTo>
                  <a:pt x="39071" y="204"/>
                </a:lnTo>
                <a:cubicBezTo>
                  <a:pt x="39110" y="164"/>
                  <a:pt x="39110" y="85"/>
                  <a:pt x="39071" y="45"/>
                </a:cubicBezTo>
                <a:cubicBezTo>
                  <a:pt x="39041" y="16"/>
                  <a:pt x="39011" y="1"/>
                  <a:pt x="38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5697685" y="3993166"/>
            <a:ext cx="1763938" cy="1675030"/>
          </a:xfrm>
          <a:custGeom>
            <a:avLst/>
            <a:gdLst/>
            <a:ahLst/>
            <a:cxnLst/>
            <a:rect l="l" t="t" r="r" b="b"/>
            <a:pathLst>
              <a:path w="63071" h="59892" extrusionOk="0">
                <a:moveTo>
                  <a:pt x="55041" y="306"/>
                </a:moveTo>
                <a:lnTo>
                  <a:pt x="55041" y="306"/>
                </a:lnTo>
                <a:cubicBezTo>
                  <a:pt x="57869" y="310"/>
                  <a:pt x="60419" y="2012"/>
                  <a:pt x="61507" y="4623"/>
                </a:cubicBezTo>
                <a:cubicBezTo>
                  <a:pt x="62576" y="7236"/>
                  <a:pt x="61982" y="10227"/>
                  <a:pt x="59982" y="12227"/>
                </a:cubicBezTo>
                <a:lnTo>
                  <a:pt x="14614" y="57594"/>
                </a:lnTo>
                <a:cubicBezTo>
                  <a:pt x="13248" y="58961"/>
                  <a:pt x="11461" y="59644"/>
                  <a:pt x="9674" y="59644"/>
                </a:cubicBezTo>
                <a:cubicBezTo>
                  <a:pt x="7887" y="59644"/>
                  <a:pt x="6099" y="58961"/>
                  <a:pt x="4733" y="57594"/>
                </a:cubicBezTo>
                <a:cubicBezTo>
                  <a:pt x="2000" y="54881"/>
                  <a:pt x="2000" y="50446"/>
                  <a:pt x="4733" y="47733"/>
                </a:cubicBezTo>
                <a:lnTo>
                  <a:pt x="50100" y="2365"/>
                </a:lnTo>
                <a:cubicBezTo>
                  <a:pt x="51405" y="1041"/>
                  <a:pt x="53183" y="308"/>
                  <a:pt x="55041" y="306"/>
                </a:cubicBezTo>
                <a:close/>
                <a:moveTo>
                  <a:pt x="55114" y="1"/>
                </a:moveTo>
                <a:cubicBezTo>
                  <a:pt x="53237" y="1"/>
                  <a:pt x="51360" y="729"/>
                  <a:pt x="49942" y="2187"/>
                </a:cubicBezTo>
                <a:lnTo>
                  <a:pt x="4575" y="47554"/>
                </a:lnTo>
                <a:cubicBezTo>
                  <a:pt x="0" y="52109"/>
                  <a:pt x="3228" y="59891"/>
                  <a:pt x="9684" y="59891"/>
                </a:cubicBezTo>
                <a:cubicBezTo>
                  <a:pt x="11604" y="59891"/>
                  <a:pt x="13446" y="59139"/>
                  <a:pt x="14793" y="57772"/>
                </a:cubicBezTo>
                <a:lnTo>
                  <a:pt x="60160" y="12405"/>
                </a:lnTo>
                <a:cubicBezTo>
                  <a:pt x="63051" y="9593"/>
                  <a:pt x="63071" y="4959"/>
                  <a:pt x="60219" y="2108"/>
                </a:cubicBezTo>
                <a:cubicBezTo>
                  <a:pt x="58806" y="704"/>
                  <a:pt x="56959" y="1"/>
                  <a:pt x="55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12175" y="2936250"/>
            <a:ext cx="3322986" cy="3234777"/>
          </a:xfrm>
          <a:custGeom>
            <a:avLst/>
            <a:gdLst/>
            <a:ahLst/>
            <a:cxnLst/>
            <a:rect l="l" t="t" r="r" b="b"/>
            <a:pathLst>
              <a:path w="118816" h="115662" extrusionOk="0">
                <a:moveTo>
                  <a:pt x="110775" y="312"/>
                </a:moveTo>
                <a:cubicBezTo>
                  <a:pt x="113607" y="312"/>
                  <a:pt x="116142" y="2015"/>
                  <a:pt x="117231" y="4629"/>
                </a:cubicBezTo>
                <a:cubicBezTo>
                  <a:pt x="118320" y="7223"/>
                  <a:pt x="117726" y="10233"/>
                  <a:pt x="115726" y="12234"/>
                </a:cubicBezTo>
                <a:lnTo>
                  <a:pt x="14595" y="113365"/>
                </a:lnTo>
                <a:cubicBezTo>
                  <a:pt x="13228" y="114731"/>
                  <a:pt x="11441" y="115414"/>
                  <a:pt x="9654" y="115414"/>
                </a:cubicBezTo>
                <a:cubicBezTo>
                  <a:pt x="7867" y="115414"/>
                  <a:pt x="6080" y="114731"/>
                  <a:pt x="4713" y="113365"/>
                </a:cubicBezTo>
                <a:cubicBezTo>
                  <a:pt x="1981" y="110632"/>
                  <a:pt x="1981" y="106216"/>
                  <a:pt x="4713" y="103483"/>
                </a:cubicBezTo>
                <a:lnTo>
                  <a:pt x="105825" y="2372"/>
                </a:lnTo>
                <a:cubicBezTo>
                  <a:pt x="107134" y="1063"/>
                  <a:pt x="108887" y="332"/>
                  <a:pt x="110703" y="332"/>
                </a:cubicBezTo>
                <a:cubicBezTo>
                  <a:pt x="110727" y="332"/>
                  <a:pt x="110751" y="332"/>
                  <a:pt x="110775" y="332"/>
                </a:cubicBezTo>
                <a:lnTo>
                  <a:pt x="110775" y="312"/>
                </a:lnTo>
                <a:close/>
                <a:moveTo>
                  <a:pt x="110858" y="0"/>
                </a:moveTo>
                <a:cubicBezTo>
                  <a:pt x="108972" y="0"/>
                  <a:pt x="107087" y="733"/>
                  <a:pt x="105666" y="2194"/>
                </a:cubicBezTo>
                <a:lnTo>
                  <a:pt x="4555" y="103305"/>
                </a:lnTo>
                <a:cubicBezTo>
                  <a:pt x="0" y="107860"/>
                  <a:pt x="3228" y="115662"/>
                  <a:pt x="9664" y="115662"/>
                </a:cubicBezTo>
                <a:cubicBezTo>
                  <a:pt x="11585" y="115662"/>
                  <a:pt x="13426" y="114890"/>
                  <a:pt x="14773" y="113543"/>
                </a:cubicBezTo>
                <a:lnTo>
                  <a:pt x="115904" y="12412"/>
                </a:lnTo>
                <a:cubicBezTo>
                  <a:pt x="118775" y="9600"/>
                  <a:pt x="118815" y="4966"/>
                  <a:pt x="115964" y="2114"/>
                </a:cubicBezTo>
                <a:cubicBezTo>
                  <a:pt x="114552" y="703"/>
                  <a:pt x="112705" y="0"/>
                  <a:pt x="1108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2"/>
          <p:cNvSpPr/>
          <p:nvPr/>
        </p:nvSpPr>
        <p:spPr>
          <a:xfrm>
            <a:off x="5432380" y="3214421"/>
            <a:ext cx="1565145" cy="1879024"/>
          </a:xfrm>
          <a:custGeom>
            <a:avLst/>
            <a:gdLst/>
            <a:ahLst/>
            <a:cxnLst/>
            <a:rect l="l" t="t" r="r" b="b"/>
            <a:pathLst>
              <a:path w="55963" h="67186" extrusionOk="0">
                <a:moveTo>
                  <a:pt x="52913" y="0"/>
                </a:moveTo>
                <a:cubicBezTo>
                  <a:pt x="52202" y="0"/>
                  <a:pt x="51492" y="273"/>
                  <a:pt x="50952" y="822"/>
                </a:cubicBezTo>
                <a:lnTo>
                  <a:pt x="4555" y="47200"/>
                </a:lnTo>
                <a:cubicBezTo>
                  <a:pt x="3446" y="48289"/>
                  <a:pt x="3407" y="50031"/>
                  <a:pt x="4456" y="51160"/>
                </a:cubicBezTo>
                <a:cubicBezTo>
                  <a:pt x="4998" y="51732"/>
                  <a:pt x="5723" y="52019"/>
                  <a:pt x="6450" y="52019"/>
                </a:cubicBezTo>
                <a:cubicBezTo>
                  <a:pt x="7159" y="52019"/>
                  <a:pt x="7870" y="51747"/>
                  <a:pt x="8417" y="51200"/>
                </a:cubicBezTo>
                <a:lnTo>
                  <a:pt x="18061" y="41556"/>
                </a:lnTo>
                <a:cubicBezTo>
                  <a:pt x="18338" y="41279"/>
                  <a:pt x="18694" y="41140"/>
                  <a:pt x="19048" y="41140"/>
                </a:cubicBezTo>
                <a:cubicBezTo>
                  <a:pt x="19402" y="41140"/>
                  <a:pt x="19754" y="41279"/>
                  <a:pt x="20021" y="41556"/>
                </a:cubicBezTo>
                <a:cubicBezTo>
                  <a:pt x="20576" y="42091"/>
                  <a:pt x="20576" y="42962"/>
                  <a:pt x="20021" y="43516"/>
                </a:cubicBezTo>
                <a:lnTo>
                  <a:pt x="1090" y="62448"/>
                </a:lnTo>
                <a:cubicBezTo>
                  <a:pt x="1" y="63537"/>
                  <a:pt x="1" y="65299"/>
                  <a:pt x="1090" y="66368"/>
                </a:cubicBezTo>
                <a:cubicBezTo>
                  <a:pt x="1635" y="66913"/>
                  <a:pt x="2342" y="67185"/>
                  <a:pt x="3050" y="67185"/>
                </a:cubicBezTo>
                <a:cubicBezTo>
                  <a:pt x="3758" y="67185"/>
                  <a:pt x="4466" y="66913"/>
                  <a:pt x="5011" y="66368"/>
                </a:cubicBezTo>
                <a:lnTo>
                  <a:pt x="42972" y="28407"/>
                </a:lnTo>
                <a:cubicBezTo>
                  <a:pt x="44061" y="27318"/>
                  <a:pt x="44061" y="25555"/>
                  <a:pt x="42972" y="24466"/>
                </a:cubicBezTo>
                <a:cubicBezTo>
                  <a:pt x="42437" y="23932"/>
                  <a:pt x="41729" y="23664"/>
                  <a:pt x="41019" y="23664"/>
                </a:cubicBezTo>
                <a:cubicBezTo>
                  <a:pt x="40309" y="23664"/>
                  <a:pt x="39596" y="23932"/>
                  <a:pt x="39051" y="24466"/>
                </a:cubicBezTo>
                <a:lnTo>
                  <a:pt x="35408" y="28130"/>
                </a:lnTo>
                <a:cubicBezTo>
                  <a:pt x="35140" y="28397"/>
                  <a:pt x="34784" y="28531"/>
                  <a:pt x="34427" y="28531"/>
                </a:cubicBezTo>
                <a:cubicBezTo>
                  <a:pt x="34071" y="28531"/>
                  <a:pt x="33714" y="28397"/>
                  <a:pt x="33447" y="28130"/>
                </a:cubicBezTo>
                <a:cubicBezTo>
                  <a:pt x="32912" y="27575"/>
                  <a:pt x="32912" y="26704"/>
                  <a:pt x="33447" y="26169"/>
                </a:cubicBezTo>
                <a:lnTo>
                  <a:pt x="54814" y="4802"/>
                </a:lnTo>
                <a:cubicBezTo>
                  <a:pt x="55903" y="3733"/>
                  <a:pt x="55962" y="1971"/>
                  <a:pt x="54913" y="842"/>
                </a:cubicBezTo>
                <a:cubicBezTo>
                  <a:pt x="54364" y="283"/>
                  <a:pt x="53638" y="0"/>
                  <a:pt x="5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2"/>
          <p:cNvSpPr/>
          <p:nvPr/>
        </p:nvSpPr>
        <p:spPr>
          <a:xfrm>
            <a:off x="6304677" y="2940893"/>
            <a:ext cx="2498896" cy="2483822"/>
          </a:xfrm>
          <a:custGeom>
            <a:avLst/>
            <a:gdLst/>
            <a:ahLst/>
            <a:cxnLst/>
            <a:rect l="l" t="t" r="r" b="b"/>
            <a:pathLst>
              <a:path w="89350" h="88811" extrusionOk="0">
                <a:moveTo>
                  <a:pt x="86306" y="0"/>
                </a:moveTo>
                <a:cubicBezTo>
                  <a:pt x="85597" y="0"/>
                  <a:pt x="84886" y="273"/>
                  <a:pt x="84339" y="820"/>
                </a:cubicBezTo>
                <a:lnTo>
                  <a:pt x="59289" y="25909"/>
                </a:lnTo>
                <a:cubicBezTo>
                  <a:pt x="58180" y="26979"/>
                  <a:pt x="58141" y="28741"/>
                  <a:pt x="59190" y="29870"/>
                </a:cubicBezTo>
                <a:cubicBezTo>
                  <a:pt x="59730" y="30429"/>
                  <a:pt x="60450" y="30712"/>
                  <a:pt x="61175" y="30712"/>
                </a:cubicBezTo>
                <a:cubicBezTo>
                  <a:pt x="61886" y="30712"/>
                  <a:pt x="62601" y="30439"/>
                  <a:pt x="63151" y="29890"/>
                </a:cubicBezTo>
                <a:lnTo>
                  <a:pt x="64477" y="28563"/>
                </a:lnTo>
                <a:cubicBezTo>
                  <a:pt x="64755" y="28286"/>
                  <a:pt x="65111" y="28147"/>
                  <a:pt x="65465" y="28147"/>
                </a:cubicBezTo>
                <a:cubicBezTo>
                  <a:pt x="65819" y="28147"/>
                  <a:pt x="66170" y="28286"/>
                  <a:pt x="66438" y="28563"/>
                </a:cubicBezTo>
                <a:cubicBezTo>
                  <a:pt x="66992" y="29098"/>
                  <a:pt x="66992" y="29969"/>
                  <a:pt x="66438" y="30523"/>
                </a:cubicBezTo>
                <a:lnTo>
                  <a:pt x="43903" y="53059"/>
                </a:lnTo>
                <a:cubicBezTo>
                  <a:pt x="43635" y="53326"/>
                  <a:pt x="43279" y="53460"/>
                  <a:pt x="42922" y="53460"/>
                </a:cubicBezTo>
                <a:cubicBezTo>
                  <a:pt x="42566" y="53460"/>
                  <a:pt x="42210" y="53326"/>
                  <a:pt x="41942" y="53059"/>
                </a:cubicBezTo>
                <a:cubicBezTo>
                  <a:pt x="41408" y="52524"/>
                  <a:pt x="41408" y="51633"/>
                  <a:pt x="41942" y="51098"/>
                </a:cubicBezTo>
                <a:lnTo>
                  <a:pt x="42913" y="50128"/>
                </a:lnTo>
                <a:cubicBezTo>
                  <a:pt x="44021" y="49059"/>
                  <a:pt x="44061" y="47296"/>
                  <a:pt x="43012" y="46167"/>
                </a:cubicBezTo>
                <a:cubicBezTo>
                  <a:pt x="42472" y="45598"/>
                  <a:pt x="41751" y="45316"/>
                  <a:pt x="41027" y="45316"/>
                </a:cubicBezTo>
                <a:cubicBezTo>
                  <a:pt x="40315" y="45316"/>
                  <a:pt x="39601" y="45588"/>
                  <a:pt x="39051" y="46128"/>
                </a:cubicBezTo>
                <a:lnTo>
                  <a:pt x="1090" y="84089"/>
                </a:lnTo>
                <a:cubicBezTo>
                  <a:pt x="1" y="85198"/>
                  <a:pt x="1" y="86980"/>
                  <a:pt x="1129" y="88050"/>
                </a:cubicBezTo>
                <a:cubicBezTo>
                  <a:pt x="1676" y="88558"/>
                  <a:pt x="2366" y="88810"/>
                  <a:pt x="3054" y="88810"/>
                </a:cubicBezTo>
                <a:cubicBezTo>
                  <a:pt x="3787" y="88810"/>
                  <a:pt x="4518" y="88523"/>
                  <a:pt x="5070" y="87951"/>
                </a:cubicBezTo>
                <a:lnTo>
                  <a:pt x="35685" y="57336"/>
                </a:lnTo>
                <a:cubicBezTo>
                  <a:pt x="35962" y="57069"/>
                  <a:pt x="36318" y="56935"/>
                  <a:pt x="36672" y="56935"/>
                </a:cubicBezTo>
                <a:cubicBezTo>
                  <a:pt x="37026" y="56935"/>
                  <a:pt x="37378" y="57069"/>
                  <a:pt x="37645" y="57336"/>
                </a:cubicBezTo>
                <a:cubicBezTo>
                  <a:pt x="38200" y="57871"/>
                  <a:pt x="38200" y="58762"/>
                  <a:pt x="37645" y="59296"/>
                </a:cubicBezTo>
                <a:lnTo>
                  <a:pt x="31328" y="65633"/>
                </a:lnTo>
                <a:cubicBezTo>
                  <a:pt x="30219" y="66703"/>
                  <a:pt x="30180" y="68465"/>
                  <a:pt x="31229" y="69594"/>
                </a:cubicBezTo>
                <a:cubicBezTo>
                  <a:pt x="31771" y="70166"/>
                  <a:pt x="32496" y="70453"/>
                  <a:pt x="33223" y="70453"/>
                </a:cubicBezTo>
                <a:cubicBezTo>
                  <a:pt x="33931" y="70453"/>
                  <a:pt x="34642" y="70180"/>
                  <a:pt x="35190" y="69633"/>
                </a:cubicBezTo>
                <a:lnTo>
                  <a:pt x="36318" y="68505"/>
                </a:lnTo>
                <a:cubicBezTo>
                  <a:pt x="36589" y="68224"/>
                  <a:pt x="36953" y="68078"/>
                  <a:pt x="37325" y="68078"/>
                </a:cubicBezTo>
                <a:cubicBezTo>
                  <a:pt x="37635" y="68078"/>
                  <a:pt x="37950" y="68179"/>
                  <a:pt x="38219" y="68386"/>
                </a:cubicBezTo>
                <a:cubicBezTo>
                  <a:pt x="38853" y="68901"/>
                  <a:pt x="38893" y="69851"/>
                  <a:pt x="38318" y="70425"/>
                </a:cubicBezTo>
                <a:lnTo>
                  <a:pt x="28714" y="80010"/>
                </a:lnTo>
                <a:cubicBezTo>
                  <a:pt x="27605" y="81079"/>
                  <a:pt x="27566" y="82842"/>
                  <a:pt x="28615" y="83970"/>
                </a:cubicBezTo>
                <a:cubicBezTo>
                  <a:pt x="29155" y="84540"/>
                  <a:pt x="29875" y="84822"/>
                  <a:pt x="30600" y="84822"/>
                </a:cubicBezTo>
                <a:cubicBezTo>
                  <a:pt x="31311" y="84822"/>
                  <a:pt x="32026" y="84550"/>
                  <a:pt x="32576" y="84010"/>
                </a:cubicBezTo>
                <a:lnTo>
                  <a:pt x="78953" y="37613"/>
                </a:lnTo>
                <a:cubicBezTo>
                  <a:pt x="80062" y="36524"/>
                  <a:pt x="80102" y="34781"/>
                  <a:pt x="79052" y="33652"/>
                </a:cubicBezTo>
                <a:cubicBezTo>
                  <a:pt x="78510" y="33080"/>
                  <a:pt x="77785" y="32793"/>
                  <a:pt x="77058" y="32793"/>
                </a:cubicBezTo>
                <a:cubicBezTo>
                  <a:pt x="76350" y="32793"/>
                  <a:pt x="75639" y="33066"/>
                  <a:pt x="75091" y="33613"/>
                </a:cubicBezTo>
                <a:lnTo>
                  <a:pt x="65487" y="43237"/>
                </a:lnTo>
                <a:cubicBezTo>
                  <a:pt x="65206" y="43518"/>
                  <a:pt x="64837" y="43663"/>
                  <a:pt x="64466" y="43663"/>
                </a:cubicBezTo>
                <a:cubicBezTo>
                  <a:pt x="64157" y="43663"/>
                  <a:pt x="63847" y="43562"/>
                  <a:pt x="63586" y="43355"/>
                </a:cubicBezTo>
                <a:cubicBezTo>
                  <a:pt x="62953" y="42841"/>
                  <a:pt x="62913" y="41890"/>
                  <a:pt x="63487" y="41316"/>
                </a:cubicBezTo>
                <a:lnTo>
                  <a:pt x="84022" y="20761"/>
                </a:lnTo>
                <a:cubicBezTo>
                  <a:pt x="85131" y="19691"/>
                  <a:pt x="85171" y="17929"/>
                  <a:pt x="84141" y="16800"/>
                </a:cubicBezTo>
                <a:cubicBezTo>
                  <a:pt x="83589" y="16238"/>
                  <a:pt x="82859" y="15956"/>
                  <a:pt x="82132" y="15956"/>
                </a:cubicBezTo>
                <a:cubicBezTo>
                  <a:pt x="81424" y="15956"/>
                  <a:pt x="80718" y="16224"/>
                  <a:pt x="80181" y="16761"/>
                </a:cubicBezTo>
                <a:lnTo>
                  <a:pt x="79705" y="17236"/>
                </a:lnTo>
                <a:cubicBezTo>
                  <a:pt x="79438" y="17503"/>
                  <a:pt x="79082" y="17637"/>
                  <a:pt x="78725" y="17637"/>
                </a:cubicBezTo>
                <a:cubicBezTo>
                  <a:pt x="78369" y="17637"/>
                  <a:pt x="78012" y="17503"/>
                  <a:pt x="77745" y="17236"/>
                </a:cubicBezTo>
                <a:cubicBezTo>
                  <a:pt x="77210" y="16701"/>
                  <a:pt x="77210" y="15810"/>
                  <a:pt x="77745" y="15276"/>
                </a:cubicBezTo>
                <a:lnTo>
                  <a:pt x="88201" y="4820"/>
                </a:lnTo>
                <a:cubicBezTo>
                  <a:pt x="89310" y="3750"/>
                  <a:pt x="89349" y="1988"/>
                  <a:pt x="88300" y="859"/>
                </a:cubicBezTo>
                <a:cubicBezTo>
                  <a:pt x="87758" y="287"/>
                  <a:pt x="87033" y="0"/>
                  <a:pt x="86306" y="0"/>
                </a:cubicBezTo>
                <a:close/>
              </a:path>
            </a:pathLst>
          </a:custGeom>
          <a:solidFill>
            <a:schemeClr val="dk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2"/>
          <p:cNvSpPr/>
          <p:nvPr/>
        </p:nvSpPr>
        <p:spPr>
          <a:xfrm>
            <a:off x="6163997" y="4153871"/>
            <a:ext cx="665738" cy="650496"/>
          </a:xfrm>
          <a:custGeom>
            <a:avLst/>
            <a:gdLst/>
            <a:ahLst/>
            <a:cxnLst/>
            <a:rect l="l" t="t" r="r" b="b"/>
            <a:pathLst>
              <a:path w="23804" h="23259" extrusionOk="0">
                <a:moveTo>
                  <a:pt x="20754" y="0"/>
                </a:moveTo>
                <a:cubicBezTo>
                  <a:pt x="20046" y="0"/>
                  <a:pt x="19338" y="273"/>
                  <a:pt x="18793" y="817"/>
                </a:cubicBezTo>
                <a:lnTo>
                  <a:pt x="1090" y="18521"/>
                </a:lnTo>
                <a:cubicBezTo>
                  <a:pt x="1" y="19590"/>
                  <a:pt x="1" y="21352"/>
                  <a:pt x="1090" y="22441"/>
                </a:cubicBezTo>
                <a:cubicBezTo>
                  <a:pt x="1635" y="22986"/>
                  <a:pt x="2342" y="23258"/>
                  <a:pt x="3050" y="23258"/>
                </a:cubicBezTo>
                <a:cubicBezTo>
                  <a:pt x="3758" y="23258"/>
                  <a:pt x="4466" y="22986"/>
                  <a:pt x="5011" y="22441"/>
                </a:cubicBezTo>
                <a:lnTo>
                  <a:pt x="22714" y="4738"/>
                </a:lnTo>
                <a:cubicBezTo>
                  <a:pt x="23803" y="3649"/>
                  <a:pt x="23803" y="1887"/>
                  <a:pt x="22714" y="817"/>
                </a:cubicBezTo>
                <a:cubicBezTo>
                  <a:pt x="22170" y="273"/>
                  <a:pt x="21462" y="0"/>
                  <a:pt x="20754" y="0"/>
                </a:cubicBezTo>
                <a:close/>
              </a:path>
            </a:pathLst>
          </a:custGeom>
          <a:solidFill>
            <a:schemeClr val="dk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2"/>
          <p:cNvSpPr/>
          <p:nvPr/>
        </p:nvSpPr>
        <p:spPr>
          <a:xfrm>
            <a:off x="8059222" y="4317205"/>
            <a:ext cx="487949" cy="472847"/>
          </a:xfrm>
          <a:custGeom>
            <a:avLst/>
            <a:gdLst/>
            <a:ahLst/>
            <a:cxnLst/>
            <a:rect l="l" t="t" r="r" b="b"/>
            <a:pathLst>
              <a:path w="17447" h="16907" extrusionOk="0">
                <a:moveTo>
                  <a:pt x="14407" y="0"/>
                </a:moveTo>
                <a:cubicBezTo>
                  <a:pt x="13694" y="0"/>
                  <a:pt x="12981" y="272"/>
                  <a:pt x="12437" y="817"/>
                </a:cubicBezTo>
                <a:lnTo>
                  <a:pt x="1090" y="12164"/>
                </a:lnTo>
                <a:cubicBezTo>
                  <a:pt x="1" y="13253"/>
                  <a:pt x="1" y="15015"/>
                  <a:pt x="1090" y="16104"/>
                </a:cubicBezTo>
                <a:cubicBezTo>
                  <a:pt x="1634" y="16639"/>
                  <a:pt x="2342" y="16906"/>
                  <a:pt x="3050" y="16906"/>
                </a:cubicBezTo>
                <a:cubicBezTo>
                  <a:pt x="3758" y="16906"/>
                  <a:pt x="4466" y="16639"/>
                  <a:pt x="5011" y="16104"/>
                </a:cubicBezTo>
                <a:lnTo>
                  <a:pt x="16377" y="4738"/>
                </a:lnTo>
                <a:cubicBezTo>
                  <a:pt x="17447" y="3649"/>
                  <a:pt x="17447" y="1906"/>
                  <a:pt x="16377" y="817"/>
                </a:cubicBezTo>
                <a:cubicBezTo>
                  <a:pt x="15833" y="272"/>
                  <a:pt x="15120" y="0"/>
                  <a:pt x="144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2"/>
          <p:cNvSpPr/>
          <p:nvPr/>
        </p:nvSpPr>
        <p:spPr>
          <a:xfrm>
            <a:off x="7004465" y="4854079"/>
            <a:ext cx="953720" cy="952769"/>
          </a:xfrm>
          <a:custGeom>
            <a:avLst/>
            <a:gdLst/>
            <a:ahLst/>
            <a:cxnLst/>
            <a:rect l="l" t="t" r="r" b="b"/>
            <a:pathLst>
              <a:path w="34101" h="34067" extrusionOk="0">
                <a:moveTo>
                  <a:pt x="33964" y="1"/>
                </a:moveTo>
                <a:cubicBezTo>
                  <a:pt x="33932" y="1"/>
                  <a:pt x="33902" y="16"/>
                  <a:pt x="33883" y="46"/>
                </a:cubicBezTo>
                <a:lnTo>
                  <a:pt x="60" y="33848"/>
                </a:lnTo>
                <a:cubicBezTo>
                  <a:pt x="1" y="33908"/>
                  <a:pt x="1" y="33987"/>
                  <a:pt x="60" y="34027"/>
                </a:cubicBezTo>
                <a:cubicBezTo>
                  <a:pt x="80" y="34046"/>
                  <a:pt x="119" y="34066"/>
                  <a:pt x="139" y="34066"/>
                </a:cubicBezTo>
                <a:cubicBezTo>
                  <a:pt x="179" y="34066"/>
                  <a:pt x="199" y="34046"/>
                  <a:pt x="238" y="34027"/>
                </a:cubicBezTo>
                <a:lnTo>
                  <a:pt x="34061" y="204"/>
                </a:lnTo>
                <a:cubicBezTo>
                  <a:pt x="34100" y="164"/>
                  <a:pt x="34100" y="85"/>
                  <a:pt x="34061" y="46"/>
                </a:cubicBezTo>
                <a:cubicBezTo>
                  <a:pt x="34031" y="16"/>
                  <a:pt x="33996" y="1"/>
                  <a:pt x="339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2"/>
          <p:cNvSpPr/>
          <p:nvPr/>
        </p:nvSpPr>
        <p:spPr>
          <a:xfrm>
            <a:off x="7260038" y="3058359"/>
            <a:ext cx="665179" cy="650524"/>
          </a:xfrm>
          <a:custGeom>
            <a:avLst/>
            <a:gdLst/>
            <a:ahLst/>
            <a:cxnLst/>
            <a:rect l="l" t="t" r="r" b="b"/>
            <a:pathLst>
              <a:path w="23784" h="23260" extrusionOk="0">
                <a:moveTo>
                  <a:pt x="20741" y="1"/>
                </a:moveTo>
                <a:cubicBezTo>
                  <a:pt x="20031" y="1"/>
                  <a:pt x="19318" y="273"/>
                  <a:pt x="18774" y="818"/>
                </a:cubicBezTo>
                <a:lnTo>
                  <a:pt x="1070" y="18521"/>
                </a:lnTo>
                <a:cubicBezTo>
                  <a:pt x="1" y="19610"/>
                  <a:pt x="1" y="21353"/>
                  <a:pt x="1070" y="22442"/>
                </a:cubicBezTo>
                <a:cubicBezTo>
                  <a:pt x="1615" y="22987"/>
                  <a:pt x="2328" y="23259"/>
                  <a:pt x="3041" y="23259"/>
                </a:cubicBezTo>
                <a:cubicBezTo>
                  <a:pt x="3753" y="23259"/>
                  <a:pt x="4466" y="22987"/>
                  <a:pt x="5011" y="22442"/>
                </a:cubicBezTo>
                <a:lnTo>
                  <a:pt x="22694" y="4739"/>
                </a:lnTo>
                <a:cubicBezTo>
                  <a:pt x="23784" y="3650"/>
                  <a:pt x="23784" y="1907"/>
                  <a:pt x="22694" y="818"/>
                </a:cubicBezTo>
                <a:cubicBezTo>
                  <a:pt x="22160" y="273"/>
                  <a:pt x="21452" y="1"/>
                  <a:pt x="207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2"/>
          <p:cNvSpPr/>
          <p:nvPr/>
        </p:nvSpPr>
        <p:spPr>
          <a:xfrm>
            <a:off x="7205466" y="777472"/>
            <a:ext cx="1138718" cy="1137716"/>
          </a:xfrm>
          <a:custGeom>
            <a:avLst/>
            <a:gdLst/>
            <a:ahLst/>
            <a:cxnLst/>
            <a:rect l="l" t="t" r="r" b="b"/>
            <a:pathLst>
              <a:path w="34101" h="34071" extrusionOk="0">
                <a:moveTo>
                  <a:pt x="33965" y="0"/>
                </a:moveTo>
                <a:cubicBezTo>
                  <a:pt x="33932" y="0"/>
                  <a:pt x="33903" y="10"/>
                  <a:pt x="33883" y="30"/>
                </a:cubicBezTo>
                <a:lnTo>
                  <a:pt x="60" y="33853"/>
                </a:lnTo>
                <a:cubicBezTo>
                  <a:pt x="1" y="33912"/>
                  <a:pt x="1" y="33991"/>
                  <a:pt x="60" y="34031"/>
                </a:cubicBezTo>
                <a:cubicBezTo>
                  <a:pt x="80" y="34051"/>
                  <a:pt x="120" y="34070"/>
                  <a:pt x="140" y="34070"/>
                </a:cubicBezTo>
                <a:cubicBezTo>
                  <a:pt x="179" y="34070"/>
                  <a:pt x="219" y="34051"/>
                  <a:pt x="239" y="34031"/>
                </a:cubicBezTo>
                <a:lnTo>
                  <a:pt x="34061" y="208"/>
                </a:lnTo>
                <a:cubicBezTo>
                  <a:pt x="34101" y="168"/>
                  <a:pt x="34101" y="89"/>
                  <a:pt x="34061" y="30"/>
                </a:cubicBezTo>
                <a:cubicBezTo>
                  <a:pt x="34031" y="10"/>
                  <a:pt x="33997" y="0"/>
                  <a:pt x="339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2"/>
          <p:cNvSpPr/>
          <p:nvPr/>
        </p:nvSpPr>
        <p:spPr>
          <a:xfrm>
            <a:off x="7184997" y="0"/>
            <a:ext cx="1361446" cy="1266511"/>
          </a:xfrm>
          <a:custGeom>
            <a:avLst/>
            <a:gdLst/>
            <a:ahLst/>
            <a:cxnLst/>
            <a:rect l="l" t="t" r="r" b="b"/>
            <a:pathLst>
              <a:path w="40771" h="37928" extrusionOk="0">
                <a:moveTo>
                  <a:pt x="34922" y="184"/>
                </a:moveTo>
                <a:lnTo>
                  <a:pt x="34922" y="184"/>
                </a:lnTo>
                <a:cubicBezTo>
                  <a:pt x="38816" y="192"/>
                  <a:pt x="40771" y="4899"/>
                  <a:pt x="38021" y="7649"/>
                </a:cubicBezTo>
                <a:lnTo>
                  <a:pt x="9287" y="36402"/>
                </a:lnTo>
                <a:cubicBezTo>
                  <a:pt x="8437" y="37175"/>
                  <a:pt x="7366" y="37561"/>
                  <a:pt x="6298" y="37561"/>
                </a:cubicBezTo>
                <a:cubicBezTo>
                  <a:pt x="5177" y="37561"/>
                  <a:pt x="4060" y="37135"/>
                  <a:pt x="3208" y="36283"/>
                </a:cubicBezTo>
                <a:cubicBezTo>
                  <a:pt x="1545" y="34620"/>
                  <a:pt x="1485" y="31927"/>
                  <a:pt x="3089" y="30204"/>
                </a:cubicBezTo>
                <a:lnTo>
                  <a:pt x="31823" y="1471"/>
                </a:lnTo>
                <a:cubicBezTo>
                  <a:pt x="32652" y="641"/>
                  <a:pt x="33757" y="186"/>
                  <a:pt x="34922" y="184"/>
                </a:cubicBezTo>
                <a:close/>
                <a:moveTo>
                  <a:pt x="34865" y="0"/>
                </a:moveTo>
                <a:cubicBezTo>
                  <a:pt x="33707" y="0"/>
                  <a:pt x="32545" y="431"/>
                  <a:pt x="31644" y="1292"/>
                </a:cubicBezTo>
                <a:lnTo>
                  <a:pt x="2911" y="30026"/>
                </a:lnTo>
                <a:cubicBezTo>
                  <a:pt x="0" y="32937"/>
                  <a:pt x="2059" y="37927"/>
                  <a:pt x="6178" y="37927"/>
                </a:cubicBezTo>
                <a:cubicBezTo>
                  <a:pt x="7406" y="37927"/>
                  <a:pt x="8594" y="37432"/>
                  <a:pt x="9466" y="36581"/>
                </a:cubicBezTo>
                <a:lnTo>
                  <a:pt x="38199" y="7827"/>
                </a:lnTo>
                <a:cubicBezTo>
                  <a:pt x="39942" y="6005"/>
                  <a:pt x="39902" y="3134"/>
                  <a:pt x="38120" y="1352"/>
                </a:cubicBezTo>
                <a:cubicBezTo>
                  <a:pt x="37229" y="451"/>
                  <a:pt x="36049" y="0"/>
                  <a:pt x="348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2"/>
          <p:cNvSpPr/>
          <p:nvPr/>
        </p:nvSpPr>
        <p:spPr>
          <a:xfrm>
            <a:off x="7204164" y="1399771"/>
            <a:ext cx="1374101" cy="1748966"/>
          </a:xfrm>
          <a:custGeom>
            <a:avLst/>
            <a:gdLst/>
            <a:ahLst/>
            <a:cxnLst/>
            <a:rect l="l" t="t" r="r" b="b"/>
            <a:pathLst>
              <a:path w="41150" h="52376" extrusionOk="0">
                <a:moveTo>
                  <a:pt x="38099" y="1"/>
                </a:moveTo>
                <a:cubicBezTo>
                  <a:pt x="37388" y="1"/>
                  <a:pt x="36677" y="273"/>
                  <a:pt x="36140" y="820"/>
                </a:cubicBezTo>
                <a:lnTo>
                  <a:pt x="4099" y="32861"/>
                </a:lnTo>
                <a:cubicBezTo>
                  <a:pt x="2990" y="33930"/>
                  <a:pt x="2951" y="35692"/>
                  <a:pt x="4000" y="36821"/>
                </a:cubicBezTo>
                <a:cubicBezTo>
                  <a:pt x="4542" y="37383"/>
                  <a:pt x="5267" y="37665"/>
                  <a:pt x="5995" y="37665"/>
                </a:cubicBezTo>
                <a:cubicBezTo>
                  <a:pt x="6703" y="37665"/>
                  <a:pt x="7414" y="37398"/>
                  <a:pt x="7961" y="36861"/>
                </a:cubicBezTo>
                <a:lnTo>
                  <a:pt x="10436" y="34385"/>
                </a:lnTo>
                <a:cubicBezTo>
                  <a:pt x="10704" y="34108"/>
                  <a:pt x="11060" y="33969"/>
                  <a:pt x="11416" y="33969"/>
                </a:cubicBezTo>
                <a:cubicBezTo>
                  <a:pt x="11773" y="33969"/>
                  <a:pt x="12129" y="34108"/>
                  <a:pt x="12397" y="34385"/>
                </a:cubicBezTo>
                <a:cubicBezTo>
                  <a:pt x="12931" y="34920"/>
                  <a:pt x="12931" y="35791"/>
                  <a:pt x="12397" y="36346"/>
                </a:cubicBezTo>
                <a:lnTo>
                  <a:pt x="1089" y="47653"/>
                </a:lnTo>
                <a:cubicBezTo>
                  <a:pt x="0" y="48722"/>
                  <a:pt x="0" y="50485"/>
                  <a:pt x="1089" y="51574"/>
                </a:cubicBezTo>
                <a:cubicBezTo>
                  <a:pt x="1634" y="52109"/>
                  <a:pt x="2342" y="52376"/>
                  <a:pt x="3050" y="52376"/>
                </a:cubicBezTo>
                <a:cubicBezTo>
                  <a:pt x="3758" y="52376"/>
                  <a:pt x="4466" y="52109"/>
                  <a:pt x="5010" y="51574"/>
                </a:cubicBezTo>
                <a:lnTo>
                  <a:pt x="34952" y="21613"/>
                </a:lnTo>
                <a:cubicBezTo>
                  <a:pt x="36021" y="20543"/>
                  <a:pt x="36021" y="18781"/>
                  <a:pt x="34952" y="17692"/>
                </a:cubicBezTo>
                <a:cubicBezTo>
                  <a:pt x="34407" y="17157"/>
                  <a:pt x="33694" y="16890"/>
                  <a:pt x="32981" y="16890"/>
                </a:cubicBezTo>
                <a:cubicBezTo>
                  <a:pt x="32268" y="16890"/>
                  <a:pt x="31555" y="17157"/>
                  <a:pt x="31011" y="17692"/>
                </a:cubicBezTo>
                <a:lnTo>
                  <a:pt x="27783" y="20959"/>
                </a:lnTo>
                <a:cubicBezTo>
                  <a:pt x="27506" y="21227"/>
                  <a:pt x="27149" y="21360"/>
                  <a:pt x="26795" y="21360"/>
                </a:cubicBezTo>
                <a:cubicBezTo>
                  <a:pt x="26441" y="21360"/>
                  <a:pt x="26090" y="21227"/>
                  <a:pt x="25823" y="20959"/>
                </a:cubicBezTo>
                <a:cubicBezTo>
                  <a:pt x="25268" y="20425"/>
                  <a:pt x="25268" y="19533"/>
                  <a:pt x="25823" y="18999"/>
                </a:cubicBezTo>
                <a:lnTo>
                  <a:pt x="40001" y="4820"/>
                </a:lnTo>
                <a:cubicBezTo>
                  <a:pt x="41110" y="3751"/>
                  <a:pt x="41150" y="1988"/>
                  <a:pt x="40100" y="860"/>
                </a:cubicBezTo>
                <a:cubicBezTo>
                  <a:pt x="39558" y="288"/>
                  <a:pt x="38829" y="1"/>
                  <a:pt x="38099" y="1"/>
                </a:cubicBezTo>
                <a:close/>
              </a:path>
            </a:pathLst>
          </a:custGeom>
          <a:solidFill>
            <a:schemeClr val="dk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2"/>
          <p:cNvSpPr/>
          <p:nvPr/>
        </p:nvSpPr>
        <p:spPr>
          <a:xfrm>
            <a:off x="7120850" y="128160"/>
            <a:ext cx="2278036" cy="2258836"/>
          </a:xfrm>
          <a:custGeom>
            <a:avLst/>
            <a:gdLst/>
            <a:ahLst/>
            <a:cxnLst/>
            <a:rect l="l" t="t" r="r" b="b"/>
            <a:pathLst>
              <a:path w="68220" h="67645" extrusionOk="0">
                <a:moveTo>
                  <a:pt x="65157" y="1"/>
                </a:moveTo>
                <a:cubicBezTo>
                  <a:pt x="64419" y="1"/>
                  <a:pt x="63682" y="288"/>
                  <a:pt x="63130" y="861"/>
                </a:cubicBezTo>
                <a:lnTo>
                  <a:pt x="53328" y="10663"/>
                </a:lnTo>
                <a:cubicBezTo>
                  <a:pt x="53051" y="10930"/>
                  <a:pt x="52694" y="11064"/>
                  <a:pt x="52338" y="11064"/>
                </a:cubicBezTo>
                <a:cubicBezTo>
                  <a:pt x="51982" y="11064"/>
                  <a:pt x="51625" y="10930"/>
                  <a:pt x="51348" y="10663"/>
                </a:cubicBezTo>
                <a:cubicBezTo>
                  <a:pt x="50813" y="10108"/>
                  <a:pt x="50813" y="9237"/>
                  <a:pt x="51348" y="8702"/>
                </a:cubicBezTo>
                <a:lnTo>
                  <a:pt x="53249" y="6821"/>
                </a:lnTo>
                <a:cubicBezTo>
                  <a:pt x="54358" y="5732"/>
                  <a:pt x="54397" y="3969"/>
                  <a:pt x="53348" y="2861"/>
                </a:cubicBezTo>
                <a:cubicBezTo>
                  <a:pt x="52796" y="2289"/>
                  <a:pt x="52066" y="2001"/>
                  <a:pt x="51339" y="2001"/>
                </a:cubicBezTo>
                <a:cubicBezTo>
                  <a:pt x="50631" y="2001"/>
                  <a:pt x="49925" y="2274"/>
                  <a:pt x="49387" y="2821"/>
                </a:cubicBezTo>
                <a:lnTo>
                  <a:pt x="33130" y="19059"/>
                </a:lnTo>
                <a:cubicBezTo>
                  <a:pt x="32857" y="19353"/>
                  <a:pt x="32483" y="19503"/>
                  <a:pt x="32106" y="19503"/>
                </a:cubicBezTo>
                <a:cubicBezTo>
                  <a:pt x="31798" y="19503"/>
                  <a:pt x="31487" y="19403"/>
                  <a:pt x="31229" y="19198"/>
                </a:cubicBezTo>
                <a:cubicBezTo>
                  <a:pt x="30595" y="18683"/>
                  <a:pt x="30555" y="17732"/>
                  <a:pt x="31130" y="17138"/>
                </a:cubicBezTo>
                <a:lnTo>
                  <a:pt x="33229" y="15039"/>
                </a:lnTo>
                <a:cubicBezTo>
                  <a:pt x="34338" y="13970"/>
                  <a:pt x="34377" y="12207"/>
                  <a:pt x="33347" y="11079"/>
                </a:cubicBezTo>
                <a:cubicBezTo>
                  <a:pt x="32798" y="10509"/>
                  <a:pt x="32072" y="10227"/>
                  <a:pt x="31348" y="10227"/>
                </a:cubicBezTo>
                <a:cubicBezTo>
                  <a:pt x="30637" y="10227"/>
                  <a:pt x="29927" y="10499"/>
                  <a:pt x="29387" y="11039"/>
                </a:cubicBezTo>
                <a:lnTo>
                  <a:pt x="12258" y="28148"/>
                </a:lnTo>
                <a:cubicBezTo>
                  <a:pt x="11149" y="29237"/>
                  <a:pt x="11109" y="30980"/>
                  <a:pt x="12159" y="32109"/>
                </a:cubicBezTo>
                <a:cubicBezTo>
                  <a:pt x="12701" y="32681"/>
                  <a:pt x="13430" y="32968"/>
                  <a:pt x="14160" y="32968"/>
                </a:cubicBezTo>
                <a:cubicBezTo>
                  <a:pt x="14871" y="32968"/>
                  <a:pt x="15582" y="32696"/>
                  <a:pt x="16119" y="32148"/>
                </a:cubicBezTo>
                <a:lnTo>
                  <a:pt x="25724" y="22544"/>
                </a:lnTo>
                <a:cubicBezTo>
                  <a:pt x="26005" y="22252"/>
                  <a:pt x="26374" y="22108"/>
                  <a:pt x="26749" y="22108"/>
                </a:cubicBezTo>
                <a:cubicBezTo>
                  <a:pt x="27060" y="22108"/>
                  <a:pt x="27375" y="22208"/>
                  <a:pt x="27644" y="22406"/>
                </a:cubicBezTo>
                <a:cubicBezTo>
                  <a:pt x="28278" y="22920"/>
                  <a:pt x="28318" y="23891"/>
                  <a:pt x="27743" y="24465"/>
                </a:cubicBezTo>
                <a:lnTo>
                  <a:pt x="18159" y="34049"/>
                </a:lnTo>
                <a:cubicBezTo>
                  <a:pt x="17050" y="35119"/>
                  <a:pt x="16991" y="36881"/>
                  <a:pt x="18040" y="38010"/>
                </a:cubicBezTo>
                <a:cubicBezTo>
                  <a:pt x="18592" y="38572"/>
                  <a:pt x="19322" y="38854"/>
                  <a:pt x="20050" y="38854"/>
                </a:cubicBezTo>
                <a:cubicBezTo>
                  <a:pt x="20758" y="38854"/>
                  <a:pt x="21463" y="38587"/>
                  <a:pt x="22001" y="38050"/>
                </a:cubicBezTo>
                <a:lnTo>
                  <a:pt x="28773" y="31297"/>
                </a:lnTo>
                <a:cubicBezTo>
                  <a:pt x="29040" y="31020"/>
                  <a:pt x="29392" y="30881"/>
                  <a:pt x="29746" y="30881"/>
                </a:cubicBezTo>
                <a:cubicBezTo>
                  <a:pt x="30100" y="30881"/>
                  <a:pt x="30456" y="31020"/>
                  <a:pt x="30734" y="31297"/>
                </a:cubicBezTo>
                <a:cubicBezTo>
                  <a:pt x="31268" y="31832"/>
                  <a:pt x="31268" y="32703"/>
                  <a:pt x="30734" y="33257"/>
                </a:cubicBezTo>
                <a:lnTo>
                  <a:pt x="1149" y="62842"/>
                </a:lnTo>
                <a:cubicBezTo>
                  <a:pt x="40" y="63912"/>
                  <a:pt x="0" y="65674"/>
                  <a:pt x="1050" y="66803"/>
                </a:cubicBezTo>
                <a:cubicBezTo>
                  <a:pt x="1589" y="67362"/>
                  <a:pt x="2310" y="67644"/>
                  <a:pt x="3034" y="67644"/>
                </a:cubicBezTo>
                <a:cubicBezTo>
                  <a:pt x="3746" y="67644"/>
                  <a:pt x="4461" y="67372"/>
                  <a:pt x="5010" y="66823"/>
                </a:cubicBezTo>
                <a:lnTo>
                  <a:pt x="42912" y="28921"/>
                </a:lnTo>
                <a:cubicBezTo>
                  <a:pt x="44001" y="27851"/>
                  <a:pt x="44061" y="26089"/>
                  <a:pt x="43011" y="24960"/>
                </a:cubicBezTo>
                <a:cubicBezTo>
                  <a:pt x="42462" y="24391"/>
                  <a:pt x="41736" y="24109"/>
                  <a:pt x="41012" y="24109"/>
                </a:cubicBezTo>
                <a:cubicBezTo>
                  <a:pt x="40300" y="24109"/>
                  <a:pt x="39590" y="24381"/>
                  <a:pt x="39051" y="24921"/>
                </a:cubicBezTo>
                <a:lnTo>
                  <a:pt x="37704" y="26267"/>
                </a:lnTo>
                <a:cubicBezTo>
                  <a:pt x="37427" y="26534"/>
                  <a:pt x="37070" y="26668"/>
                  <a:pt x="36716" y="26668"/>
                </a:cubicBezTo>
                <a:cubicBezTo>
                  <a:pt x="36362" y="26668"/>
                  <a:pt x="36011" y="26534"/>
                  <a:pt x="35744" y="26267"/>
                </a:cubicBezTo>
                <a:cubicBezTo>
                  <a:pt x="35189" y="25732"/>
                  <a:pt x="35189" y="24841"/>
                  <a:pt x="35744" y="24307"/>
                </a:cubicBezTo>
                <a:lnTo>
                  <a:pt x="45110" y="14960"/>
                </a:lnTo>
                <a:cubicBezTo>
                  <a:pt x="45377" y="14683"/>
                  <a:pt x="45734" y="14544"/>
                  <a:pt x="46090" y="14544"/>
                </a:cubicBezTo>
                <a:cubicBezTo>
                  <a:pt x="46447" y="14544"/>
                  <a:pt x="46803" y="14683"/>
                  <a:pt x="47071" y="14960"/>
                </a:cubicBezTo>
                <a:cubicBezTo>
                  <a:pt x="47605" y="15495"/>
                  <a:pt x="47605" y="16366"/>
                  <a:pt x="47071" y="16920"/>
                </a:cubicBezTo>
                <a:lnTo>
                  <a:pt x="46100" y="17891"/>
                </a:lnTo>
                <a:cubicBezTo>
                  <a:pt x="44991" y="18960"/>
                  <a:pt x="44952" y="20722"/>
                  <a:pt x="46001" y="21851"/>
                </a:cubicBezTo>
                <a:cubicBezTo>
                  <a:pt x="46541" y="22411"/>
                  <a:pt x="47262" y="22693"/>
                  <a:pt x="47986" y="22693"/>
                </a:cubicBezTo>
                <a:cubicBezTo>
                  <a:pt x="48697" y="22693"/>
                  <a:pt x="49412" y="22420"/>
                  <a:pt x="49962" y="21871"/>
                </a:cubicBezTo>
                <a:lnTo>
                  <a:pt x="67130" y="4722"/>
                </a:lnTo>
                <a:cubicBezTo>
                  <a:pt x="68220" y="3613"/>
                  <a:pt x="68200" y="1831"/>
                  <a:pt x="67091" y="761"/>
                </a:cubicBezTo>
                <a:cubicBezTo>
                  <a:pt x="66545" y="254"/>
                  <a:pt x="65850" y="1"/>
                  <a:pt x="65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2"/>
          <p:cNvSpPr/>
          <p:nvPr/>
        </p:nvSpPr>
        <p:spPr>
          <a:xfrm>
            <a:off x="8018100" y="2741261"/>
            <a:ext cx="203026" cy="185529"/>
          </a:xfrm>
          <a:custGeom>
            <a:avLst/>
            <a:gdLst/>
            <a:ahLst/>
            <a:cxnLst/>
            <a:rect l="l" t="t" r="r" b="b"/>
            <a:pathLst>
              <a:path w="6080" h="5556" extrusionOk="0">
                <a:moveTo>
                  <a:pt x="3040" y="1"/>
                </a:moveTo>
                <a:cubicBezTo>
                  <a:pt x="2327" y="1"/>
                  <a:pt x="1615" y="273"/>
                  <a:pt x="1070" y="818"/>
                </a:cubicBezTo>
                <a:cubicBezTo>
                  <a:pt x="1" y="1887"/>
                  <a:pt x="1" y="3649"/>
                  <a:pt x="1070" y="4739"/>
                </a:cubicBezTo>
                <a:cubicBezTo>
                  <a:pt x="1615" y="5283"/>
                  <a:pt x="2327" y="5555"/>
                  <a:pt x="3040" y="5555"/>
                </a:cubicBezTo>
                <a:cubicBezTo>
                  <a:pt x="3753" y="5555"/>
                  <a:pt x="4466" y="5283"/>
                  <a:pt x="5011" y="4739"/>
                </a:cubicBezTo>
                <a:cubicBezTo>
                  <a:pt x="6080" y="3649"/>
                  <a:pt x="6080" y="1887"/>
                  <a:pt x="5011" y="818"/>
                </a:cubicBezTo>
                <a:cubicBezTo>
                  <a:pt x="4466" y="273"/>
                  <a:pt x="3753" y="1"/>
                  <a:pt x="3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1100" y="368825"/>
            <a:ext cx="79017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1pPr>
            <a:lvl2pPr lvl="1">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2pPr>
            <a:lvl3pPr lvl="2">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3pPr>
            <a:lvl4pPr lvl="3">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4pPr>
            <a:lvl5pPr lvl="4">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5pPr>
            <a:lvl6pPr lvl="5">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6pPr>
            <a:lvl7pPr lvl="6">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7pPr>
            <a:lvl8pPr lvl="7">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8pPr>
            <a:lvl9pPr lvl="8">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9pPr>
          </a:lstStyle>
          <a:p>
            <a:endParaRPr/>
          </a:p>
        </p:txBody>
      </p:sp>
      <p:sp>
        <p:nvSpPr>
          <p:cNvPr id="7" name="Google Shape;7;p1"/>
          <p:cNvSpPr txBox="1">
            <a:spLocks noGrp="1"/>
          </p:cNvSpPr>
          <p:nvPr>
            <p:ph type="body" idx="1"/>
          </p:nvPr>
        </p:nvSpPr>
        <p:spPr>
          <a:xfrm>
            <a:off x="621100" y="1152475"/>
            <a:ext cx="7901700" cy="3416400"/>
          </a:xfrm>
          <a:prstGeom prst="rect">
            <a:avLst/>
          </a:prstGeom>
          <a:noFill/>
          <a:ln>
            <a:noFill/>
          </a:ln>
        </p:spPr>
        <p:txBody>
          <a:bodyPr spcFirstLastPara="1" wrap="square" lIns="91425" tIns="91425" rIns="91425" bIns="91425" anchor="t" anchorCtr="0">
            <a:noAutofit/>
          </a:bodyPr>
          <a:lstStyle>
            <a:lvl1pPr marL="457200" lvl="0" indent="-323850">
              <a:lnSpc>
                <a:spcPct val="115000"/>
              </a:lnSpc>
              <a:spcBef>
                <a:spcPts val="0"/>
              </a:spcBef>
              <a:spcAft>
                <a:spcPts val="0"/>
              </a:spcAft>
              <a:buClr>
                <a:schemeClr val="dk2"/>
              </a:buClr>
              <a:buSzPts val="1500"/>
              <a:buFont typeface="Anek Devanagari"/>
              <a:buChar char="●"/>
              <a:defRPr sz="1500">
                <a:solidFill>
                  <a:schemeClr val="dk2"/>
                </a:solidFill>
                <a:latin typeface="Anek Devanagari"/>
                <a:ea typeface="Anek Devanagari"/>
                <a:cs typeface="Anek Devanagari"/>
                <a:sym typeface="Anek Devanagari"/>
              </a:defRPr>
            </a:lvl1pPr>
            <a:lvl2pPr marL="914400" lvl="1" indent="-323850">
              <a:lnSpc>
                <a:spcPct val="115000"/>
              </a:lnSpc>
              <a:spcBef>
                <a:spcPts val="0"/>
              </a:spcBef>
              <a:spcAft>
                <a:spcPts val="0"/>
              </a:spcAft>
              <a:buClr>
                <a:schemeClr val="dk2"/>
              </a:buClr>
              <a:buSzPts val="1500"/>
              <a:buFont typeface="Anek Devanagari"/>
              <a:buChar char="○"/>
              <a:defRPr sz="1500">
                <a:solidFill>
                  <a:schemeClr val="dk2"/>
                </a:solidFill>
                <a:latin typeface="Anek Devanagari"/>
                <a:ea typeface="Anek Devanagari"/>
                <a:cs typeface="Anek Devanagari"/>
                <a:sym typeface="Anek Devanagari"/>
              </a:defRPr>
            </a:lvl2pPr>
            <a:lvl3pPr marL="1371600" lvl="2" indent="-323850">
              <a:lnSpc>
                <a:spcPct val="115000"/>
              </a:lnSpc>
              <a:spcBef>
                <a:spcPts val="0"/>
              </a:spcBef>
              <a:spcAft>
                <a:spcPts val="0"/>
              </a:spcAft>
              <a:buClr>
                <a:schemeClr val="dk2"/>
              </a:buClr>
              <a:buSzPts val="1500"/>
              <a:buFont typeface="Anek Devanagari"/>
              <a:buChar char="■"/>
              <a:defRPr sz="1500">
                <a:solidFill>
                  <a:schemeClr val="dk2"/>
                </a:solidFill>
                <a:latin typeface="Anek Devanagari"/>
                <a:ea typeface="Anek Devanagari"/>
                <a:cs typeface="Anek Devanagari"/>
                <a:sym typeface="Anek Devanagari"/>
              </a:defRPr>
            </a:lvl3pPr>
            <a:lvl4pPr marL="1828800" lvl="3" indent="-323850">
              <a:lnSpc>
                <a:spcPct val="115000"/>
              </a:lnSpc>
              <a:spcBef>
                <a:spcPts val="0"/>
              </a:spcBef>
              <a:spcAft>
                <a:spcPts val="0"/>
              </a:spcAft>
              <a:buClr>
                <a:schemeClr val="dk2"/>
              </a:buClr>
              <a:buSzPts val="1500"/>
              <a:buFont typeface="Anek Devanagari"/>
              <a:buChar char="●"/>
              <a:defRPr sz="1500">
                <a:solidFill>
                  <a:schemeClr val="dk2"/>
                </a:solidFill>
                <a:latin typeface="Anek Devanagari"/>
                <a:ea typeface="Anek Devanagari"/>
                <a:cs typeface="Anek Devanagari"/>
                <a:sym typeface="Anek Devanagari"/>
              </a:defRPr>
            </a:lvl4pPr>
            <a:lvl5pPr marL="2286000" lvl="4" indent="-323850">
              <a:lnSpc>
                <a:spcPct val="115000"/>
              </a:lnSpc>
              <a:spcBef>
                <a:spcPts val="0"/>
              </a:spcBef>
              <a:spcAft>
                <a:spcPts val="0"/>
              </a:spcAft>
              <a:buClr>
                <a:schemeClr val="dk2"/>
              </a:buClr>
              <a:buSzPts val="1500"/>
              <a:buFont typeface="Anek Devanagari"/>
              <a:buChar char="○"/>
              <a:defRPr sz="1500">
                <a:solidFill>
                  <a:schemeClr val="dk2"/>
                </a:solidFill>
                <a:latin typeface="Anek Devanagari"/>
                <a:ea typeface="Anek Devanagari"/>
                <a:cs typeface="Anek Devanagari"/>
                <a:sym typeface="Anek Devanagari"/>
              </a:defRPr>
            </a:lvl5pPr>
            <a:lvl6pPr marL="2743200" lvl="5" indent="-323850">
              <a:lnSpc>
                <a:spcPct val="115000"/>
              </a:lnSpc>
              <a:spcBef>
                <a:spcPts val="0"/>
              </a:spcBef>
              <a:spcAft>
                <a:spcPts val="0"/>
              </a:spcAft>
              <a:buClr>
                <a:schemeClr val="dk2"/>
              </a:buClr>
              <a:buSzPts val="1500"/>
              <a:buFont typeface="Anek Devanagari"/>
              <a:buChar char="■"/>
              <a:defRPr sz="1500">
                <a:solidFill>
                  <a:schemeClr val="dk2"/>
                </a:solidFill>
                <a:latin typeface="Anek Devanagari"/>
                <a:ea typeface="Anek Devanagari"/>
                <a:cs typeface="Anek Devanagari"/>
                <a:sym typeface="Anek Devanagari"/>
              </a:defRPr>
            </a:lvl6pPr>
            <a:lvl7pPr marL="3200400" lvl="6" indent="-323850">
              <a:lnSpc>
                <a:spcPct val="115000"/>
              </a:lnSpc>
              <a:spcBef>
                <a:spcPts val="0"/>
              </a:spcBef>
              <a:spcAft>
                <a:spcPts val="0"/>
              </a:spcAft>
              <a:buClr>
                <a:schemeClr val="dk2"/>
              </a:buClr>
              <a:buSzPts val="1500"/>
              <a:buFont typeface="Anek Devanagari"/>
              <a:buChar char="●"/>
              <a:defRPr sz="1500">
                <a:solidFill>
                  <a:schemeClr val="dk2"/>
                </a:solidFill>
                <a:latin typeface="Anek Devanagari"/>
                <a:ea typeface="Anek Devanagari"/>
                <a:cs typeface="Anek Devanagari"/>
                <a:sym typeface="Anek Devanagari"/>
              </a:defRPr>
            </a:lvl7pPr>
            <a:lvl8pPr marL="3657600" lvl="7" indent="-323850">
              <a:lnSpc>
                <a:spcPct val="115000"/>
              </a:lnSpc>
              <a:spcBef>
                <a:spcPts val="0"/>
              </a:spcBef>
              <a:spcAft>
                <a:spcPts val="0"/>
              </a:spcAft>
              <a:buClr>
                <a:schemeClr val="dk2"/>
              </a:buClr>
              <a:buSzPts val="1500"/>
              <a:buFont typeface="Anek Devanagari"/>
              <a:buChar char="○"/>
              <a:defRPr sz="1500">
                <a:solidFill>
                  <a:schemeClr val="dk2"/>
                </a:solidFill>
                <a:latin typeface="Anek Devanagari"/>
                <a:ea typeface="Anek Devanagari"/>
                <a:cs typeface="Anek Devanagari"/>
                <a:sym typeface="Anek Devanagari"/>
              </a:defRPr>
            </a:lvl8pPr>
            <a:lvl9pPr marL="4114800" lvl="8" indent="-323850">
              <a:lnSpc>
                <a:spcPct val="115000"/>
              </a:lnSpc>
              <a:spcBef>
                <a:spcPts val="0"/>
              </a:spcBef>
              <a:spcAft>
                <a:spcPts val="0"/>
              </a:spcAft>
              <a:buClr>
                <a:schemeClr val="dk2"/>
              </a:buClr>
              <a:buSzPts val="1500"/>
              <a:buFont typeface="Anek Devanagari"/>
              <a:buChar char="■"/>
              <a:defRPr sz="1500">
                <a:solidFill>
                  <a:schemeClr val="dk2"/>
                </a:solidFill>
                <a:latin typeface="Anek Devanagari"/>
                <a:ea typeface="Anek Devanagari"/>
                <a:cs typeface="Anek Devanagari"/>
                <a:sym typeface="Anek Devanag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8" r:id="rId3"/>
    <p:sldLayoutId id="2147483659" r:id="rId4"/>
    <p:sldLayoutId id="2147483676" r:id="rId5"/>
    <p:sldLayoutId id="2147483677" r:id="rId6"/>
    <p:sldLayoutId id="214748367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vi.wikipedia.org/wiki/Ng%C6%B0%E1%BB%9Di_d%C3%B9ng_(%C4%91i%E1%BB%87n_to%C3%A1n)"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36"/>
          <p:cNvSpPr txBox="1">
            <a:spLocks noGrp="1"/>
          </p:cNvSpPr>
          <p:nvPr>
            <p:ph type="ctrTitle"/>
          </p:nvPr>
        </p:nvSpPr>
        <p:spPr>
          <a:xfrm>
            <a:off x="474717" y="632259"/>
            <a:ext cx="7148246" cy="12092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400" dirty="0" smtClean="0">
                <a:latin typeface="Times New Roman" pitchFamily="18" charset="0"/>
                <a:cs typeface="Times New Roman" pitchFamily="18" charset="0"/>
              </a:rPr>
              <a:t>Tương Tác Người Máy</a:t>
            </a:r>
            <a:endParaRPr sz="5400" dirty="0">
              <a:solidFill>
                <a:schemeClr val="dk2"/>
              </a:solidFill>
              <a:latin typeface="Times New Roman" pitchFamily="18" charset="0"/>
              <a:cs typeface="Times New Roman" pitchFamily="18" charset="0"/>
            </a:endParaRPr>
          </a:p>
        </p:txBody>
      </p:sp>
      <p:sp>
        <p:nvSpPr>
          <p:cNvPr id="557" name="Google Shape;557;p36"/>
          <p:cNvSpPr txBox="1">
            <a:spLocks noGrp="1"/>
          </p:cNvSpPr>
          <p:nvPr>
            <p:ph type="subTitle" idx="1"/>
          </p:nvPr>
        </p:nvSpPr>
        <p:spPr>
          <a:xfrm>
            <a:off x="621100" y="2229694"/>
            <a:ext cx="5464200" cy="1549177"/>
          </a:xfrm>
          <a:prstGeom prst="rect">
            <a:avLst/>
          </a:prstGeom>
        </p:spPr>
        <p:txBody>
          <a:bodyPr spcFirstLastPara="1" wrap="square" lIns="91425" tIns="91425" rIns="91425" bIns="91425" anchor="t" anchorCtr="0">
            <a:noAutofit/>
          </a:bodyPr>
          <a:lstStyle/>
          <a:p>
            <a:r>
              <a:rPr lang="en-US" b="1" dirty="0" err="1">
                <a:latin typeface="Times New Roman" pitchFamily="18" charset="0"/>
                <a:cs typeface="Times New Roman" pitchFamily="18" charset="0"/>
              </a:rPr>
              <a:t>Đề</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tài</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Ứng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đặt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đồ</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ăn</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online </a:t>
            </a:r>
            <a:endParaRPr lang="en-US" dirty="0">
              <a:latin typeface="Times New Roman" pitchFamily="18" charset="0"/>
              <a:cs typeface="Times New Roman" pitchFamily="18" charset="0"/>
            </a:endParaRPr>
          </a:p>
          <a:p>
            <a:r>
              <a:rPr lang="en-US" b="1" dirty="0" err="1">
                <a:latin typeface="Times New Roman" pitchFamily="18" charset="0"/>
                <a:cs typeface="Times New Roman" pitchFamily="18" charset="0"/>
              </a:rPr>
              <a:t>Giảng</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viên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hướng</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dẫn</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TS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Lê</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Quang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Hùng</a:t>
            </a:r>
            <a:endParaRPr lang="en-US" dirty="0">
              <a:latin typeface="Times New Roman" pitchFamily="18" charset="0"/>
              <a:cs typeface="Times New Roman" pitchFamily="18" charset="0"/>
            </a:endParaRPr>
          </a:p>
          <a:p>
            <a:r>
              <a:rPr lang="en-US" b="1" dirty="0" err="1">
                <a:latin typeface="Times New Roman" pitchFamily="18" charset="0"/>
                <a:cs typeface="Times New Roman" pitchFamily="18" charset="0"/>
              </a:rPr>
              <a:t>Người</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thực</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hiện</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Lê</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Tấn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Toàn</a:t>
            </a:r>
            <a:endParaRPr lang="en-US" dirty="0">
              <a:latin typeface="Times New Roman" pitchFamily="18" charset="0"/>
              <a:cs typeface="Times New Roman" pitchFamily="18" charset="0"/>
            </a:endParaRPr>
          </a:p>
          <a:p>
            <a:r>
              <a:rPr lang="en-US" b="1" dirty="0" err="1">
                <a:latin typeface="Times New Roman" pitchFamily="18" charset="0"/>
                <a:cs typeface="Times New Roman" pitchFamily="18" charset="0"/>
              </a:rPr>
              <a:t>Mã</a:t>
            </a:r>
            <a:r>
              <a:rPr lang="en-US" b="1" dirty="0">
                <a:latin typeface="Times New Roman" pitchFamily="18" charset="0"/>
                <a:cs typeface="Times New Roman" pitchFamily="18" charset="0"/>
              </a:rPr>
              <a:t> SV</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4251050173</a:t>
            </a:r>
            <a:endParaRPr lang="en-US" dirty="0">
              <a:latin typeface="Times New Roman" pitchFamily="18" charset="0"/>
              <a:cs typeface="Times New Roman" pitchFamily="18" charset="0"/>
            </a:endParaRPr>
          </a:p>
        </p:txBody>
      </p:sp>
      <p:sp>
        <p:nvSpPr>
          <p:cNvPr id="558" name="Google Shape;558;p36"/>
          <p:cNvSpPr/>
          <p:nvPr/>
        </p:nvSpPr>
        <p:spPr>
          <a:xfrm>
            <a:off x="7551372" y="3411817"/>
            <a:ext cx="487949" cy="472847"/>
          </a:xfrm>
          <a:custGeom>
            <a:avLst/>
            <a:gdLst/>
            <a:ahLst/>
            <a:cxnLst/>
            <a:rect l="l" t="t" r="r" b="b"/>
            <a:pathLst>
              <a:path w="17447" h="16907" extrusionOk="0">
                <a:moveTo>
                  <a:pt x="14407" y="0"/>
                </a:moveTo>
                <a:cubicBezTo>
                  <a:pt x="13694" y="0"/>
                  <a:pt x="12981" y="272"/>
                  <a:pt x="12437" y="817"/>
                </a:cubicBezTo>
                <a:lnTo>
                  <a:pt x="1090" y="12164"/>
                </a:lnTo>
                <a:cubicBezTo>
                  <a:pt x="1" y="13253"/>
                  <a:pt x="1" y="15015"/>
                  <a:pt x="1090" y="16104"/>
                </a:cubicBezTo>
                <a:cubicBezTo>
                  <a:pt x="1634" y="16639"/>
                  <a:pt x="2342" y="16906"/>
                  <a:pt x="3050" y="16906"/>
                </a:cubicBezTo>
                <a:cubicBezTo>
                  <a:pt x="3758" y="16906"/>
                  <a:pt x="4466" y="16639"/>
                  <a:pt x="5011" y="16104"/>
                </a:cubicBezTo>
                <a:lnTo>
                  <a:pt x="16377" y="4738"/>
                </a:lnTo>
                <a:cubicBezTo>
                  <a:pt x="17447" y="3649"/>
                  <a:pt x="17447" y="1906"/>
                  <a:pt x="16377" y="817"/>
                </a:cubicBezTo>
                <a:cubicBezTo>
                  <a:pt x="15833" y="272"/>
                  <a:pt x="15120" y="0"/>
                  <a:pt x="144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6"/>
          <p:cNvSpPr/>
          <p:nvPr/>
        </p:nvSpPr>
        <p:spPr>
          <a:xfrm>
            <a:off x="8116858" y="3778871"/>
            <a:ext cx="344504" cy="329961"/>
          </a:xfrm>
          <a:custGeom>
            <a:avLst/>
            <a:gdLst/>
            <a:ahLst/>
            <a:cxnLst/>
            <a:rect l="l" t="t" r="r" b="b"/>
            <a:pathLst>
              <a:path w="12318" h="11798" extrusionOk="0">
                <a:moveTo>
                  <a:pt x="9280" y="0"/>
                </a:moveTo>
                <a:cubicBezTo>
                  <a:pt x="8570" y="0"/>
                  <a:pt x="7862" y="268"/>
                  <a:pt x="7327" y="802"/>
                </a:cubicBezTo>
                <a:lnTo>
                  <a:pt x="1069" y="7060"/>
                </a:lnTo>
                <a:cubicBezTo>
                  <a:pt x="0" y="8129"/>
                  <a:pt x="0" y="9892"/>
                  <a:pt x="1069" y="10981"/>
                </a:cubicBezTo>
                <a:cubicBezTo>
                  <a:pt x="1614" y="11525"/>
                  <a:pt x="2327" y="11798"/>
                  <a:pt x="3037" y="11798"/>
                </a:cubicBezTo>
                <a:cubicBezTo>
                  <a:pt x="3748" y="11798"/>
                  <a:pt x="4456" y="11525"/>
                  <a:pt x="4990" y="10981"/>
                </a:cubicBezTo>
                <a:lnTo>
                  <a:pt x="11248" y="4723"/>
                </a:lnTo>
                <a:cubicBezTo>
                  <a:pt x="12317" y="3654"/>
                  <a:pt x="12317" y="1891"/>
                  <a:pt x="11248" y="802"/>
                </a:cubicBezTo>
                <a:cubicBezTo>
                  <a:pt x="10703" y="268"/>
                  <a:pt x="9990" y="0"/>
                  <a:pt x="9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6"/>
          <p:cNvSpPr/>
          <p:nvPr/>
        </p:nvSpPr>
        <p:spPr>
          <a:xfrm>
            <a:off x="7784542" y="3855420"/>
            <a:ext cx="170602" cy="155387"/>
          </a:xfrm>
          <a:custGeom>
            <a:avLst/>
            <a:gdLst/>
            <a:ahLst/>
            <a:cxnLst/>
            <a:rect l="l" t="t" r="r" b="b"/>
            <a:pathLst>
              <a:path w="6100" h="5556" extrusionOk="0">
                <a:moveTo>
                  <a:pt x="3050" y="1"/>
                </a:moveTo>
                <a:cubicBezTo>
                  <a:pt x="2342" y="1"/>
                  <a:pt x="1634" y="273"/>
                  <a:pt x="1090" y="818"/>
                </a:cubicBezTo>
                <a:cubicBezTo>
                  <a:pt x="1" y="1907"/>
                  <a:pt x="1" y="3650"/>
                  <a:pt x="1090" y="4739"/>
                </a:cubicBezTo>
                <a:cubicBezTo>
                  <a:pt x="1634" y="5283"/>
                  <a:pt x="2342" y="5555"/>
                  <a:pt x="3050" y="5555"/>
                </a:cubicBezTo>
                <a:cubicBezTo>
                  <a:pt x="3758" y="5555"/>
                  <a:pt x="4466" y="5283"/>
                  <a:pt x="5011" y="4739"/>
                </a:cubicBezTo>
                <a:cubicBezTo>
                  <a:pt x="6100" y="3650"/>
                  <a:pt x="6100" y="1907"/>
                  <a:pt x="5011" y="818"/>
                </a:cubicBezTo>
                <a:cubicBezTo>
                  <a:pt x="4466" y="273"/>
                  <a:pt x="3758" y="1"/>
                  <a:pt x="3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6"/>
          <p:cNvSpPr/>
          <p:nvPr/>
        </p:nvSpPr>
        <p:spPr>
          <a:xfrm>
            <a:off x="7296618" y="2185110"/>
            <a:ext cx="466894" cy="465892"/>
          </a:xfrm>
          <a:custGeom>
            <a:avLst/>
            <a:gdLst/>
            <a:ahLst/>
            <a:cxnLst/>
            <a:rect l="l" t="t" r="r" b="b"/>
            <a:pathLst>
              <a:path w="13982" h="13952" extrusionOk="0">
                <a:moveTo>
                  <a:pt x="13845" y="1"/>
                </a:moveTo>
                <a:cubicBezTo>
                  <a:pt x="13813" y="1"/>
                  <a:pt x="13783" y="11"/>
                  <a:pt x="13763" y="30"/>
                </a:cubicBezTo>
                <a:lnTo>
                  <a:pt x="60" y="13734"/>
                </a:lnTo>
                <a:cubicBezTo>
                  <a:pt x="1" y="13793"/>
                  <a:pt x="1" y="13872"/>
                  <a:pt x="60" y="13912"/>
                </a:cubicBezTo>
                <a:cubicBezTo>
                  <a:pt x="80" y="13932"/>
                  <a:pt x="120" y="13952"/>
                  <a:pt x="139" y="13952"/>
                </a:cubicBezTo>
                <a:cubicBezTo>
                  <a:pt x="179" y="13952"/>
                  <a:pt x="199" y="13932"/>
                  <a:pt x="238" y="13912"/>
                </a:cubicBezTo>
                <a:lnTo>
                  <a:pt x="13942" y="209"/>
                </a:lnTo>
                <a:cubicBezTo>
                  <a:pt x="13981" y="149"/>
                  <a:pt x="13981" y="90"/>
                  <a:pt x="13942" y="30"/>
                </a:cubicBezTo>
                <a:cubicBezTo>
                  <a:pt x="13912" y="11"/>
                  <a:pt x="13877" y="1"/>
                  <a:pt x="138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6610588" y="2756993"/>
            <a:ext cx="582599" cy="564400"/>
          </a:xfrm>
          <a:custGeom>
            <a:avLst/>
            <a:gdLst/>
            <a:ahLst/>
            <a:cxnLst/>
            <a:rect l="l" t="t" r="r" b="b"/>
            <a:pathLst>
              <a:path w="17447" h="16902" extrusionOk="0">
                <a:moveTo>
                  <a:pt x="14390" y="0"/>
                </a:moveTo>
                <a:cubicBezTo>
                  <a:pt x="13679" y="0"/>
                  <a:pt x="12972" y="272"/>
                  <a:pt x="12437" y="817"/>
                </a:cubicBezTo>
                <a:lnTo>
                  <a:pt x="1090" y="12164"/>
                </a:lnTo>
                <a:cubicBezTo>
                  <a:pt x="1" y="13253"/>
                  <a:pt x="1" y="14996"/>
                  <a:pt x="1090" y="16085"/>
                </a:cubicBezTo>
                <a:cubicBezTo>
                  <a:pt x="1625" y="16629"/>
                  <a:pt x="2333" y="16902"/>
                  <a:pt x="3043" y="16902"/>
                </a:cubicBezTo>
                <a:cubicBezTo>
                  <a:pt x="3753" y="16902"/>
                  <a:pt x="4466" y="16629"/>
                  <a:pt x="5011" y="16085"/>
                </a:cubicBezTo>
                <a:lnTo>
                  <a:pt x="16358" y="4738"/>
                </a:lnTo>
                <a:cubicBezTo>
                  <a:pt x="17447" y="3649"/>
                  <a:pt x="17447" y="1886"/>
                  <a:pt x="16358" y="817"/>
                </a:cubicBezTo>
                <a:cubicBezTo>
                  <a:pt x="15813" y="272"/>
                  <a:pt x="15100" y="0"/>
                  <a:pt x="143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a:off x="7359463" y="1453285"/>
            <a:ext cx="794842" cy="776409"/>
          </a:xfrm>
          <a:custGeom>
            <a:avLst/>
            <a:gdLst/>
            <a:ahLst/>
            <a:cxnLst/>
            <a:rect l="l" t="t" r="r" b="b"/>
            <a:pathLst>
              <a:path w="23803" h="23251" extrusionOk="0">
                <a:moveTo>
                  <a:pt x="20746" y="0"/>
                </a:moveTo>
                <a:cubicBezTo>
                  <a:pt x="20035" y="0"/>
                  <a:pt x="19327" y="273"/>
                  <a:pt x="18793" y="817"/>
                </a:cubicBezTo>
                <a:lnTo>
                  <a:pt x="1089" y="18521"/>
                </a:lnTo>
                <a:cubicBezTo>
                  <a:pt x="0" y="19610"/>
                  <a:pt x="0" y="21352"/>
                  <a:pt x="1089" y="22441"/>
                </a:cubicBezTo>
                <a:cubicBezTo>
                  <a:pt x="1621" y="22983"/>
                  <a:pt x="2325" y="23251"/>
                  <a:pt x="3032" y="23251"/>
                </a:cubicBezTo>
                <a:cubicBezTo>
                  <a:pt x="3746" y="23251"/>
                  <a:pt x="4463" y="22979"/>
                  <a:pt x="5010" y="22441"/>
                </a:cubicBezTo>
                <a:lnTo>
                  <a:pt x="22713" y="4738"/>
                </a:lnTo>
                <a:cubicBezTo>
                  <a:pt x="23803" y="3649"/>
                  <a:pt x="23803" y="1906"/>
                  <a:pt x="22713" y="817"/>
                </a:cubicBezTo>
                <a:cubicBezTo>
                  <a:pt x="22169" y="273"/>
                  <a:pt x="21456" y="0"/>
                  <a:pt x="207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6"/>
          <p:cNvSpPr/>
          <p:nvPr/>
        </p:nvSpPr>
        <p:spPr>
          <a:xfrm>
            <a:off x="7521450" y="2619711"/>
            <a:ext cx="203026" cy="185529"/>
          </a:xfrm>
          <a:custGeom>
            <a:avLst/>
            <a:gdLst/>
            <a:ahLst/>
            <a:cxnLst/>
            <a:rect l="l" t="t" r="r" b="b"/>
            <a:pathLst>
              <a:path w="6080" h="5556" extrusionOk="0">
                <a:moveTo>
                  <a:pt x="3040" y="1"/>
                </a:moveTo>
                <a:cubicBezTo>
                  <a:pt x="2327" y="1"/>
                  <a:pt x="1615" y="273"/>
                  <a:pt x="1070" y="818"/>
                </a:cubicBezTo>
                <a:cubicBezTo>
                  <a:pt x="1" y="1887"/>
                  <a:pt x="1" y="3649"/>
                  <a:pt x="1070" y="4739"/>
                </a:cubicBezTo>
                <a:cubicBezTo>
                  <a:pt x="1615" y="5283"/>
                  <a:pt x="2327" y="5555"/>
                  <a:pt x="3040" y="5555"/>
                </a:cubicBezTo>
                <a:cubicBezTo>
                  <a:pt x="3753" y="5555"/>
                  <a:pt x="4466" y="5283"/>
                  <a:pt x="5011" y="4739"/>
                </a:cubicBezTo>
                <a:cubicBezTo>
                  <a:pt x="6080" y="3649"/>
                  <a:pt x="6080" y="1887"/>
                  <a:pt x="5011" y="818"/>
                </a:cubicBezTo>
                <a:cubicBezTo>
                  <a:pt x="4466" y="273"/>
                  <a:pt x="3753" y="1"/>
                  <a:pt x="3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6"/>
          <p:cNvSpPr/>
          <p:nvPr/>
        </p:nvSpPr>
        <p:spPr>
          <a:xfrm>
            <a:off x="5364322" y="2971350"/>
            <a:ext cx="1216703" cy="1548332"/>
          </a:xfrm>
          <a:custGeom>
            <a:avLst/>
            <a:gdLst/>
            <a:ahLst/>
            <a:cxnLst/>
            <a:rect l="l" t="t" r="r" b="b"/>
            <a:pathLst>
              <a:path w="41150" h="52366" extrusionOk="0">
                <a:moveTo>
                  <a:pt x="38110" y="1"/>
                </a:moveTo>
                <a:cubicBezTo>
                  <a:pt x="37396" y="1"/>
                  <a:pt x="36682" y="273"/>
                  <a:pt x="36140" y="815"/>
                </a:cubicBezTo>
                <a:lnTo>
                  <a:pt x="4100" y="32855"/>
                </a:lnTo>
                <a:cubicBezTo>
                  <a:pt x="2991" y="33925"/>
                  <a:pt x="2951" y="35687"/>
                  <a:pt x="4001" y="36816"/>
                </a:cubicBezTo>
                <a:cubicBezTo>
                  <a:pt x="4542" y="37378"/>
                  <a:pt x="5267" y="37660"/>
                  <a:pt x="5995" y="37660"/>
                </a:cubicBezTo>
                <a:cubicBezTo>
                  <a:pt x="6703" y="37660"/>
                  <a:pt x="7414" y="37393"/>
                  <a:pt x="7961" y="36855"/>
                </a:cubicBezTo>
                <a:lnTo>
                  <a:pt x="10436" y="34380"/>
                </a:lnTo>
                <a:cubicBezTo>
                  <a:pt x="10704" y="34103"/>
                  <a:pt x="11060" y="33964"/>
                  <a:pt x="11417" y="33964"/>
                </a:cubicBezTo>
                <a:cubicBezTo>
                  <a:pt x="11773" y="33964"/>
                  <a:pt x="12129" y="34103"/>
                  <a:pt x="12397" y="34380"/>
                </a:cubicBezTo>
                <a:cubicBezTo>
                  <a:pt x="12931" y="34915"/>
                  <a:pt x="12931" y="35786"/>
                  <a:pt x="12397" y="36341"/>
                </a:cubicBezTo>
                <a:lnTo>
                  <a:pt x="1090" y="47628"/>
                </a:lnTo>
                <a:cubicBezTo>
                  <a:pt x="0" y="48717"/>
                  <a:pt x="0" y="50480"/>
                  <a:pt x="1090" y="51549"/>
                </a:cubicBezTo>
                <a:cubicBezTo>
                  <a:pt x="1634" y="52093"/>
                  <a:pt x="2342" y="52366"/>
                  <a:pt x="3050" y="52366"/>
                </a:cubicBezTo>
                <a:cubicBezTo>
                  <a:pt x="3758" y="52366"/>
                  <a:pt x="4466" y="52093"/>
                  <a:pt x="5010" y="51549"/>
                </a:cubicBezTo>
                <a:lnTo>
                  <a:pt x="34952" y="21608"/>
                </a:lnTo>
                <a:cubicBezTo>
                  <a:pt x="36041" y="20518"/>
                  <a:pt x="36041" y="18776"/>
                  <a:pt x="34952" y="17687"/>
                </a:cubicBezTo>
                <a:cubicBezTo>
                  <a:pt x="34407" y="17142"/>
                  <a:pt x="33699" y="16870"/>
                  <a:pt x="32991" y="16870"/>
                </a:cubicBezTo>
                <a:cubicBezTo>
                  <a:pt x="32283" y="16870"/>
                  <a:pt x="31575" y="17142"/>
                  <a:pt x="31031" y="17687"/>
                </a:cubicBezTo>
                <a:lnTo>
                  <a:pt x="27783" y="20954"/>
                </a:lnTo>
                <a:cubicBezTo>
                  <a:pt x="27506" y="21221"/>
                  <a:pt x="27150" y="21355"/>
                  <a:pt x="26796" y="21355"/>
                </a:cubicBezTo>
                <a:cubicBezTo>
                  <a:pt x="26442" y="21355"/>
                  <a:pt x="26090" y="21221"/>
                  <a:pt x="25823" y="20954"/>
                </a:cubicBezTo>
                <a:cubicBezTo>
                  <a:pt x="25268" y="20400"/>
                  <a:pt x="25268" y="19528"/>
                  <a:pt x="25823" y="18994"/>
                </a:cubicBezTo>
                <a:lnTo>
                  <a:pt x="40001" y="4795"/>
                </a:lnTo>
                <a:cubicBezTo>
                  <a:pt x="41110" y="3726"/>
                  <a:pt x="41150" y="1963"/>
                  <a:pt x="40100" y="835"/>
                </a:cubicBezTo>
                <a:cubicBezTo>
                  <a:pt x="39553" y="278"/>
                  <a:pt x="38832" y="1"/>
                  <a:pt x="38110" y="1"/>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6"/>
          <p:cNvSpPr/>
          <p:nvPr/>
        </p:nvSpPr>
        <p:spPr>
          <a:xfrm>
            <a:off x="5574143" y="4263495"/>
            <a:ext cx="364774" cy="348719"/>
          </a:xfrm>
          <a:custGeom>
            <a:avLst/>
            <a:gdLst/>
            <a:ahLst/>
            <a:cxnLst/>
            <a:rect l="l" t="t" r="r" b="b"/>
            <a:pathLst>
              <a:path w="12337" h="11794" extrusionOk="0">
                <a:moveTo>
                  <a:pt x="9280" y="1"/>
                </a:moveTo>
                <a:cubicBezTo>
                  <a:pt x="8570" y="1"/>
                  <a:pt x="7862" y="273"/>
                  <a:pt x="7327" y="818"/>
                </a:cubicBezTo>
                <a:lnTo>
                  <a:pt x="1069" y="7055"/>
                </a:lnTo>
                <a:cubicBezTo>
                  <a:pt x="0" y="8125"/>
                  <a:pt x="0" y="9887"/>
                  <a:pt x="1069" y="10976"/>
                </a:cubicBezTo>
                <a:cubicBezTo>
                  <a:pt x="1614" y="11521"/>
                  <a:pt x="2327" y="11793"/>
                  <a:pt x="3040" y="11793"/>
                </a:cubicBezTo>
                <a:cubicBezTo>
                  <a:pt x="3753" y="11793"/>
                  <a:pt x="4466" y="11521"/>
                  <a:pt x="5010" y="10976"/>
                </a:cubicBezTo>
                <a:lnTo>
                  <a:pt x="11248" y="4738"/>
                </a:lnTo>
                <a:cubicBezTo>
                  <a:pt x="12337" y="3649"/>
                  <a:pt x="12337" y="1887"/>
                  <a:pt x="11248" y="818"/>
                </a:cubicBezTo>
                <a:cubicBezTo>
                  <a:pt x="10703" y="273"/>
                  <a:pt x="9990" y="1"/>
                  <a:pt x="9280" y="1"/>
                </a:cubicBezTo>
                <a:close/>
              </a:path>
            </a:pathLst>
          </a:custGeom>
          <a:solidFill>
            <a:schemeClr val="dk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6"/>
          <p:cNvSpPr/>
          <p:nvPr/>
        </p:nvSpPr>
        <p:spPr>
          <a:xfrm>
            <a:off x="6014442" y="4030466"/>
            <a:ext cx="180362" cy="163834"/>
          </a:xfrm>
          <a:custGeom>
            <a:avLst/>
            <a:gdLst/>
            <a:ahLst/>
            <a:cxnLst/>
            <a:rect l="l" t="t" r="r" b="b"/>
            <a:pathLst>
              <a:path w="6100" h="5541" extrusionOk="0">
                <a:moveTo>
                  <a:pt x="3043" y="0"/>
                </a:moveTo>
                <a:cubicBezTo>
                  <a:pt x="2332" y="0"/>
                  <a:pt x="1624" y="273"/>
                  <a:pt x="1090" y="817"/>
                </a:cubicBezTo>
                <a:cubicBezTo>
                  <a:pt x="1" y="1887"/>
                  <a:pt x="1" y="3649"/>
                  <a:pt x="1090" y="4738"/>
                </a:cubicBezTo>
                <a:cubicBezTo>
                  <a:pt x="1624" y="5273"/>
                  <a:pt x="2332" y="5540"/>
                  <a:pt x="3043" y="5540"/>
                </a:cubicBezTo>
                <a:cubicBezTo>
                  <a:pt x="3753" y="5540"/>
                  <a:pt x="4466" y="5273"/>
                  <a:pt x="5011" y="4738"/>
                </a:cubicBezTo>
                <a:cubicBezTo>
                  <a:pt x="6100" y="3649"/>
                  <a:pt x="6100" y="1887"/>
                  <a:pt x="5011" y="817"/>
                </a:cubicBezTo>
                <a:cubicBezTo>
                  <a:pt x="4466" y="273"/>
                  <a:pt x="3753" y="0"/>
                  <a:pt x="3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6"/>
          <p:cNvSpPr/>
          <p:nvPr/>
        </p:nvSpPr>
        <p:spPr>
          <a:xfrm>
            <a:off x="6325559" y="2846907"/>
            <a:ext cx="1093837" cy="1093417"/>
          </a:xfrm>
          <a:custGeom>
            <a:avLst/>
            <a:gdLst/>
            <a:ahLst/>
            <a:cxnLst/>
            <a:rect l="l" t="t" r="r" b="b"/>
            <a:pathLst>
              <a:path w="39111" h="39096" extrusionOk="0">
                <a:moveTo>
                  <a:pt x="38981" y="1"/>
                </a:moveTo>
                <a:cubicBezTo>
                  <a:pt x="38952" y="1"/>
                  <a:pt x="38922" y="16"/>
                  <a:pt x="38892" y="45"/>
                </a:cubicBezTo>
                <a:lnTo>
                  <a:pt x="40" y="38878"/>
                </a:lnTo>
                <a:cubicBezTo>
                  <a:pt x="0" y="38937"/>
                  <a:pt x="0" y="39017"/>
                  <a:pt x="40" y="39056"/>
                </a:cubicBezTo>
                <a:cubicBezTo>
                  <a:pt x="80" y="39076"/>
                  <a:pt x="99" y="39096"/>
                  <a:pt x="139" y="39096"/>
                </a:cubicBezTo>
                <a:cubicBezTo>
                  <a:pt x="179" y="39096"/>
                  <a:pt x="198" y="39076"/>
                  <a:pt x="218" y="39056"/>
                </a:cubicBezTo>
                <a:lnTo>
                  <a:pt x="39071" y="204"/>
                </a:lnTo>
                <a:cubicBezTo>
                  <a:pt x="39110" y="164"/>
                  <a:pt x="39110" y="85"/>
                  <a:pt x="39071" y="45"/>
                </a:cubicBezTo>
                <a:cubicBezTo>
                  <a:pt x="39041" y="16"/>
                  <a:pt x="39011" y="1"/>
                  <a:pt x="38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107" y="339328"/>
            <a:ext cx="7901700" cy="572700"/>
          </a:xfrm>
        </p:spPr>
        <p:txBody>
          <a:bodyPr/>
          <a:lstStyle/>
          <a:p>
            <a:r>
              <a:rPr lang="en-US" dirty="0" smtClean="0"/>
              <a:t>V. </a:t>
            </a:r>
            <a:r>
              <a:rPr lang="en-US" dirty="0" err="1" smtClean="0"/>
              <a:t>Bản</a:t>
            </a:r>
            <a:r>
              <a:rPr lang="en-US" dirty="0" smtClean="0"/>
              <a:t> </a:t>
            </a:r>
            <a:r>
              <a:rPr lang="en-US" dirty="0" err="1" smtClean="0"/>
              <a:t>phác</a:t>
            </a:r>
            <a:r>
              <a:rPr lang="en-US" dirty="0" smtClean="0"/>
              <a:t> </a:t>
            </a:r>
            <a:r>
              <a:rPr lang="en-US" dirty="0" err="1" smtClean="0"/>
              <a:t>thảo</a:t>
            </a:r>
            <a:r>
              <a:rPr lang="en-US" dirty="0" smtClean="0"/>
              <a:t> </a:t>
            </a:r>
            <a:r>
              <a:rPr lang="en-US" dirty="0" err="1" smtClean="0"/>
              <a:t>lần</a:t>
            </a:r>
            <a:r>
              <a:rPr lang="en-US" dirty="0" smtClean="0"/>
              <a:t> 1</a:t>
            </a:r>
            <a:endParaRPr lang="en-US" dirty="0"/>
          </a:p>
        </p:txBody>
      </p:sp>
      <p:sp>
        <p:nvSpPr>
          <p:cNvPr id="19" name="TextBox 18"/>
          <p:cNvSpPr txBox="1"/>
          <p:nvPr/>
        </p:nvSpPr>
        <p:spPr>
          <a:xfrm>
            <a:off x="1073208" y="4287899"/>
            <a:ext cx="1824538" cy="307777"/>
          </a:xfrm>
          <a:prstGeom prst="rect">
            <a:avLst/>
          </a:prstGeom>
          <a:noFill/>
        </p:spPr>
        <p:txBody>
          <a:bodyPr wrap="none" rtlCol="0">
            <a:spAutoFit/>
          </a:bodyPr>
          <a:lstStyle/>
          <a:p>
            <a:r>
              <a:rPr lang="en-US" dirty="0" err="1" smtClean="0">
                <a:solidFill>
                  <a:schemeClr val="accent4"/>
                </a:solidFill>
              </a:rPr>
              <a:t>Màn</a:t>
            </a:r>
            <a:r>
              <a:rPr lang="en-US" dirty="0" smtClean="0">
                <a:solidFill>
                  <a:schemeClr val="accent4"/>
                </a:solidFill>
              </a:rPr>
              <a:t> </a:t>
            </a:r>
            <a:r>
              <a:rPr lang="en-US" dirty="0" err="1" smtClean="0">
                <a:solidFill>
                  <a:schemeClr val="accent4"/>
                </a:solidFill>
              </a:rPr>
              <a:t>hình</a:t>
            </a:r>
            <a:r>
              <a:rPr lang="en-US" dirty="0" smtClean="0">
                <a:solidFill>
                  <a:schemeClr val="accent4"/>
                </a:solidFill>
              </a:rPr>
              <a:t> </a:t>
            </a:r>
            <a:r>
              <a:rPr lang="en-US" dirty="0" err="1" smtClean="0">
                <a:solidFill>
                  <a:schemeClr val="accent4"/>
                </a:solidFill>
              </a:rPr>
              <a:t>thanh</a:t>
            </a:r>
            <a:r>
              <a:rPr lang="en-US" dirty="0" smtClean="0">
                <a:solidFill>
                  <a:schemeClr val="accent4"/>
                </a:solidFill>
              </a:rPr>
              <a:t> </a:t>
            </a:r>
            <a:r>
              <a:rPr lang="en-US" dirty="0" err="1" smtClean="0">
                <a:solidFill>
                  <a:schemeClr val="accent4"/>
                </a:solidFill>
              </a:rPr>
              <a:t>toán</a:t>
            </a:r>
            <a:endParaRPr lang="en-US" dirty="0">
              <a:solidFill>
                <a:schemeClr val="accent4"/>
              </a:solidFill>
            </a:endParaRPr>
          </a:p>
        </p:txBody>
      </p:sp>
      <p:sp>
        <p:nvSpPr>
          <p:cNvPr id="8" name="TextBox 7"/>
          <p:cNvSpPr txBox="1"/>
          <p:nvPr/>
        </p:nvSpPr>
        <p:spPr>
          <a:xfrm>
            <a:off x="3626571" y="4287899"/>
            <a:ext cx="1636987" cy="307777"/>
          </a:xfrm>
          <a:prstGeom prst="rect">
            <a:avLst/>
          </a:prstGeom>
          <a:noFill/>
        </p:spPr>
        <p:txBody>
          <a:bodyPr wrap="none" rtlCol="0">
            <a:spAutoFit/>
          </a:bodyPr>
          <a:lstStyle/>
          <a:p>
            <a:r>
              <a:rPr lang="en-US" dirty="0" err="1" smtClean="0">
                <a:solidFill>
                  <a:schemeClr val="accent4"/>
                </a:solidFill>
              </a:rPr>
              <a:t>Màn</a:t>
            </a:r>
            <a:r>
              <a:rPr lang="en-US" dirty="0" smtClean="0">
                <a:solidFill>
                  <a:schemeClr val="accent4"/>
                </a:solidFill>
              </a:rPr>
              <a:t> </a:t>
            </a:r>
            <a:r>
              <a:rPr lang="en-US" dirty="0" err="1" smtClean="0">
                <a:solidFill>
                  <a:schemeClr val="accent4"/>
                </a:solidFill>
              </a:rPr>
              <a:t>hình</a:t>
            </a:r>
            <a:r>
              <a:rPr lang="en-US" dirty="0" smtClean="0">
                <a:solidFill>
                  <a:schemeClr val="accent4"/>
                </a:solidFill>
              </a:rPr>
              <a:t> </a:t>
            </a:r>
            <a:r>
              <a:rPr lang="en-US" dirty="0" err="1" smtClean="0">
                <a:solidFill>
                  <a:schemeClr val="accent4"/>
                </a:solidFill>
              </a:rPr>
              <a:t>Đăng</a:t>
            </a:r>
            <a:r>
              <a:rPr lang="en-US" dirty="0" smtClean="0">
                <a:solidFill>
                  <a:schemeClr val="accent4"/>
                </a:solidFill>
              </a:rPr>
              <a:t> </a:t>
            </a:r>
            <a:r>
              <a:rPr lang="en-US" dirty="0" err="1" smtClean="0">
                <a:solidFill>
                  <a:schemeClr val="accent4"/>
                </a:solidFill>
              </a:rPr>
              <a:t>ký</a:t>
            </a:r>
            <a:endParaRPr lang="en-US" dirty="0">
              <a:solidFill>
                <a:schemeClr val="accent4"/>
              </a:solidFill>
            </a:endParaRP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2293" y="985004"/>
            <a:ext cx="1587295" cy="3215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050" y="985004"/>
            <a:ext cx="1593183" cy="3215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86142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107" y="339328"/>
            <a:ext cx="7901700" cy="572700"/>
          </a:xfrm>
        </p:spPr>
        <p:txBody>
          <a:bodyPr/>
          <a:lstStyle/>
          <a:p>
            <a:r>
              <a:rPr lang="en-US" dirty="0" smtClean="0"/>
              <a:t>V. </a:t>
            </a:r>
            <a:r>
              <a:rPr lang="en-US" dirty="0" err="1" smtClean="0"/>
              <a:t>Bản</a:t>
            </a:r>
            <a:r>
              <a:rPr lang="en-US" dirty="0" smtClean="0"/>
              <a:t> </a:t>
            </a:r>
            <a:r>
              <a:rPr lang="en-US" dirty="0" err="1" smtClean="0"/>
              <a:t>phác</a:t>
            </a:r>
            <a:r>
              <a:rPr lang="en-US" dirty="0" smtClean="0"/>
              <a:t> </a:t>
            </a:r>
            <a:r>
              <a:rPr lang="en-US" dirty="0" err="1" smtClean="0"/>
              <a:t>thảo</a:t>
            </a:r>
            <a:r>
              <a:rPr lang="en-US" dirty="0" smtClean="0"/>
              <a:t> </a:t>
            </a:r>
            <a:r>
              <a:rPr lang="en-US" dirty="0" err="1" smtClean="0"/>
              <a:t>lần</a:t>
            </a:r>
            <a:r>
              <a:rPr lang="en-US" dirty="0" smtClean="0"/>
              <a:t> 1</a:t>
            </a:r>
            <a:endParaRPr lang="en-US" dirty="0"/>
          </a:p>
        </p:txBody>
      </p:sp>
      <p:sp>
        <p:nvSpPr>
          <p:cNvPr id="8" name="TextBox 7"/>
          <p:cNvSpPr txBox="1"/>
          <p:nvPr/>
        </p:nvSpPr>
        <p:spPr>
          <a:xfrm>
            <a:off x="2802278" y="4590242"/>
            <a:ext cx="1885453" cy="307777"/>
          </a:xfrm>
          <a:prstGeom prst="rect">
            <a:avLst/>
          </a:prstGeom>
          <a:noFill/>
        </p:spPr>
        <p:txBody>
          <a:bodyPr wrap="none" rtlCol="0">
            <a:spAutoFit/>
          </a:bodyPr>
          <a:lstStyle/>
          <a:p>
            <a:r>
              <a:rPr lang="en-US" dirty="0" err="1" smtClean="0">
                <a:solidFill>
                  <a:schemeClr val="accent4"/>
                </a:solidFill>
              </a:rPr>
              <a:t>Màn</a:t>
            </a:r>
            <a:r>
              <a:rPr lang="en-US" dirty="0" smtClean="0">
                <a:solidFill>
                  <a:schemeClr val="accent4"/>
                </a:solidFill>
              </a:rPr>
              <a:t> </a:t>
            </a:r>
            <a:r>
              <a:rPr lang="en-US" dirty="0" err="1" smtClean="0">
                <a:solidFill>
                  <a:schemeClr val="accent4"/>
                </a:solidFill>
              </a:rPr>
              <a:t>hình</a:t>
            </a:r>
            <a:r>
              <a:rPr lang="en-US" dirty="0" smtClean="0">
                <a:solidFill>
                  <a:schemeClr val="accent4"/>
                </a:solidFill>
              </a:rPr>
              <a:t> </a:t>
            </a:r>
            <a:r>
              <a:rPr lang="en-US" dirty="0" err="1" smtClean="0">
                <a:solidFill>
                  <a:schemeClr val="accent4"/>
                </a:solidFill>
              </a:rPr>
              <a:t>Đăng</a:t>
            </a:r>
            <a:r>
              <a:rPr lang="en-US" dirty="0" smtClean="0">
                <a:solidFill>
                  <a:schemeClr val="accent4"/>
                </a:solidFill>
              </a:rPr>
              <a:t> </a:t>
            </a:r>
            <a:r>
              <a:rPr lang="en-US" dirty="0" err="1" smtClean="0">
                <a:solidFill>
                  <a:schemeClr val="accent4"/>
                </a:solidFill>
              </a:rPr>
              <a:t>Nhập</a:t>
            </a:r>
            <a:endParaRPr lang="en-US" dirty="0">
              <a:solidFill>
                <a:schemeClr val="accent4"/>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1846" y="859174"/>
            <a:ext cx="1714500"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1575" y="827088"/>
            <a:ext cx="1720850"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1348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107" y="339328"/>
            <a:ext cx="7901700" cy="572700"/>
          </a:xfrm>
        </p:spPr>
        <p:txBody>
          <a:bodyPr/>
          <a:lstStyle/>
          <a:p>
            <a:r>
              <a:rPr lang="en-US" dirty="0" smtClean="0"/>
              <a:t>VI. </a:t>
            </a:r>
            <a:r>
              <a:rPr lang="en-US" dirty="0" err="1" smtClean="0"/>
              <a:t>Bản</a:t>
            </a:r>
            <a:r>
              <a:rPr lang="en-US" dirty="0" smtClean="0"/>
              <a:t> </a:t>
            </a:r>
            <a:r>
              <a:rPr lang="en-US" dirty="0" err="1" smtClean="0"/>
              <a:t>phác</a:t>
            </a:r>
            <a:r>
              <a:rPr lang="en-US" dirty="0" smtClean="0"/>
              <a:t> </a:t>
            </a:r>
            <a:r>
              <a:rPr lang="en-US" dirty="0" err="1" smtClean="0"/>
              <a:t>thảo</a:t>
            </a:r>
            <a:r>
              <a:rPr lang="en-US" dirty="0" smtClean="0"/>
              <a:t> </a:t>
            </a:r>
            <a:r>
              <a:rPr lang="en-US" dirty="0" err="1" smtClean="0"/>
              <a:t>lần</a:t>
            </a:r>
            <a:r>
              <a:rPr lang="en-US" dirty="0" smtClean="0"/>
              <a:t> 2</a:t>
            </a:r>
            <a:endParaRPr lang="en-US" dirty="0"/>
          </a:p>
        </p:txBody>
      </p:sp>
      <p:sp>
        <p:nvSpPr>
          <p:cNvPr id="8" name="TextBox 7"/>
          <p:cNvSpPr txBox="1"/>
          <p:nvPr/>
        </p:nvSpPr>
        <p:spPr>
          <a:xfrm>
            <a:off x="1114673" y="4563077"/>
            <a:ext cx="1457450" cy="307777"/>
          </a:xfrm>
          <a:prstGeom prst="rect">
            <a:avLst/>
          </a:prstGeom>
          <a:noFill/>
        </p:spPr>
        <p:txBody>
          <a:bodyPr wrap="none" rtlCol="0">
            <a:spAutoFit/>
          </a:bodyPr>
          <a:lstStyle/>
          <a:p>
            <a:r>
              <a:rPr lang="en-US" dirty="0" err="1" smtClean="0">
                <a:solidFill>
                  <a:schemeClr val="accent4"/>
                </a:solidFill>
              </a:rPr>
              <a:t>Màn</a:t>
            </a:r>
            <a:r>
              <a:rPr lang="en-US" dirty="0" smtClean="0">
                <a:solidFill>
                  <a:schemeClr val="accent4"/>
                </a:solidFill>
              </a:rPr>
              <a:t> </a:t>
            </a:r>
            <a:r>
              <a:rPr lang="en-US" dirty="0" err="1" smtClean="0">
                <a:solidFill>
                  <a:schemeClr val="accent4"/>
                </a:solidFill>
              </a:rPr>
              <a:t>hình</a:t>
            </a:r>
            <a:r>
              <a:rPr lang="en-US" dirty="0" smtClean="0">
                <a:solidFill>
                  <a:schemeClr val="accent4"/>
                </a:solidFill>
              </a:rPr>
              <a:t> </a:t>
            </a:r>
            <a:r>
              <a:rPr lang="en-US" dirty="0" err="1" smtClean="0">
                <a:solidFill>
                  <a:schemeClr val="accent4"/>
                </a:solidFill>
              </a:rPr>
              <a:t>Chính</a:t>
            </a:r>
            <a:endParaRPr lang="en-US" dirty="0">
              <a:solidFill>
                <a:schemeClr val="accent4"/>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575" y="896529"/>
            <a:ext cx="1771650" cy="353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4732" y="896529"/>
            <a:ext cx="1701800" cy="351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3654732" y="4563077"/>
            <a:ext cx="1745991" cy="307777"/>
          </a:xfrm>
          <a:prstGeom prst="rect">
            <a:avLst/>
          </a:prstGeom>
          <a:noFill/>
        </p:spPr>
        <p:txBody>
          <a:bodyPr wrap="none" rtlCol="0">
            <a:spAutoFit/>
          </a:bodyPr>
          <a:lstStyle/>
          <a:p>
            <a:r>
              <a:rPr lang="en-US" dirty="0" err="1" smtClean="0">
                <a:solidFill>
                  <a:schemeClr val="accent4"/>
                </a:solidFill>
              </a:rPr>
              <a:t>Màn</a:t>
            </a:r>
            <a:r>
              <a:rPr lang="en-US" dirty="0" smtClean="0">
                <a:solidFill>
                  <a:schemeClr val="accent4"/>
                </a:solidFill>
              </a:rPr>
              <a:t> </a:t>
            </a:r>
            <a:r>
              <a:rPr lang="en-US" dirty="0" err="1" smtClean="0">
                <a:solidFill>
                  <a:schemeClr val="accent4"/>
                </a:solidFill>
              </a:rPr>
              <a:t>hình</a:t>
            </a:r>
            <a:r>
              <a:rPr lang="en-US" dirty="0" smtClean="0">
                <a:solidFill>
                  <a:schemeClr val="accent4"/>
                </a:solidFill>
              </a:rPr>
              <a:t> </a:t>
            </a:r>
            <a:r>
              <a:rPr lang="en-US" dirty="0" err="1" smtClean="0">
                <a:solidFill>
                  <a:schemeClr val="accent4"/>
                </a:solidFill>
              </a:rPr>
              <a:t>Tìm</a:t>
            </a:r>
            <a:r>
              <a:rPr lang="en-US" dirty="0" smtClean="0">
                <a:solidFill>
                  <a:schemeClr val="accent4"/>
                </a:solidFill>
              </a:rPr>
              <a:t> </a:t>
            </a:r>
            <a:r>
              <a:rPr lang="en-US" dirty="0" err="1" smtClean="0">
                <a:solidFill>
                  <a:schemeClr val="accent4"/>
                </a:solidFill>
              </a:rPr>
              <a:t>Kiếm</a:t>
            </a:r>
            <a:endParaRPr lang="en-US" dirty="0">
              <a:solidFill>
                <a:schemeClr val="accent4"/>
              </a:solidFill>
            </a:endParaRPr>
          </a:p>
        </p:txBody>
      </p:sp>
    </p:spTree>
    <p:extLst>
      <p:ext uri="{BB962C8B-B14F-4D97-AF65-F5344CB8AC3E}">
        <p14:creationId xmlns:p14="http://schemas.microsoft.com/office/powerpoint/2010/main" val="29057269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107" y="339328"/>
            <a:ext cx="7901700" cy="572700"/>
          </a:xfrm>
        </p:spPr>
        <p:txBody>
          <a:bodyPr/>
          <a:lstStyle/>
          <a:p>
            <a:r>
              <a:rPr lang="en-US" dirty="0" smtClean="0"/>
              <a:t>VI. </a:t>
            </a:r>
            <a:r>
              <a:rPr lang="en-US" dirty="0" err="1" smtClean="0"/>
              <a:t>Bản</a:t>
            </a:r>
            <a:r>
              <a:rPr lang="en-US" dirty="0" smtClean="0"/>
              <a:t> </a:t>
            </a:r>
            <a:r>
              <a:rPr lang="en-US" dirty="0" err="1" smtClean="0"/>
              <a:t>phác</a:t>
            </a:r>
            <a:r>
              <a:rPr lang="en-US" dirty="0" smtClean="0"/>
              <a:t> </a:t>
            </a:r>
            <a:r>
              <a:rPr lang="en-US" dirty="0" err="1" smtClean="0"/>
              <a:t>thảo</a:t>
            </a:r>
            <a:r>
              <a:rPr lang="en-US" dirty="0" smtClean="0"/>
              <a:t> </a:t>
            </a:r>
            <a:r>
              <a:rPr lang="en-US" dirty="0" err="1" smtClean="0"/>
              <a:t>lần</a:t>
            </a:r>
            <a:r>
              <a:rPr lang="en-US" dirty="0" smtClean="0"/>
              <a:t> 2</a:t>
            </a:r>
            <a:endParaRPr lang="en-US" dirty="0"/>
          </a:p>
        </p:txBody>
      </p:sp>
      <p:sp>
        <p:nvSpPr>
          <p:cNvPr id="19" name="TextBox 18"/>
          <p:cNvSpPr txBox="1"/>
          <p:nvPr/>
        </p:nvSpPr>
        <p:spPr>
          <a:xfrm>
            <a:off x="2241667" y="4497288"/>
            <a:ext cx="2193229" cy="307777"/>
          </a:xfrm>
          <a:prstGeom prst="rect">
            <a:avLst/>
          </a:prstGeom>
          <a:noFill/>
        </p:spPr>
        <p:txBody>
          <a:bodyPr wrap="none" rtlCol="0">
            <a:spAutoFit/>
          </a:bodyPr>
          <a:lstStyle/>
          <a:p>
            <a:r>
              <a:rPr lang="en-US" dirty="0" err="1" smtClean="0">
                <a:solidFill>
                  <a:schemeClr val="accent4"/>
                </a:solidFill>
              </a:rPr>
              <a:t>Màn</a:t>
            </a:r>
            <a:r>
              <a:rPr lang="en-US" dirty="0" smtClean="0">
                <a:solidFill>
                  <a:schemeClr val="accent4"/>
                </a:solidFill>
              </a:rPr>
              <a:t> </a:t>
            </a:r>
            <a:r>
              <a:rPr lang="en-US" dirty="0" err="1" smtClean="0">
                <a:solidFill>
                  <a:schemeClr val="accent4"/>
                </a:solidFill>
              </a:rPr>
              <a:t>hình</a:t>
            </a:r>
            <a:r>
              <a:rPr lang="en-US" dirty="0" smtClean="0">
                <a:solidFill>
                  <a:schemeClr val="accent4"/>
                </a:solidFill>
              </a:rPr>
              <a:t> chi </a:t>
            </a:r>
            <a:r>
              <a:rPr lang="en-US" dirty="0" err="1" smtClean="0">
                <a:solidFill>
                  <a:schemeClr val="accent4"/>
                </a:solidFill>
              </a:rPr>
              <a:t>tiết</a:t>
            </a:r>
            <a:r>
              <a:rPr lang="en-US" dirty="0" smtClean="0">
                <a:solidFill>
                  <a:schemeClr val="accent4"/>
                </a:solidFill>
              </a:rPr>
              <a:t> </a:t>
            </a:r>
            <a:r>
              <a:rPr lang="en-US" dirty="0" err="1" smtClean="0">
                <a:solidFill>
                  <a:schemeClr val="accent4"/>
                </a:solidFill>
              </a:rPr>
              <a:t>quán</a:t>
            </a:r>
            <a:r>
              <a:rPr lang="en-US" dirty="0" smtClean="0">
                <a:solidFill>
                  <a:schemeClr val="accent4"/>
                </a:solidFill>
              </a:rPr>
              <a:t> </a:t>
            </a:r>
            <a:r>
              <a:rPr lang="en-US" dirty="0" err="1" smtClean="0">
                <a:solidFill>
                  <a:schemeClr val="accent4"/>
                </a:solidFill>
              </a:rPr>
              <a:t>ăn</a:t>
            </a:r>
            <a:endParaRPr lang="en-US" dirty="0">
              <a:solidFill>
                <a:schemeClr val="accent4"/>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7067" y="883930"/>
            <a:ext cx="1708150" cy="347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6232" y="883930"/>
            <a:ext cx="1733550" cy="347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95221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107" y="339328"/>
            <a:ext cx="7901700" cy="572700"/>
          </a:xfrm>
        </p:spPr>
        <p:txBody>
          <a:bodyPr/>
          <a:lstStyle/>
          <a:p>
            <a:r>
              <a:rPr lang="en-US" dirty="0" smtClean="0"/>
              <a:t>VI. </a:t>
            </a:r>
            <a:r>
              <a:rPr lang="en-US" dirty="0" err="1" smtClean="0"/>
              <a:t>Bản</a:t>
            </a:r>
            <a:r>
              <a:rPr lang="en-US" dirty="0" smtClean="0"/>
              <a:t> </a:t>
            </a:r>
            <a:r>
              <a:rPr lang="en-US" dirty="0" err="1" smtClean="0"/>
              <a:t>phác</a:t>
            </a:r>
            <a:r>
              <a:rPr lang="en-US" dirty="0" smtClean="0"/>
              <a:t> </a:t>
            </a:r>
            <a:r>
              <a:rPr lang="en-US" dirty="0" err="1" smtClean="0"/>
              <a:t>thảo</a:t>
            </a:r>
            <a:r>
              <a:rPr lang="en-US" dirty="0" smtClean="0"/>
              <a:t> </a:t>
            </a:r>
            <a:r>
              <a:rPr lang="en-US" dirty="0" err="1" smtClean="0"/>
              <a:t>lần</a:t>
            </a:r>
            <a:r>
              <a:rPr lang="en-US" dirty="0" smtClean="0"/>
              <a:t> 2</a:t>
            </a:r>
            <a:endParaRPr lang="en-US" dirty="0"/>
          </a:p>
        </p:txBody>
      </p:sp>
      <p:sp>
        <p:nvSpPr>
          <p:cNvPr id="19" name="TextBox 18"/>
          <p:cNvSpPr txBox="1"/>
          <p:nvPr/>
        </p:nvSpPr>
        <p:spPr>
          <a:xfrm>
            <a:off x="1104285" y="4508221"/>
            <a:ext cx="2023311" cy="307777"/>
          </a:xfrm>
          <a:prstGeom prst="rect">
            <a:avLst/>
          </a:prstGeom>
          <a:noFill/>
        </p:spPr>
        <p:txBody>
          <a:bodyPr wrap="none" rtlCol="0">
            <a:spAutoFit/>
          </a:bodyPr>
          <a:lstStyle/>
          <a:p>
            <a:r>
              <a:rPr lang="en-US" dirty="0" err="1" smtClean="0">
                <a:solidFill>
                  <a:schemeClr val="accent4"/>
                </a:solidFill>
              </a:rPr>
              <a:t>Màn</a:t>
            </a:r>
            <a:r>
              <a:rPr lang="en-US" dirty="0" smtClean="0">
                <a:solidFill>
                  <a:schemeClr val="accent4"/>
                </a:solidFill>
              </a:rPr>
              <a:t> </a:t>
            </a:r>
            <a:r>
              <a:rPr lang="en-US" dirty="0" err="1" smtClean="0">
                <a:solidFill>
                  <a:schemeClr val="accent4"/>
                </a:solidFill>
              </a:rPr>
              <a:t>hình</a:t>
            </a:r>
            <a:r>
              <a:rPr lang="en-US" dirty="0" smtClean="0">
                <a:solidFill>
                  <a:schemeClr val="accent4"/>
                </a:solidFill>
              </a:rPr>
              <a:t> </a:t>
            </a:r>
            <a:r>
              <a:rPr lang="en-US" dirty="0" err="1" smtClean="0">
                <a:solidFill>
                  <a:schemeClr val="accent4"/>
                </a:solidFill>
              </a:rPr>
              <a:t>thêm</a:t>
            </a:r>
            <a:r>
              <a:rPr lang="en-US" dirty="0" smtClean="0">
                <a:solidFill>
                  <a:schemeClr val="accent4"/>
                </a:solidFill>
              </a:rPr>
              <a:t> </a:t>
            </a:r>
            <a:r>
              <a:rPr lang="en-US" dirty="0" err="1" smtClean="0">
                <a:solidFill>
                  <a:schemeClr val="accent4"/>
                </a:solidFill>
              </a:rPr>
              <a:t>món</a:t>
            </a:r>
            <a:r>
              <a:rPr lang="en-US" dirty="0" smtClean="0">
                <a:solidFill>
                  <a:schemeClr val="accent4"/>
                </a:solidFill>
              </a:rPr>
              <a:t> </a:t>
            </a:r>
            <a:r>
              <a:rPr lang="en-US" dirty="0" err="1" smtClean="0">
                <a:solidFill>
                  <a:schemeClr val="accent4"/>
                </a:solidFill>
              </a:rPr>
              <a:t>ăn</a:t>
            </a:r>
            <a:endParaRPr lang="en-US" dirty="0">
              <a:solidFill>
                <a:schemeClr val="accent4"/>
              </a:solidFill>
            </a:endParaRPr>
          </a:p>
        </p:txBody>
      </p:sp>
      <p:sp>
        <p:nvSpPr>
          <p:cNvPr id="8" name="TextBox 7"/>
          <p:cNvSpPr txBox="1"/>
          <p:nvPr/>
        </p:nvSpPr>
        <p:spPr>
          <a:xfrm>
            <a:off x="3470924" y="4508221"/>
            <a:ext cx="1705916" cy="307777"/>
          </a:xfrm>
          <a:prstGeom prst="rect">
            <a:avLst/>
          </a:prstGeom>
          <a:noFill/>
        </p:spPr>
        <p:txBody>
          <a:bodyPr wrap="none" rtlCol="0">
            <a:spAutoFit/>
          </a:bodyPr>
          <a:lstStyle/>
          <a:p>
            <a:r>
              <a:rPr lang="en-US" dirty="0" err="1" smtClean="0">
                <a:solidFill>
                  <a:schemeClr val="accent4"/>
                </a:solidFill>
              </a:rPr>
              <a:t>Màn</a:t>
            </a:r>
            <a:r>
              <a:rPr lang="en-US" dirty="0" smtClean="0">
                <a:solidFill>
                  <a:schemeClr val="accent4"/>
                </a:solidFill>
              </a:rPr>
              <a:t> </a:t>
            </a:r>
            <a:r>
              <a:rPr lang="en-US" dirty="0" err="1" smtClean="0">
                <a:solidFill>
                  <a:schemeClr val="accent4"/>
                </a:solidFill>
              </a:rPr>
              <a:t>hình</a:t>
            </a:r>
            <a:r>
              <a:rPr lang="en-US" dirty="0" smtClean="0">
                <a:solidFill>
                  <a:schemeClr val="accent4"/>
                </a:solidFill>
              </a:rPr>
              <a:t> </a:t>
            </a:r>
            <a:r>
              <a:rPr lang="en-US" dirty="0" err="1" smtClean="0">
                <a:solidFill>
                  <a:schemeClr val="accent4"/>
                </a:solidFill>
              </a:rPr>
              <a:t>Giỏ</a:t>
            </a:r>
            <a:r>
              <a:rPr lang="en-US" dirty="0" smtClean="0">
                <a:solidFill>
                  <a:schemeClr val="accent4"/>
                </a:solidFill>
              </a:rPr>
              <a:t> </a:t>
            </a:r>
            <a:r>
              <a:rPr lang="en-US" dirty="0" err="1" smtClean="0">
                <a:solidFill>
                  <a:schemeClr val="accent4"/>
                </a:solidFill>
              </a:rPr>
              <a:t>hàng</a:t>
            </a:r>
            <a:endParaRPr lang="en-US" dirty="0">
              <a:solidFill>
                <a:schemeClr val="accent4"/>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1866" y="1028421"/>
            <a:ext cx="1708150" cy="347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785" y="1028421"/>
            <a:ext cx="1695450" cy="347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02145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107" y="339328"/>
            <a:ext cx="7901700" cy="572700"/>
          </a:xfrm>
        </p:spPr>
        <p:txBody>
          <a:bodyPr/>
          <a:lstStyle/>
          <a:p>
            <a:r>
              <a:rPr lang="en-US" dirty="0" smtClean="0"/>
              <a:t>VI. </a:t>
            </a:r>
            <a:r>
              <a:rPr lang="en-US" dirty="0" err="1" smtClean="0"/>
              <a:t>Bản</a:t>
            </a:r>
            <a:r>
              <a:rPr lang="en-US" dirty="0" smtClean="0"/>
              <a:t> </a:t>
            </a:r>
            <a:r>
              <a:rPr lang="en-US" dirty="0" err="1" smtClean="0"/>
              <a:t>phác</a:t>
            </a:r>
            <a:r>
              <a:rPr lang="en-US" dirty="0" smtClean="0"/>
              <a:t> </a:t>
            </a:r>
            <a:r>
              <a:rPr lang="en-US" dirty="0" err="1" smtClean="0"/>
              <a:t>thảo</a:t>
            </a:r>
            <a:r>
              <a:rPr lang="en-US" dirty="0" smtClean="0"/>
              <a:t> </a:t>
            </a:r>
            <a:r>
              <a:rPr lang="en-US" dirty="0" err="1" smtClean="0"/>
              <a:t>lần</a:t>
            </a:r>
            <a:r>
              <a:rPr lang="en-US" dirty="0" smtClean="0"/>
              <a:t> 2</a:t>
            </a:r>
            <a:endParaRPr lang="en-US" dirty="0"/>
          </a:p>
        </p:txBody>
      </p:sp>
      <p:sp>
        <p:nvSpPr>
          <p:cNvPr id="19" name="TextBox 18"/>
          <p:cNvSpPr txBox="1"/>
          <p:nvPr/>
        </p:nvSpPr>
        <p:spPr>
          <a:xfrm>
            <a:off x="1073208" y="4437905"/>
            <a:ext cx="1824538" cy="307777"/>
          </a:xfrm>
          <a:prstGeom prst="rect">
            <a:avLst/>
          </a:prstGeom>
          <a:noFill/>
        </p:spPr>
        <p:txBody>
          <a:bodyPr wrap="none" rtlCol="0">
            <a:spAutoFit/>
          </a:bodyPr>
          <a:lstStyle/>
          <a:p>
            <a:r>
              <a:rPr lang="en-US" dirty="0" err="1" smtClean="0">
                <a:solidFill>
                  <a:schemeClr val="accent4"/>
                </a:solidFill>
              </a:rPr>
              <a:t>Màn</a:t>
            </a:r>
            <a:r>
              <a:rPr lang="en-US" dirty="0" smtClean="0">
                <a:solidFill>
                  <a:schemeClr val="accent4"/>
                </a:solidFill>
              </a:rPr>
              <a:t> </a:t>
            </a:r>
            <a:r>
              <a:rPr lang="en-US" dirty="0" err="1" smtClean="0">
                <a:solidFill>
                  <a:schemeClr val="accent4"/>
                </a:solidFill>
              </a:rPr>
              <a:t>hình</a:t>
            </a:r>
            <a:r>
              <a:rPr lang="en-US" dirty="0" smtClean="0">
                <a:solidFill>
                  <a:schemeClr val="accent4"/>
                </a:solidFill>
              </a:rPr>
              <a:t> </a:t>
            </a:r>
            <a:r>
              <a:rPr lang="en-US" dirty="0" err="1" smtClean="0">
                <a:solidFill>
                  <a:schemeClr val="accent4"/>
                </a:solidFill>
              </a:rPr>
              <a:t>thanh</a:t>
            </a:r>
            <a:r>
              <a:rPr lang="en-US" dirty="0" smtClean="0">
                <a:solidFill>
                  <a:schemeClr val="accent4"/>
                </a:solidFill>
              </a:rPr>
              <a:t> </a:t>
            </a:r>
            <a:r>
              <a:rPr lang="en-US" dirty="0" err="1" smtClean="0">
                <a:solidFill>
                  <a:schemeClr val="accent4"/>
                </a:solidFill>
              </a:rPr>
              <a:t>toán</a:t>
            </a:r>
            <a:endParaRPr lang="en-US" dirty="0">
              <a:solidFill>
                <a:schemeClr val="accent4"/>
              </a:solidFill>
            </a:endParaRPr>
          </a:p>
        </p:txBody>
      </p:sp>
      <p:sp>
        <p:nvSpPr>
          <p:cNvPr id="8" name="TextBox 7"/>
          <p:cNvSpPr txBox="1"/>
          <p:nvPr/>
        </p:nvSpPr>
        <p:spPr>
          <a:xfrm>
            <a:off x="3626571" y="4437904"/>
            <a:ext cx="1636987" cy="307777"/>
          </a:xfrm>
          <a:prstGeom prst="rect">
            <a:avLst/>
          </a:prstGeom>
          <a:noFill/>
        </p:spPr>
        <p:txBody>
          <a:bodyPr wrap="none" rtlCol="0">
            <a:spAutoFit/>
          </a:bodyPr>
          <a:lstStyle/>
          <a:p>
            <a:r>
              <a:rPr lang="en-US" dirty="0" err="1" smtClean="0">
                <a:solidFill>
                  <a:schemeClr val="accent4"/>
                </a:solidFill>
              </a:rPr>
              <a:t>Màn</a:t>
            </a:r>
            <a:r>
              <a:rPr lang="en-US" dirty="0" smtClean="0">
                <a:solidFill>
                  <a:schemeClr val="accent4"/>
                </a:solidFill>
              </a:rPr>
              <a:t> </a:t>
            </a:r>
            <a:r>
              <a:rPr lang="en-US" dirty="0" err="1" smtClean="0">
                <a:solidFill>
                  <a:schemeClr val="accent4"/>
                </a:solidFill>
              </a:rPr>
              <a:t>hình</a:t>
            </a:r>
            <a:r>
              <a:rPr lang="en-US" dirty="0" smtClean="0">
                <a:solidFill>
                  <a:schemeClr val="accent4"/>
                </a:solidFill>
              </a:rPr>
              <a:t> </a:t>
            </a:r>
            <a:r>
              <a:rPr lang="en-US" dirty="0" err="1" smtClean="0">
                <a:solidFill>
                  <a:schemeClr val="accent4"/>
                </a:solidFill>
              </a:rPr>
              <a:t>Đăng</a:t>
            </a:r>
            <a:r>
              <a:rPr lang="en-US" dirty="0" smtClean="0">
                <a:solidFill>
                  <a:schemeClr val="accent4"/>
                </a:solidFill>
              </a:rPr>
              <a:t> </a:t>
            </a:r>
            <a:r>
              <a:rPr lang="en-US" dirty="0" err="1" smtClean="0">
                <a:solidFill>
                  <a:schemeClr val="accent4"/>
                </a:solidFill>
              </a:rPr>
              <a:t>ký</a:t>
            </a:r>
            <a:endParaRPr lang="en-US" dirty="0">
              <a:solidFill>
                <a:schemeClr val="accent4"/>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702" y="970805"/>
            <a:ext cx="1733550"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64" y="970805"/>
            <a:ext cx="1727200" cy="347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58993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107" y="339328"/>
            <a:ext cx="7901700" cy="572700"/>
          </a:xfrm>
        </p:spPr>
        <p:txBody>
          <a:bodyPr/>
          <a:lstStyle/>
          <a:p>
            <a:r>
              <a:rPr lang="en-US" dirty="0" smtClean="0"/>
              <a:t>VI. </a:t>
            </a:r>
            <a:r>
              <a:rPr lang="en-US" dirty="0" err="1" smtClean="0"/>
              <a:t>Bản</a:t>
            </a:r>
            <a:r>
              <a:rPr lang="en-US" dirty="0" smtClean="0"/>
              <a:t> </a:t>
            </a:r>
            <a:r>
              <a:rPr lang="en-US" dirty="0" err="1" smtClean="0"/>
              <a:t>phác</a:t>
            </a:r>
            <a:r>
              <a:rPr lang="en-US" dirty="0" smtClean="0"/>
              <a:t> </a:t>
            </a:r>
            <a:r>
              <a:rPr lang="en-US" dirty="0" err="1" smtClean="0"/>
              <a:t>thảo</a:t>
            </a:r>
            <a:r>
              <a:rPr lang="en-US" dirty="0" smtClean="0"/>
              <a:t> </a:t>
            </a:r>
            <a:r>
              <a:rPr lang="en-US" dirty="0" err="1" smtClean="0"/>
              <a:t>lần</a:t>
            </a:r>
            <a:r>
              <a:rPr lang="en-US" dirty="0" smtClean="0"/>
              <a:t> 2</a:t>
            </a:r>
            <a:endParaRPr lang="en-US" dirty="0"/>
          </a:p>
        </p:txBody>
      </p:sp>
      <p:sp>
        <p:nvSpPr>
          <p:cNvPr id="8" name="TextBox 7"/>
          <p:cNvSpPr txBox="1"/>
          <p:nvPr/>
        </p:nvSpPr>
        <p:spPr>
          <a:xfrm>
            <a:off x="2802278" y="4590242"/>
            <a:ext cx="1885453" cy="307777"/>
          </a:xfrm>
          <a:prstGeom prst="rect">
            <a:avLst/>
          </a:prstGeom>
          <a:noFill/>
        </p:spPr>
        <p:txBody>
          <a:bodyPr wrap="none" rtlCol="0">
            <a:spAutoFit/>
          </a:bodyPr>
          <a:lstStyle/>
          <a:p>
            <a:r>
              <a:rPr lang="en-US" dirty="0" err="1" smtClean="0">
                <a:solidFill>
                  <a:schemeClr val="accent4"/>
                </a:solidFill>
              </a:rPr>
              <a:t>Màn</a:t>
            </a:r>
            <a:r>
              <a:rPr lang="en-US" dirty="0" smtClean="0">
                <a:solidFill>
                  <a:schemeClr val="accent4"/>
                </a:solidFill>
              </a:rPr>
              <a:t> </a:t>
            </a:r>
            <a:r>
              <a:rPr lang="en-US" dirty="0" err="1" smtClean="0">
                <a:solidFill>
                  <a:schemeClr val="accent4"/>
                </a:solidFill>
              </a:rPr>
              <a:t>hình</a:t>
            </a:r>
            <a:r>
              <a:rPr lang="en-US" dirty="0" smtClean="0">
                <a:solidFill>
                  <a:schemeClr val="accent4"/>
                </a:solidFill>
              </a:rPr>
              <a:t> </a:t>
            </a:r>
            <a:r>
              <a:rPr lang="en-US" dirty="0" err="1" smtClean="0">
                <a:solidFill>
                  <a:schemeClr val="accent4"/>
                </a:solidFill>
              </a:rPr>
              <a:t>Đăng</a:t>
            </a:r>
            <a:r>
              <a:rPr lang="en-US" dirty="0" smtClean="0">
                <a:solidFill>
                  <a:schemeClr val="accent4"/>
                </a:solidFill>
              </a:rPr>
              <a:t> </a:t>
            </a:r>
            <a:r>
              <a:rPr lang="en-US" dirty="0" err="1" smtClean="0">
                <a:solidFill>
                  <a:schemeClr val="accent4"/>
                </a:solidFill>
              </a:rPr>
              <a:t>Nhập</a:t>
            </a:r>
            <a:endParaRPr lang="en-US" dirty="0">
              <a:solidFill>
                <a:schemeClr val="accent4"/>
              </a:solidFill>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6402" y="905746"/>
            <a:ext cx="1714500"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2610" y="905746"/>
            <a:ext cx="1720570"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24272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VII. </a:t>
            </a:r>
            <a:r>
              <a:rPr lang="en-US" dirty="0" err="1" smtClean="0"/>
              <a:t>Khảo</a:t>
            </a:r>
            <a:r>
              <a:rPr lang="en-US" dirty="0" smtClean="0"/>
              <a:t> </a:t>
            </a:r>
            <a:r>
              <a:rPr lang="en-US" dirty="0" err="1" smtClean="0"/>
              <a:t>sát</a:t>
            </a:r>
            <a:r>
              <a:rPr lang="en-US" dirty="0" smtClean="0"/>
              <a:t> ý </a:t>
            </a:r>
            <a:r>
              <a:rPr lang="en-US" dirty="0" err="1" smtClean="0"/>
              <a:t>kiến</a:t>
            </a:r>
            <a:r>
              <a:rPr lang="en-US" dirty="0" smtClean="0"/>
              <a:t> </a:t>
            </a:r>
            <a:r>
              <a:rPr lang="en-US" dirty="0" err="1" smtClean="0"/>
              <a:t>người</a:t>
            </a:r>
            <a:r>
              <a:rPr lang="en-US" dirty="0" smtClean="0"/>
              <a:t> </a:t>
            </a:r>
            <a:r>
              <a:rPr lang="en-US" dirty="0" err="1" smtClean="0"/>
              <a:t>dùng</a:t>
            </a:r>
            <a:endParaRPr lang="en-US" dirty="0"/>
          </a:p>
        </p:txBody>
      </p:sp>
      <p:sp>
        <p:nvSpPr>
          <p:cNvPr id="18" name="Rectangle 2"/>
          <p:cNvSpPr>
            <a:spLocks noChangeArrowheads="1"/>
          </p:cNvSpPr>
          <p:nvPr/>
        </p:nvSpPr>
        <p:spPr bwMode="auto">
          <a:xfrm>
            <a:off x="833283" y="1122282"/>
            <a:ext cx="794938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vi-VN" b="0" i="0" u="none" strike="noStrike" cap="none" normalizeH="0" baseline="0" dirty="0" smtClean="0">
                <a:ln>
                  <a:noFill/>
                </a:ln>
                <a:solidFill>
                  <a:schemeClr val="accent4"/>
                </a:solidFill>
                <a:effectLst/>
                <a:latin typeface="+mj-lt"/>
                <a:ea typeface="Times New Roman" pitchFamily="18" charset="0"/>
                <a:cs typeface="Arial" pitchFamily="34" charset="0"/>
              </a:rPr>
              <a:t>Đối tượng mà chúng tôi khảo sát chủ yếu là sinh viên và người đi làm, tổng số</a:t>
            </a:r>
            <a:r>
              <a:rPr kumimoji="0" lang="en-US" b="0" i="0" u="none" strike="noStrike" cap="none" normalizeH="0" baseline="0" dirty="0" smtClean="0">
                <a:ln>
                  <a:noFill/>
                </a:ln>
                <a:solidFill>
                  <a:schemeClr val="accent4"/>
                </a:solidFill>
                <a:effectLst/>
                <a:latin typeface="+mj-lt"/>
                <a:ea typeface="Times New Roman" pitchFamily="18" charset="0"/>
                <a:cs typeface="Arial" pitchFamily="34" charset="0"/>
              </a:rPr>
              <a:t> </a:t>
            </a:r>
            <a:r>
              <a:rPr kumimoji="0" lang="en-US" b="0" i="0" u="none" strike="noStrike" cap="none" normalizeH="0" baseline="0" dirty="0" err="1" smtClean="0">
                <a:ln>
                  <a:noFill/>
                </a:ln>
                <a:solidFill>
                  <a:schemeClr val="accent4"/>
                </a:solidFill>
                <a:effectLst/>
                <a:latin typeface="+mj-lt"/>
                <a:ea typeface="Times New Roman" pitchFamily="18" charset="0"/>
                <a:cs typeface="Arial" pitchFamily="34" charset="0"/>
              </a:rPr>
              <a:t>người</a:t>
            </a:r>
            <a:r>
              <a:rPr kumimoji="0" lang="en-US" b="0" i="0" u="none" strike="noStrike" cap="none" normalizeH="0" dirty="0" smtClean="0">
                <a:ln>
                  <a:noFill/>
                </a:ln>
                <a:solidFill>
                  <a:schemeClr val="accent4"/>
                </a:solidFill>
                <a:effectLst/>
                <a:latin typeface="+mj-lt"/>
                <a:ea typeface="Times New Roman" pitchFamily="18" charset="0"/>
                <a:cs typeface="Arial" pitchFamily="34" charset="0"/>
              </a:rPr>
              <a:t> </a:t>
            </a:r>
            <a:r>
              <a:rPr kumimoji="0" lang="en-US" b="0" i="0" u="none" strike="noStrike" cap="none" normalizeH="0" dirty="0" err="1" smtClean="0">
                <a:ln>
                  <a:noFill/>
                </a:ln>
                <a:solidFill>
                  <a:schemeClr val="accent4"/>
                </a:solidFill>
                <a:effectLst/>
                <a:latin typeface="+mj-lt"/>
                <a:ea typeface="Times New Roman" pitchFamily="18" charset="0"/>
                <a:cs typeface="Arial" pitchFamily="34" charset="0"/>
              </a:rPr>
              <a:t>khảo</a:t>
            </a:r>
            <a:r>
              <a:rPr kumimoji="0" lang="en-US" b="0" i="0" u="none" strike="noStrike" cap="none" normalizeH="0" dirty="0" smtClean="0">
                <a:ln>
                  <a:noFill/>
                </a:ln>
                <a:solidFill>
                  <a:schemeClr val="accent4"/>
                </a:solidFill>
                <a:effectLst/>
                <a:latin typeface="+mj-lt"/>
                <a:ea typeface="Times New Roman" pitchFamily="18" charset="0"/>
                <a:cs typeface="Arial" pitchFamily="34" charset="0"/>
              </a:rPr>
              <a:t> </a:t>
            </a:r>
            <a:r>
              <a:rPr kumimoji="0" lang="en-US" b="0" i="0" u="none" strike="noStrike" cap="none" normalizeH="0" dirty="0" err="1" smtClean="0">
                <a:ln>
                  <a:noFill/>
                </a:ln>
                <a:solidFill>
                  <a:schemeClr val="accent4"/>
                </a:solidFill>
                <a:effectLst/>
                <a:latin typeface="+mj-lt"/>
                <a:ea typeface="Times New Roman" pitchFamily="18" charset="0"/>
                <a:cs typeface="Arial" pitchFamily="34" charset="0"/>
              </a:rPr>
              <a:t>sát</a:t>
            </a:r>
            <a:r>
              <a:rPr kumimoji="0" lang="en-US" b="0" i="0" u="none" strike="noStrike" cap="none" normalizeH="0" dirty="0" smtClean="0">
                <a:ln>
                  <a:noFill/>
                </a:ln>
                <a:solidFill>
                  <a:schemeClr val="accent4"/>
                </a:solidFill>
                <a:effectLst/>
                <a:latin typeface="+mj-lt"/>
                <a:ea typeface="Times New Roman" pitchFamily="18" charset="0"/>
                <a:cs typeface="Arial" pitchFamily="34" charset="0"/>
              </a:rPr>
              <a:t> </a:t>
            </a:r>
            <a:r>
              <a:rPr kumimoji="0" lang="en-US" b="0" i="0" u="none" strike="noStrike" cap="none" normalizeH="0" dirty="0" err="1" smtClean="0">
                <a:ln>
                  <a:noFill/>
                </a:ln>
                <a:solidFill>
                  <a:schemeClr val="accent4"/>
                </a:solidFill>
                <a:effectLst/>
                <a:latin typeface="+mj-lt"/>
                <a:ea typeface="Times New Roman" pitchFamily="18" charset="0"/>
                <a:cs typeface="Arial" pitchFamily="34" charset="0"/>
              </a:rPr>
              <a:t>được</a:t>
            </a:r>
            <a:r>
              <a:rPr kumimoji="0" lang="en-US" b="0" i="0" u="none" strike="noStrike" cap="none" normalizeH="0" dirty="0" smtClean="0">
                <a:ln>
                  <a:noFill/>
                </a:ln>
                <a:solidFill>
                  <a:schemeClr val="accent4"/>
                </a:solidFill>
                <a:effectLst/>
                <a:latin typeface="+mj-lt"/>
                <a:ea typeface="Times New Roman" pitchFamily="18" charset="0"/>
                <a:cs typeface="Arial" pitchFamily="34" charset="0"/>
              </a:rPr>
              <a:t> </a:t>
            </a:r>
            <a:r>
              <a:rPr kumimoji="0" lang="en-US" b="0" i="0" u="none" strike="noStrike" cap="none" normalizeH="0" dirty="0" err="1" smtClean="0">
                <a:ln>
                  <a:noFill/>
                </a:ln>
                <a:solidFill>
                  <a:schemeClr val="accent4"/>
                </a:solidFill>
                <a:effectLst/>
                <a:latin typeface="+mj-lt"/>
                <a:ea typeface="Times New Roman" pitchFamily="18" charset="0"/>
                <a:cs typeface="Arial" pitchFamily="34" charset="0"/>
              </a:rPr>
              <a:t>là</a:t>
            </a:r>
            <a:r>
              <a:rPr kumimoji="0" lang="en-US" b="0" i="0" u="none" strike="noStrike" cap="none" normalizeH="0" dirty="0" smtClean="0">
                <a:ln>
                  <a:noFill/>
                </a:ln>
                <a:solidFill>
                  <a:schemeClr val="accent4"/>
                </a:solidFill>
                <a:effectLst/>
                <a:latin typeface="+mj-lt"/>
                <a:ea typeface="Times New Roman" pitchFamily="18" charset="0"/>
                <a:cs typeface="Arial" pitchFamily="34" charset="0"/>
              </a:rPr>
              <a:t> 32</a:t>
            </a:r>
          </a:p>
          <a:p>
            <a:pPr marL="0" marR="0" lvl="0" indent="0" algn="just" defTabSz="914400" rtl="0" eaLnBrk="1" fontAlgn="base" latinLnBrk="0" hangingPunct="1">
              <a:lnSpc>
                <a:spcPct val="100000"/>
              </a:lnSpc>
              <a:spcBef>
                <a:spcPct val="0"/>
              </a:spcBef>
              <a:spcAft>
                <a:spcPct val="0"/>
              </a:spcAft>
              <a:buClrTx/>
              <a:buSzTx/>
              <a:buFontTx/>
              <a:buNone/>
              <a:tabLst/>
            </a:pPr>
            <a:r>
              <a:rPr lang="en-US" baseline="0" dirty="0" err="1" smtClean="0">
                <a:solidFill>
                  <a:schemeClr val="accent4"/>
                </a:solidFill>
                <a:latin typeface="+mj-lt"/>
                <a:cs typeface="Arial" pitchFamily="34" charset="0"/>
              </a:rPr>
              <a:t>Cụ</a:t>
            </a:r>
            <a:r>
              <a:rPr lang="en-US" baseline="0" dirty="0" smtClean="0">
                <a:solidFill>
                  <a:schemeClr val="accent4"/>
                </a:solidFill>
                <a:latin typeface="+mj-lt"/>
                <a:cs typeface="Arial" pitchFamily="34" charset="0"/>
              </a:rPr>
              <a:t> </a:t>
            </a:r>
            <a:r>
              <a:rPr lang="en-US" baseline="0" dirty="0" err="1" smtClean="0">
                <a:solidFill>
                  <a:schemeClr val="accent4"/>
                </a:solidFill>
                <a:latin typeface="+mj-lt"/>
                <a:cs typeface="Arial" pitchFamily="34" charset="0"/>
              </a:rPr>
              <a:t>thể</a:t>
            </a:r>
            <a:r>
              <a:rPr lang="en-US" baseline="0" dirty="0" smtClean="0">
                <a:solidFill>
                  <a:schemeClr val="accent4"/>
                </a:solidFill>
                <a:latin typeface="+mj-lt"/>
                <a:cs typeface="Arial" pitchFamily="34" charset="0"/>
              </a:rPr>
              <a:t>:</a:t>
            </a:r>
            <a:endParaRPr kumimoji="0" lang="vi-VN" b="0" i="0" u="none" strike="noStrike" cap="none" normalizeH="0" baseline="0" dirty="0" smtClean="0">
              <a:ln>
                <a:noFill/>
              </a:ln>
              <a:solidFill>
                <a:schemeClr val="accent4"/>
              </a:solidFill>
              <a:effectLst/>
              <a:latin typeface="+mj-lt"/>
              <a:cs typeface="Arial" pitchFamily="34" charset="0"/>
            </a:endParaRPr>
          </a:p>
        </p:txBody>
      </p:sp>
      <p:sp>
        <p:nvSpPr>
          <p:cNvPr id="21" name="Rectangle 4"/>
          <p:cNvSpPr>
            <a:spLocks noChangeArrowheads="1"/>
          </p:cNvSpPr>
          <p:nvPr/>
        </p:nvSpPr>
        <p:spPr bwMode="auto">
          <a:xfrm>
            <a:off x="333375" y="340295"/>
            <a:ext cx="184731"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en-US"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4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1688" y="1857784"/>
            <a:ext cx="3249459" cy="2816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44168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VII. </a:t>
            </a:r>
            <a:r>
              <a:rPr lang="en-US" dirty="0" err="1"/>
              <a:t>Khảo</a:t>
            </a:r>
            <a:r>
              <a:rPr lang="en-US" dirty="0"/>
              <a:t> </a:t>
            </a:r>
            <a:r>
              <a:rPr lang="en-US" dirty="0" err="1"/>
              <a:t>sát</a:t>
            </a:r>
            <a:r>
              <a:rPr lang="en-US" dirty="0"/>
              <a:t> ý </a:t>
            </a:r>
            <a:r>
              <a:rPr lang="en-US" dirty="0" err="1"/>
              <a:t>kiến</a:t>
            </a:r>
            <a:r>
              <a:rPr lang="en-US" dirty="0"/>
              <a:t> </a:t>
            </a:r>
            <a:r>
              <a:rPr lang="en-US" dirty="0" err="1"/>
              <a:t>người</a:t>
            </a:r>
            <a:r>
              <a:rPr lang="en-US" dirty="0"/>
              <a:t> </a:t>
            </a:r>
            <a:r>
              <a:rPr lang="en-US" dirty="0" err="1"/>
              <a:t>dùng</a:t>
            </a:r>
            <a:endParaRPr lang="en-US" dirty="0"/>
          </a:p>
        </p:txBody>
      </p:sp>
      <p:sp>
        <p:nvSpPr>
          <p:cNvPr id="19" name="TextBox 18"/>
          <p:cNvSpPr txBox="1"/>
          <p:nvPr/>
        </p:nvSpPr>
        <p:spPr>
          <a:xfrm>
            <a:off x="1061884" y="1172497"/>
            <a:ext cx="3159839" cy="307777"/>
          </a:xfrm>
          <a:prstGeom prst="rect">
            <a:avLst/>
          </a:prstGeom>
          <a:noFill/>
        </p:spPr>
        <p:txBody>
          <a:bodyPr wrap="none" rtlCol="0">
            <a:spAutoFit/>
          </a:bodyPr>
          <a:lstStyle/>
          <a:p>
            <a:r>
              <a:rPr lang="en-US" dirty="0" err="1" smtClean="0">
                <a:solidFill>
                  <a:schemeClr val="accent4"/>
                </a:solidFill>
              </a:rPr>
              <a:t>Bạn</a:t>
            </a:r>
            <a:r>
              <a:rPr lang="en-US" dirty="0" smtClean="0">
                <a:solidFill>
                  <a:schemeClr val="accent4"/>
                </a:solidFill>
              </a:rPr>
              <a:t> </a:t>
            </a:r>
            <a:r>
              <a:rPr lang="en-US" dirty="0" err="1" smtClean="0">
                <a:solidFill>
                  <a:schemeClr val="accent4"/>
                </a:solidFill>
              </a:rPr>
              <a:t>có</a:t>
            </a:r>
            <a:r>
              <a:rPr lang="en-US" dirty="0" smtClean="0">
                <a:solidFill>
                  <a:schemeClr val="accent4"/>
                </a:solidFill>
              </a:rPr>
              <a:t> </a:t>
            </a:r>
            <a:r>
              <a:rPr lang="en-US" dirty="0" err="1" smtClean="0">
                <a:solidFill>
                  <a:schemeClr val="accent4"/>
                </a:solidFill>
              </a:rPr>
              <a:t>hài</a:t>
            </a:r>
            <a:r>
              <a:rPr lang="en-US" dirty="0" smtClean="0">
                <a:solidFill>
                  <a:schemeClr val="accent4"/>
                </a:solidFill>
              </a:rPr>
              <a:t> </a:t>
            </a:r>
            <a:r>
              <a:rPr lang="en-US" dirty="0" err="1" smtClean="0">
                <a:solidFill>
                  <a:schemeClr val="accent4"/>
                </a:solidFill>
              </a:rPr>
              <a:t>lòng</a:t>
            </a:r>
            <a:r>
              <a:rPr lang="en-US" dirty="0" smtClean="0">
                <a:solidFill>
                  <a:schemeClr val="accent4"/>
                </a:solidFill>
              </a:rPr>
              <a:t> </a:t>
            </a:r>
            <a:r>
              <a:rPr lang="en-US" dirty="0" err="1" smtClean="0">
                <a:solidFill>
                  <a:schemeClr val="accent4"/>
                </a:solidFill>
              </a:rPr>
              <a:t>về</a:t>
            </a:r>
            <a:r>
              <a:rPr lang="en-US" dirty="0" smtClean="0">
                <a:solidFill>
                  <a:schemeClr val="accent4"/>
                </a:solidFill>
              </a:rPr>
              <a:t> </a:t>
            </a:r>
            <a:r>
              <a:rPr lang="en-US" dirty="0" err="1" smtClean="0">
                <a:solidFill>
                  <a:schemeClr val="accent4"/>
                </a:solidFill>
              </a:rPr>
              <a:t>màu</a:t>
            </a:r>
            <a:r>
              <a:rPr lang="en-US" dirty="0" smtClean="0">
                <a:solidFill>
                  <a:schemeClr val="accent4"/>
                </a:solidFill>
              </a:rPr>
              <a:t> </a:t>
            </a:r>
            <a:r>
              <a:rPr lang="en-US" dirty="0" err="1" smtClean="0">
                <a:solidFill>
                  <a:schemeClr val="accent4"/>
                </a:solidFill>
              </a:rPr>
              <a:t>sắc</a:t>
            </a:r>
            <a:r>
              <a:rPr lang="en-US" dirty="0" smtClean="0">
                <a:solidFill>
                  <a:schemeClr val="accent4"/>
                </a:solidFill>
              </a:rPr>
              <a:t> </a:t>
            </a:r>
            <a:r>
              <a:rPr lang="en-US" dirty="0" err="1" smtClean="0">
                <a:solidFill>
                  <a:schemeClr val="accent4"/>
                </a:solidFill>
              </a:rPr>
              <a:t>giao</a:t>
            </a:r>
            <a:r>
              <a:rPr lang="en-US" dirty="0" smtClean="0">
                <a:solidFill>
                  <a:schemeClr val="accent4"/>
                </a:solidFill>
              </a:rPr>
              <a:t> </a:t>
            </a:r>
            <a:r>
              <a:rPr lang="en-US" dirty="0" err="1" smtClean="0">
                <a:solidFill>
                  <a:schemeClr val="accent4"/>
                </a:solidFill>
              </a:rPr>
              <a:t>diện</a:t>
            </a:r>
            <a:endParaRPr lang="en-US" dirty="0">
              <a:solidFill>
                <a:schemeClr val="accent4"/>
              </a:solidFill>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1801" y="1706716"/>
            <a:ext cx="3651250" cy="278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05288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VII. </a:t>
            </a:r>
            <a:r>
              <a:rPr lang="en-US" dirty="0" err="1"/>
              <a:t>Khảo</a:t>
            </a:r>
            <a:r>
              <a:rPr lang="en-US" dirty="0"/>
              <a:t> </a:t>
            </a:r>
            <a:r>
              <a:rPr lang="en-US" dirty="0" err="1"/>
              <a:t>sát</a:t>
            </a:r>
            <a:r>
              <a:rPr lang="en-US" dirty="0"/>
              <a:t> ý </a:t>
            </a:r>
            <a:r>
              <a:rPr lang="en-US" dirty="0" err="1"/>
              <a:t>kiến</a:t>
            </a:r>
            <a:r>
              <a:rPr lang="en-US" dirty="0"/>
              <a:t> </a:t>
            </a:r>
            <a:r>
              <a:rPr lang="en-US" dirty="0" err="1"/>
              <a:t>người</a:t>
            </a:r>
            <a:r>
              <a:rPr lang="en-US" dirty="0"/>
              <a:t> </a:t>
            </a:r>
            <a:r>
              <a:rPr lang="en-US" dirty="0" err="1"/>
              <a:t>dùng</a:t>
            </a:r>
            <a:endParaRPr lang="en-US" dirty="0"/>
          </a:p>
        </p:txBody>
      </p:sp>
      <p:sp>
        <p:nvSpPr>
          <p:cNvPr id="19" name="TextBox 18"/>
          <p:cNvSpPr txBox="1"/>
          <p:nvPr/>
        </p:nvSpPr>
        <p:spPr>
          <a:xfrm>
            <a:off x="1061884" y="1172497"/>
            <a:ext cx="3945311" cy="307777"/>
          </a:xfrm>
          <a:prstGeom prst="rect">
            <a:avLst/>
          </a:prstGeom>
          <a:noFill/>
        </p:spPr>
        <p:txBody>
          <a:bodyPr wrap="none" rtlCol="0">
            <a:spAutoFit/>
          </a:bodyPr>
          <a:lstStyle/>
          <a:p>
            <a:r>
              <a:rPr lang="vi-VN" dirty="0">
                <a:solidFill>
                  <a:schemeClr val="accent4"/>
                </a:solidFill>
              </a:rPr>
              <a:t>Bạn có hài lòng về bố cục của các thành phần?</a:t>
            </a:r>
            <a:endParaRPr lang="en-US" dirty="0">
              <a:solidFill>
                <a:schemeClr val="accent4"/>
              </a:solidFill>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0752" y="1682750"/>
            <a:ext cx="4431753" cy="2962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83658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97" name="Google Shape;597;p38"/>
          <p:cNvSpPr txBox="1">
            <a:spLocks noGrp="1"/>
          </p:cNvSpPr>
          <p:nvPr>
            <p:ph type="title"/>
          </p:nvPr>
        </p:nvSpPr>
        <p:spPr>
          <a:xfrm>
            <a:off x="621100" y="368825"/>
            <a:ext cx="7901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Nội Dung</a:t>
            </a:r>
            <a:endParaRPr dirty="0"/>
          </a:p>
        </p:txBody>
      </p:sp>
      <p:sp>
        <p:nvSpPr>
          <p:cNvPr id="613" name="Google Shape;613;p38"/>
          <p:cNvSpPr/>
          <p:nvPr/>
        </p:nvSpPr>
        <p:spPr>
          <a:xfrm>
            <a:off x="9842500" y="3520625"/>
            <a:ext cx="351325" cy="349025"/>
          </a:xfrm>
          <a:custGeom>
            <a:avLst/>
            <a:gdLst/>
            <a:ahLst/>
            <a:cxnLst/>
            <a:rect l="l" t="t" r="r" b="b"/>
            <a:pathLst>
              <a:path w="14053" h="13961" extrusionOk="0">
                <a:moveTo>
                  <a:pt x="13871" y="1"/>
                </a:moveTo>
                <a:cubicBezTo>
                  <a:pt x="13841" y="1"/>
                  <a:pt x="13810" y="12"/>
                  <a:pt x="13783" y="40"/>
                </a:cubicBezTo>
                <a:lnTo>
                  <a:pt x="79" y="13743"/>
                </a:lnTo>
                <a:cubicBezTo>
                  <a:pt x="0" y="13822"/>
                  <a:pt x="60" y="13961"/>
                  <a:pt x="159" y="13961"/>
                </a:cubicBezTo>
                <a:cubicBezTo>
                  <a:pt x="198" y="13961"/>
                  <a:pt x="218" y="13941"/>
                  <a:pt x="238" y="13921"/>
                </a:cubicBezTo>
                <a:lnTo>
                  <a:pt x="13961" y="218"/>
                </a:lnTo>
                <a:cubicBezTo>
                  <a:pt x="14052" y="127"/>
                  <a:pt x="13968" y="1"/>
                  <a:pt x="13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8"/>
          <p:cNvSpPr/>
          <p:nvPr/>
        </p:nvSpPr>
        <p:spPr>
          <a:xfrm>
            <a:off x="8376625" y="3230875"/>
            <a:ext cx="152000" cy="138900"/>
          </a:xfrm>
          <a:custGeom>
            <a:avLst/>
            <a:gdLst/>
            <a:ahLst/>
            <a:cxnLst/>
            <a:rect l="l" t="t" r="r" b="b"/>
            <a:pathLst>
              <a:path w="6080" h="5556" extrusionOk="0">
                <a:moveTo>
                  <a:pt x="3037" y="1"/>
                </a:moveTo>
                <a:cubicBezTo>
                  <a:pt x="2327" y="1"/>
                  <a:pt x="1614" y="273"/>
                  <a:pt x="1070" y="818"/>
                </a:cubicBezTo>
                <a:cubicBezTo>
                  <a:pt x="0" y="1887"/>
                  <a:pt x="0" y="3649"/>
                  <a:pt x="1070" y="4738"/>
                </a:cubicBezTo>
                <a:cubicBezTo>
                  <a:pt x="1614" y="5283"/>
                  <a:pt x="2327" y="5555"/>
                  <a:pt x="3037" y="5555"/>
                </a:cubicBezTo>
                <a:cubicBezTo>
                  <a:pt x="3748" y="5555"/>
                  <a:pt x="4456" y="5283"/>
                  <a:pt x="4990" y="4738"/>
                </a:cubicBezTo>
                <a:cubicBezTo>
                  <a:pt x="6080" y="3649"/>
                  <a:pt x="6080" y="1887"/>
                  <a:pt x="4990" y="818"/>
                </a:cubicBezTo>
                <a:cubicBezTo>
                  <a:pt x="4456" y="273"/>
                  <a:pt x="3748" y="1"/>
                  <a:pt x="30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TextBox 15"/>
          <p:cNvSpPr txBox="1"/>
          <p:nvPr/>
        </p:nvSpPr>
        <p:spPr>
          <a:xfrm>
            <a:off x="862781" y="1113503"/>
            <a:ext cx="6548284" cy="3416320"/>
          </a:xfrm>
          <a:prstGeom prst="rect">
            <a:avLst/>
          </a:prstGeom>
          <a:noFill/>
        </p:spPr>
        <p:txBody>
          <a:bodyPr wrap="square" rtlCol="0">
            <a:spAutoFit/>
          </a:bodyPr>
          <a:lstStyle/>
          <a:p>
            <a:pPr marL="400050" indent="-400050">
              <a:lnSpc>
                <a:spcPct val="150000"/>
              </a:lnSpc>
              <a:buFont typeface="+mj-lt"/>
              <a:buAutoNum type="romanUcPeriod"/>
            </a:pPr>
            <a:r>
              <a:rPr lang="en-US" sz="1800" dirty="0" err="1" smtClean="0">
                <a:solidFill>
                  <a:schemeClr val="accent4"/>
                </a:solidFill>
              </a:rPr>
              <a:t>Giới</a:t>
            </a:r>
            <a:r>
              <a:rPr lang="en-US" sz="1800" dirty="0" smtClean="0">
                <a:solidFill>
                  <a:schemeClr val="accent4"/>
                </a:solidFill>
              </a:rPr>
              <a:t> </a:t>
            </a:r>
            <a:r>
              <a:rPr lang="en-US" sz="1800" dirty="0" err="1" smtClean="0">
                <a:solidFill>
                  <a:schemeClr val="accent4"/>
                </a:solidFill>
              </a:rPr>
              <a:t>Thiệu</a:t>
            </a:r>
            <a:endParaRPr lang="en-US" sz="1800" dirty="0" smtClean="0">
              <a:solidFill>
                <a:schemeClr val="accent4"/>
              </a:solidFill>
            </a:endParaRPr>
          </a:p>
          <a:p>
            <a:pPr marL="400050" indent="-400050">
              <a:lnSpc>
                <a:spcPct val="150000"/>
              </a:lnSpc>
              <a:buFont typeface="+mj-lt"/>
              <a:buAutoNum type="romanUcPeriod"/>
            </a:pPr>
            <a:r>
              <a:rPr lang="en-US" sz="1800" dirty="0" err="1">
                <a:solidFill>
                  <a:schemeClr val="accent4"/>
                </a:solidFill>
              </a:rPr>
              <a:t>Định</a:t>
            </a:r>
            <a:r>
              <a:rPr lang="en-US" sz="1800" dirty="0">
                <a:solidFill>
                  <a:schemeClr val="accent4"/>
                </a:solidFill>
              </a:rPr>
              <a:t> </a:t>
            </a:r>
            <a:r>
              <a:rPr lang="en-US" sz="1800" dirty="0" err="1">
                <a:solidFill>
                  <a:schemeClr val="accent4"/>
                </a:solidFill>
              </a:rPr>
              <a:t>nghĩa</a:t>
            </a:r>
            <a:r>
              <a:rPr lang="en-US" sz="1800" dirty="0">
                <a:solidFill>
                  <a:schemeClr val="accent4"/>
                </a:solidFill>
              </a:rPr>
              <a:t> </a:t>
            </a:r>
            <a:r>
              <a:rPr lang="en-US" sz="1800" dirty="0" err="1">
                <a:solidFill>
                  <a:schemeClr val="accent4"/>
                </a:solidFill>
              </a:rPr>
              <a:t>bài</a:t>
            </a:r>
            <a:r>
              <a:rPr lang="en-US" sz="1800" dirty="0">
                <a:solidFill>
                  <a:schemeClr val="accent4"/>
                </a:solidFill>
              </a:rPr>
              <a:t> </a:t>
            </a:r>
            <a:r>
              <a:rPr lang="en-US" sz="1800" dirty="0" err="1" smtClean="0">
                <a:solidFill>
                  <a:schemeClr val="accent4"/>
                </a:solidFill>
              </a:rPr>
              <a:t>toán</a:t>
            </a:r>
            <a:endParaRPr lang="en-US" sz="1800" dirty="0">
              <a:solidFill>
                <a:schemeClr val="accent4"/>
              </a:solidFill>
            </a:endParaRPr>
          </a:p>
          <a:p>
            <a:pPr marL="400050" indent="-400050">
              <a:lnSpc>
                <a:spcPct val="150000"/>
              </a:lnSpc>
              <a:buFont typeface="+mj-lt"/>
              <a:buAutoNum type="romanUcPeriod"/>
            </a:pPr>
            <a:r>
              <a:rPr lang="en-US" sz="1800" dirty="0" err="1" smtClean="0">
                <a:solidFill>
                  <a:schemeClr val="accent4"/>
                </a:solidFill>
              </a:rPr>
              <a:t>Khảo</a:t>
            </a:r>
            <a:r>
              <a:rPr lang="en-US" sz="1800" dirty="0" smtClean="0">
                <a:solidFill>
                  <a:schemeClr val="accent4"/>
                </a:solidFill>
              </a:rPr>
              <a:t> </a:t>
            </a:r>
            <a:r>
              <a:rPr lang="en-US" sz="1800" dirty="0" err="1" smtClean="0">
                <a:solidFill>
                  <a:schemeClr val="accent4"/>
                </a:solidFill>
              </a:rPr>
              <a:t>sát</a:t>
            </a:r>
            <a:r>
              <a:rPr lang="en-US" sz="1800" dirty="0" smtClean="0">
                <a:solidFill>
                  <a:schemeClr val="accent4"/>
                </a:solidFill>
              </a:rPr>
              <a:t> </a:t>
            </a:r>
            <a:r>
              <a:rPr lang="en-US" sz="1800" dirty="0" err="1" smtClean="0">
                <a:solidFill>
                  <a:schemeClr val="accent4"/>
                </a:solidFill>
              </a:rPr>
              <a:t>các</a:t>
            </a:r>
            <a:r>
              <a:rPr lang="en-US" sz="1800" dirty="0" smtClean="0">
                <a:solidFill>
                  <a:schemeClr val="accent4"/>
                </a:solidFill>
              </a:rPr>
              <a:t> </a:t>
            </a:r>
            <a:r>
              <a:rPr lang="en-US" sz="1800" dirty="0" err="1" smtClean="0">
                <a:solidFill>
                  <a:schemeClr val="accent4"/>
                </a:solidFill>
              </a:rPr>
              <a:t>hệ</a:t>
            </a:r>
            <a:r>
              <a:rPr lang="en-US" sz="1800" dirty="0" smtClean="0">
                <a:solidFill>
                  <a:schemeClr val="accent4"/>
                </a:solidFill>
              </a:rPr>
              <a:t> </a:t>
            </a:r>
            <a:r>
              <a:rPr lang="en-US" sz="1800" dirty="0" err="1" smtClean="0">
                <a:solidFill>
                  <a:schemeClr val="accent4"/>
                </a:solidFill>
              </a:rPr>
              <a:t>thống</a:t>
            </a:r>
            <a:r>
              <a:rPr lang="en-US" sz="1800" dirty="0" smtClean="0">
                <a:solidFill>
                  <a:schemeClr val="accent4"/>
                </a:solidFill>
              </a:rPr>
              <a:t> </a:t>
            </a:r>
            <a:r>
              <a:rPr lang="en-US" sz="1800" dirty="0" err="1" smtClean="0">
                <a:solidFill>
                  <a:schemeClr val="accent4"/>
                </a:solidFill>
              </a:rPr>
              <a:t>liên</a:t>
            </a:r>
            <a:r>
              <a:rPr lang="en-US" sz="1800" dirty="0" smtClean="0">
                <a:solidFill>
                  <a:schemeClr val="accent4"/>
                </a:solidFill>
              </a:rPr>
              <a:t> </a:t>
            </a:r>
            <a:r>
              <a:rPr lang="en-US" sz="1800" dirty="0" err="1" smtClean="0">
                <a:solidFill>
                  <a:schemeClr val="accent4"/>
                </a:solidFill>
              </a:rPr>
              <a:t>quan</a:t>
            </a:r>
            <a:endParaRPr lang="en-US" sz="1800" dirty="0" smtClean="0">
              <a:solidFill>
                <a:schemeClr val="accent4"/>
              </a:solidFill>
            </a:endParaRPr>
          </a:p>
          <a:p>
            <a:pPr marL="400050" indent="-400050">
              <a:lnSpc>
                <a:spcPct val="150000"/>
              </a:lnSpc>
              <a:buFont typeface="+mj-lt"/>
              <a:buAutoNum type="romanUcPeriod"/>
            </a:pPr>
            <a:r>
              <a:rPr lang="en-US" sz="1800" dirty="0" err="1" smtClean="0">
                <a:solidFill>
                  <a:schemeClr val="accent4"/>
                </a:solidFill>
              </a:rPr>
              <a:t>Khảo</a:t>
            </a:r>
            <a:r>
              <a:rPr lang="en-US" sz="1800" dirty="0" smtClean="0">
                <a:solidFill>
                  <a:schemeClr val="accent4"/>
                </a:solidFill>
              </a:rPr>
              <a:t> </a:t>
            </a:r>
            <a:r>
              <a:rPr lang="en-US" sz="1800" dirty="0" err="1" smtClean="0">
                <a:solidFill>
                  <a:schemeClr val="accent4"/>
                </a:solidFill>
              </a:rPr>
              <a:t>sát</a:t>
            </a:r>
            <a:r>
              <a:rPr lang="en-US" sz="1800" dirty="0" smtClean="0">
                <a:solidFill>
                  <a:schemeClr val="accent4"/>
                </a:solidFill>
              </a:rPr>
              <a:t> </a:t>
            </a:r>
            <a:r>
              <a:rPr lang="en-US" sz="1800" dirty="0" err="1" smtClean="0">
                <a:solidFill>
                  <a:schemeClr val="accent4"/>
                </a:solidFill>
              </a:rPr>
              <a:t>người</a:t>
            </a:r>
            <a:r>
              <a:rPr lang="en-US" sz="1800" dirty="0" smtClean="0">
                <a:solidFill>
                  <a:schemeClr val="accent4"/>
                </a:solidFill>
              </a:rPr>
              <a:t> </a:t>
            </a:r>
            <a:r>
              <a:rPr lang="en-US" sz="1800" dirty="0" err="1" smtClean="0">
                <a:solidFill>
                  <a:schemeClr val="accent4"/>
                </a:solidFill>
              </a:rPr>
              <a:t>dùng</a:t>
            </a:r>
            <a:endParaRPr lang="en-US" sz="1800" dirty="0" smtClean="0">
              <a:solidFill>
                <a:schemeClr val="accent4"/>
              </a:solidFill>
            </a:endParaRPr>
          </a:p>
          <a:p>
            <a:pPr marL="400050" indent="-400050">
              <a:lnSpc>
                <a:spcPct val="150000"/>
              </a:lnSpc>
              <a:buFont typeface="+mj-lt"/>
              <a:buAutoNum type="romanUcPeriod"/>
            </a:pPr>
            <a:r>
              <a:rPr lang="en-US" sz="1800" dirty="0" err="1" smtClean="0">
                <a:solidFill>
                  <a:schemeClr val="accent4"/>
                </a:solidFill>
              </a:rPr>
              <a:t>Bản</a:t>
            </a:r>
            <a:r>
              <a:rPr lang="en-US" sz="1800" dirty="0" smtClean="0">
                <a:solidFill>
                  <a:schemeClr val="accent4"/>
                </a:solidFill>
              </a:rPr>
              <a:t> </a:t>
            </a:r>
            <a:r>
              <a:rPr lang="en-US" sz="1800" dirty="0" err="1" smtClean="0">
                <a:solidFill>
                  <a:schemeClr val="accent4"/>
                </a:solidFill>
              </a:rPr>
              <a:t>phác</a:t>
            </a:r>
            <a:r>
              <a:rPr lang="en-US" sz="1800" dirty="0" smtClean="0">
                <a:solidFill>
                  <a:schemeClr val="accent4"/>
                </a:solidFill>
              </a:rPr>
              <a:t> </a:t>
            </a:r>
            <a:r>
              <a:rPr lang="en-US" sz="1800" dirty="0" err="1" smtClean="0">
                <a:solidFill>
                  <a:schemeClr val="accent4"/>
                </a:solidFill>
              </a:rPr>
              <a:t>thảo</a:t>
            </a:r>
            <a:r>
              <a:rPr lang="en-US" sz="1800" dirty="0" smtClean="0">
                <a:solidFill>
                  <a:schemeClr val="accent4"/>
                </a:solidFill>
              </a:rPr>
              <a:t> </a:t>
            </a:r>
            <a:r>
              <a:rPr lang="en-US" sz="1800" dirty="0" err="1" smtClean="0">
                <a:solidFill>
                  <a:schemeClr val="accent4"/>
                </a:solidFill>
              </a:rPr>
              <a:t>lần</a:t>
            </a:r>
            <a:r>
              <a:rPr lang="en-US" sz="1800" dirty="0" smtClean="0">
                <a:solidFill>
                  <a:schemeClr val="accent4"/>
                </a:solidFill>
              </a:rPr>
              <a:t> 1</a:t>
            </a:r>
          </a:p>
          <a:p>
            <a:pPr marL="400050" indent="-400050">
              <a:lnSpc>
                <a:spcPct val="150000"/>
              </a:lnSpc>
              <a:buFont typeface="+mj-lt"/>
              <a:buAutoNum type="romanUcPeriod"/>
            </a:pPr>
            <a:r>
              <a:rPr lang="en-US" sz="1800" dirty="0" err="1" smtClean="0">
                <a:solidFill>
                  <a:schemeClr val="accent4"/>
                </a:solidFill>
              </a:rPr>
              <a:t>Bản</a:t>
            </a:r>
            <a:r>
              <a:rPr lang="en-US" sz="1800" dirty="0" smtClean="0">
                <a:solidFill>
                  <a:schemeClr val="accent4"/>
                </a:solidFill>
              </a:rPr>
              <a:t> </a:t>
            </a:r>
            <a:r>
              <a:rPr lang="en-US" sz="1800" dirty="0" err="1" smtClean="0">
                <a:solidFill>
                  <a:schemeClr val="accent4"/>
                </a:solidFill>
              </a:rPr>
              <a:t>phác</a:t>
            </a:r>
            <a:r>
              <a:rPr lang="en-US" sz="1800" dirty="0" smtClean="0">
                <a:solidFill>
                  <a:schemeClr val="accent4"/>
                </a:solidFill>
              </a:rPr>
              <a:t> </a:t>
            </a:r>
            <a:r>
              <a:rPr lang="en-US" sz="1800" dirty="0" err="1" smtClean="0">
                <a:solidFill>
                  <a:schemeClr val="accent4"/>
                </a:solidFill>
              </a:rPr>
              <a:t>thảo</a:t>
            </a:r>
            <a:r>
              <a:rPr lang="en-US" sz="1800" dirty="0" smtClean="0">
                <a:solidFill>
                  <a:schemeClr val="accent4"/>
                </a:solidFill>
              </a:rPr>
              <a:t> </a:t>
            </a:r>
            <a:r>
              <a:rPr lang="en-US" sz="1800" dirty="0" err="1" smtClean="0">
                <a:solidFill>
                  <a:schemeClr val="accent4"/>
                </a:solidFill>
              </a:rPr>
              <a:t>lần</a:t>
            </a:r>
            <a:r>
              <a:rPr lang="en-US" sz="1800" dirty="0" smtClean="0">
                <a:solidFill>
                  <a:schemeClr val="accent4"/>
                </a:solidFill>
              </a:rPr>
              <a:t> 2</a:t>
            </a:r>
          </a:p>
          <a:p>
            <a:pPr marL="400050" indent="-400050">
              <a:lnSpc>
                <a:spcPct val="150000"/>
              </a:lnSpc>
              <a:buFont typeface="+mj-lt"/>
              <a:buAutoNum type="romanUcPeriod"/>
            </a:pPr>
            <a:r>
              <a:rPr lang="en-US" sz="1800" dirty="0" err="1" smtClean="0">
                <a:solidFill>
                  <a:schemeClr val="accent4"/>
                </a:solidFill>
              </a:rPr>
              <a:t>Khảo</a:t>
            </a:r>
            <a:r>
              <a:rPr lang="en-US" sz="1800" dirty="0" smtClean="0">
                <a:solidFill>
                  <a:schemeClr val="accent4"/>
                </a:solidFill>
              </a:rPr>
              <a:t> </a:t>
            </a:r>
            <a:r>
              <a:rPr lang="en-US" sz="1800" dirty="0" err="1" smtClean="0">
                <a:solidFill>
                  <a:schemeClr val="accent4"/>
                </a:solidFill>
              </a:rPr>
              <a:t>sát</a:t>
            </a:r>
            <a:r>
              <a:rPr lang="en-US" sz="1800" dirty="0" smtClean="0">
                <a:solidFill>
                  <a:schemeClr val="accent4"/>
                </a:solidFill>
              </a:rPr>
              <a:t> ý </a:t>
            </a:r>
            <a:r>
              <a:rPr lang="en-US" sz="1800" dirty="0" err="1" smtClean="0">
                <a:solidFill>
                  <a:schemeClr val="accent4"/>
                </a:solidFill>
              </a:rPr>
              <a:t>kiến</a:t>
            </a:r>
            <a:r>
              <a:rPr lang="en-US" sz="1800" dirty="0" smtClean="0">
                <a:solidFill>
                  <a:schemeClr val="accent4"/>
                </a:solidFill>
              </a:rPr>
              <a:t> </a:t>
            </a:r>
            <a:r>
              <a:rPr lang="en-US" sz="1800" dirty="0" err="1" smtClean="0">
                <a:solidFill>
                  <a:schemeClr val="accent4"/>
                </a:solidFill>
              </a:rPr>
              <a:t>người</a:t>
            </a:r>
            <a:r>
              <a:rPr lang="en-US" sz="1800" dirty="0" smtClean="0">
                <a:solidFill>
                  <a:schemeClr val="accent4"/>
                </a:solidFill>
              </a:rPr>
              <a:t> </a:t>
            </a:r>
            <a:r>
              <a:rPr lang="en-US" sz="1800" dirty="0" err="1" smtClean="0">
                <a:solidFill>
                  <a:schemeClr val="accent4"/>
                </a:solidFill>
              </a:rPr>
              <a:t>dùng</a:t>
            </a:r>
            <a:endParaRPr lang="en-US" sz="1800" dirty="0" smtClean="0">
              <a:solidFill>
                <a:schemeClr val="accent4"/>
              </a:solidFill>
            </a:endParaRPr>
          </a:p>
          <a:p>
            <a:pPr marL="400050" indent="-400050">
              <a:lnSpc>
                <a:spcPct val="150000"/>
              </a:lnSpc>
              <a:buFont typeface="+mj-lt"/>
              <a:buAutoNum type="romanUcPeriod"/>
            </a:pPr>
            <a:r>
              <a:rPr lang="en-US" sz="1800" dirty="0" err="1" smtClean="0">
                <a:solidFill>
                  <a:schemeClr val="accent4"/>
                </a:solidFill>
              </a:rPr>
              <a:t>Chatbot</a:t>
            </a:r>
            <a:endParaRPr lang="en-US" sz="1800" dirty="0" smtClean="0">
              <a:solidFill>
                <a:schemeClr val="accent4"/>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VII. </a:t>
            </a:r>
            <a:r>
              <a:rPr lang="en-US" dirty="0" err="1"/>
              <a:t>Khảo</a:t>
            </a:r>
            <a:r>
              <a:rPr lang="en-US" dirty="0"/>
              <a:t> </a:t>
            </a:r>
            <a:r>
              <a:rPr lang="en-US" dirty="0" err="1"/>
              <a:t>sát</a:t>
            </a:r>
            <a:r>
              <a:rPr lang="en-US" dirty="0"/>
              <a:t> ý </a:t>
            </a:r>
            <a:r>
              <a:rPr lang="en-US" dirty="0" err="1"/>
              <a:t>kiến</a:t>
            </a:r>
            <a:r>
              <a:rPr lang="en-US" dirty="0"/>
              <a:t> </a:t>
            </a:r>
            <a:r>
              <a:rPr lang="en-US" dirty="0" err="1"/>
              <a:t>người</a:t>
            </a:r>
            <a:r>
              <a:rPr lang="en-US" dirty="0"/>
              <a:t> </a:t>
            </a:r>
            <a:r>
              <a:rPr lang="en-US" dirty="0" err="1"/>
              <a:t>dùng</a:t>
            </a:r>
            <a:endParaRPr lang="en-US" dirty="0"/>
          </a:p>
        </p:txBody>
      </p:sp>
      <p:sp>
        <p:nvSpPr>
          <p:cNvPr id="19" name="TextBox 18"/>
          <p:cNvSpPr txBox="1"/>
          <p:nvPr/>
        </p:nvSpPr>
        <p:spPr>
          <a:xfrm>
            <a:off x="1061884" y="1172497"/>
            <a:ext cx="5646097" cy="307777"/>
          </a:xfrm>
          <a:prstGeom prst="rect">
            <a:avLst/>
          </a:prstGeom>
          <a:noFill/>
        </p:spPr>
        <p:txBody>
          <a:bodyPr wrap="none" rtlCol="0">
            <a:spAutoFit/>
          </a:bodyPr>
          <a:lstStyle/>
          <a:p>
            <a:r>
              <a:rPr lang="vi-VN" dirty="0">
                <a:solidFill>
                  <a:schemeClr val="accent4"/>
                </a:solidFill>
              </a:rPr>
              <a:t>Bạn có hài lòng về mức độ dễ sử dụng, dễ hiểu của các biểu tượng?</a:t>
            </a:r>
            <a:endParaRPr lang="en-US" dirty="0">
              <a:solidFill>
                <a:schemeClr val="accent4"/>
              </a:solidFill>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0817" y="1749834"/>
            <a:ext cx="4034401" cy="2713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72736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VII. </a:t>
            </a:r>
            <a:r>
              <a:rPr lang="en-US" dirty="0" err="1"/>
              <a:t>Khảo</a:t>
            </a:r>
            <a:r>
              <a:rPr lang="en-US" dirty="0"/>
              <a:t> </a:t>
            </a:r>
            <a:r>
              <a:rPr lang="en-US" dirty="0" err="1"/>
              <a:t>sát</a:t>
            </a:r>
            <a:r>
              <a:rPr lang="en-US" dirty="0"/>
              <a:t> ý </a:t>
            </a:r>
            <a:r>
              <a:rPr lang="en-US" dirty="0" err="1"/>
              <a:t>kiến</a:t>
            </a:r>
            <a:r>
              <a:rPr lang="en-US" dirty="0"/>
              <a:t> </a:t>
            </a:r>
            <a:r>
              <a:rPr lang="en-US" dirty="0" err="1"/>
              <a:t>người</a:t>
            </a:r>
            <a:r>
              <a:rPr lang="en-US" dirty="0"/>
              <a:t> </a:t>
            </a:r>
            <a:r>
              <a:rPr lang="en-US" dirty="0" err="1"/>
              <a:t>dùng</a:t>
            </a:r>
            <a:endParaRPr lang="en-US" dirty="0"/>
          </a:p>
        </p:txBody>
      </p:sp>
      <p:sp>
        <p:nvSpPr>
          <p:cNvPr id="19" name="TextBox 18"/>
          <p:cNvSpPr txBox="1"/>
          <p:nvPr/>
        </p:nvSpPr>
        <p:spPr>
          <a:xfrm>
            <a:off x="1061884" y="1172497"/>
            <a:ext cx="4791696" cy="307777"/>
          </a:xfrm>
          <a:prstGeom prst="rect">
            <a:avLst/>
          </a:prstGeom>
          <a:noFill/>
        </p:spPr>
        <p:txBody>
          <a:bodyPr wrap="none" rtlCol="0">
            <a:spAutoFit/>
          </a:bodyPr>
          <a:lstStyle/>
          <a:p>
            <a:r>
              <a:rPr lang="vi-VN" dirty="0">
                <a:solidFill>
                  <a:schemeClr val="accent4"/>
                </a:solidFill>
              </a:rPr>
              <a:t>Bạn có hài lòng về việc cung cấp thông tin của ứng dụng?</a:t>
            </a:r>
            <a:endParaRPr lang="en-US" dirty="0">
              <a:solidFill>
                <a:schemeClr val="accent4"/>
              </a:solidFill>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161" y="1616074"/>
            <a:ext cx="4205088" cy="2941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80304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VII. </a:t>
            </a:r>
            <a:r>
              <a:rPr lang="en-US" dirty="0" err="1"/>
              <a:t>Khảo</a:t>
            </a:r>
            <a:r>
              <a:rPr lang="en-US" dirty="0"/>
              <a:t> </a:t>
            </a:r>
            <a:r>
              <a:rPr lang="en-US" dirty="0" err="1"/>
              <a:t>sát</a:t>
            </a:r>
            <a:r>
              <a:rPr lang="en-US" dirty="0"/>
              <a:t> ý </a:t>
            </a:r>
            <a:r>
              <a:rPr lang="en-US" dirty="0" err="1"/>
              <a:t>kiến</a:t>
            </a:r>
            <a:r>
              <a:rPr lang="en-US" dirty="0"/>
              <a:t> </a:t>
            </a:r>
            <a:r>
              <a:rPr lang="en-US" dirty="0" err="1"/>
              <a:t>người</a:t>
            </a:r>
            <a:r>
              <a:rPr lang="en-US" dirty="0"/>
              <a:t> </a:t>
            </a:r>
            <a:r>
              <a:rPr lang="en-US" dirty="0" err="1"/>
              <a:t>dùng</a:t>
            </a:r>
            <a:endParaRPr lang="en-US" dirty="0"/>
          </a:p>
        </p:txBody>
      </p:sp>
      <p:sp>
        <p:nvSpPr>
          <p:cNvPr id="19" name="TextBox 18"/>
          <p:cNvSpPr txBox="1"/>
          <p:nvPr/>
        </p:nvSpPr>
        <p:spPr>
          <a:xfrm>
            <a:off x="1061884" y="1172497"/>
            <a:ext cx="6359433" cy="307777"/>
          </a:xfrm>
          <a:prstGeom prst="rect">
            <a:avLst/>
          </a:prstGeom>
          <a:noFill/>
        </p:spPr>
        <p:txBody>
          <a:bodyPr wrap="none" rtlCol="0">
            <a:spAutoFit/>
          </a:bodyPr>
          <a:lstStyle/>
          <a:p>
            <a:r>
              <a:rPr lang="en-US" dirty="0" err="1">
                <a:solidFill>
                  <a:schemeClr val="accent4"/>
                </a:solidFill>
              </a:rPr>
              <a:t>Sự</a:t>
            </a:r>
            <a:r>
              <a:rPr lang="en-US" dirty="0">
                <a:solidFill>
                  <a:schemeClr val="accent4"/>
                </a:solidFill>
              </a:rPr>
              <a:t> </a:t>
            </a:r>
            <a:r>
              <a:rPr lang="en-US" dirty="0" err="1">
                <a:solidFill>
                  <a:schemeClr val="accent4"/>
                </a:solidFill>
              </a:rPr>
              <a:t>tiện</a:t>
            </a:r>
            <a:r>
              <a:rPr lang="en-US" dirty="0">
                <a:solidFill>
                  <a:schemeClr val="accent4"/>
                </a:solidFill>
              </a:rPr>
              <a:t> </a:t>
            </a:r>
            <a:r>
              <a:rPr lang="en-US" dirty="0" err="1">
                <a:solidFill>
                  <a:schemeClr val="accent4"/>
                </a:solidFill>
              </a:rPr>
              <a:t>lợi</a:t>
            </a:r>
            <a:r>
              <a:rPr lang="en-US" dirty="0">
                <a:solidFill>
                  <a:schemeClr val="accent4"/>
                </a:solidFill>
              </a:rPr>
              <a:t> </a:t>
            </a:r>
            <a:r>
              <a:rPr lang="en-US" dirty="0" err="1">
                <a:solidFill>
                  <a:schemeClr val="accent4"/>
                </a:solidFill>
              </a:rPr>
              <a:t>của</a:t>
            </a:r>
            <a:r>
              <a:rPr lang="en-US" dirty="0">
                <a:solidFill>
                  <a:schemeClr val="accent4"/>
                </a:solidFill>
              </a:rPr>
              <a:t> </a:t>
            </a:r>
            <a:r>
              <a:rPr lang="en-US" dirty="0" err="1">
                <a:solidFill>
                  <a:schemeClr val="accent4"/>
                </a:solidFill>
              </a:rPr>
              <a:t>giỏ</a:t>
            </a:r>
            <a:r>
              <a:rPr lang="en-US" dirty="0">
                <a:solidFill>
                  <a:schemeClr val="accent4"/>
                </a:solidFill>
              </a:rPr>
              <a:t> </a:t>
            </a:r>
            <a:r>
              <a:rPr lang="en-US" dirty="0" err="1">
                <a:solidFill>
                  <a:schemeClr val="accent4"/>
                </a:solidFill>
              </a:rPr>
              <a:t>hàng</a:t>
            </a:r>
            <a:r>
              <a:rPr lang="en-US" dirty="0">
                <a:solidFill>
                  <a:schemeClr val="accent4"/>
                </a:solidFill>
              </a:rPr>
              <a:t> </a:t>
            </a:r>
            <a:r>
              <a:rPr lang="en-US" dirty="0" err="1">
                <a:solidFill>
                  <a:schemeClr val="accent4"/>
                </a:solidFill>
              </a:rPr>
              <a:t>và</a:t>
            </a:r>
            <a:r>
              <a:rPr lang="en-US" dirty="0">
                <a:solidFill>
                  <a:schemeClr val="accent4"/>
                </a:solidFill>
              </a:rPr>
              <a:t> </a:t>
            </a:r>
            <a:r>
              <a:rPr lang="en-US" dirty="0" err="1">
                <a:solidFill>
                  <a:schemeClr val="accent4"/>
                </a:solidFill>
              </a:rPr>
              <a:t>màn</a:t>
            </a:r>
            <a:r>
              <a:rPr lang="en-US" dirty="0">
                <a:solidFill>
                  <a:schemeClr val="accent4"/>
                </a:solidFill>
              </a:rPr>
              <a:t> </a:t>
            </a:r>
            <a:r>
              <a:rPr lang="en-US" dirty="0" err="1">
                <a:solidFill>
                  <a:schemeClr val="accent4"/>
                </a:solidFill>
              </a:rPr>
              <a:t>hình</a:t>
            </a:r>
            <a:r>
              <a:rPr lang="en-US" dirty="0">
                <a:solidFill>
                  <a:schemeClr val="accent4"/>
                </a:solidFill>
              </a:rPr>
              <a:t> </a:t>
            </a:r>
            <a:r>
              <a:rPr lang="en-US" dirty="0" err="1">
                <a:solidFill>
                  <a:schemeClr val="accent4"/>
                </a:solidFill>
              </a:rPr>
              <a:t>thanh</a:t>
            </a:r>
            <a:r>
              <a:rPr lang="en-US" dirty="0">
                <a:solidFill>
                  <a:schemeClr val="accent4"/>
                </a:solidFill>
              </a:rPr>
              <a:t> </a:t>
            </a:r>
            <a:r>
              <a:rPr lang="en-US" dirty="0" err="1">
                <a:solidFill>
                  <a:schemeClr val="accent4"/>
                </a:solidFill>
              </a:rPr>
              <a:t>toán</a:t>
            </a:r>
            <a:r>
              <a:rPr lang="en-US" dirty="0">
                <a:solidFill>
                  <a:schemeClr val="accent4"/>
                </a:solidFill>
              </a:rPr>
              <a:t> </a:t>
            </a:r>
            <a:r>
              <a:rPr lang="en-US" dirty="0" err="1">
                <a:solidFill>
                  <a:schemeClr val="accent4"/>
                </a:solidFill>
              </a:rPr>
              <a:t>khiến</a:t>
            </a:r>
            <a:r>
              <a:rPr lang="en-US" dirty="0">
                <a:solidFill>
                  <a:schemeClr val="accent4"/>
                </a:solidFill>
              </a:rPr>
              <a:t> </a:t>
            </a:r>
            <a:r>
              <a:rPr lang="en-US" dirty="0" err="1">
                <a:solidFill>
                  <a:schemeClr val="accent4"/>
                </a:solidFill>
              </a:rPr>
              <a:t>bạn</a:t>
            </a:r>
            <a:r>
              <a:rPr lang="en-US" dirty="0">
                <a:solidFill>
                  <a:schemeClr val="accent4"/>
                </a:solidFill>
              </a:rPr>
              <a:t> </a:t>
            </a:r>
            <a:r>
              <a:rPr lang="en-US" dirty="0" err="1">
                <a:solidFill>
                  <a:schemeClr val="accent4"/>
                </a:solidFill>
              </a:rPr>
              <a:t>cảm</a:t>
            </a:r>
            <a:r>
              <a:rPr lang="en-US" dirty="0">
                <a:solidFill>
                  <a:schemeClr val="accent4"/>
                </a:solidFill>
              </a:rPr>
              <a:t> </a:t>
            </a:r>
            <a:r>
              <a:rPr lang="en-US" dirty="0" err="1">
                <a:solidFill>
                  <a:schemeClr val="accent4"/>
                </a:solidFill>
              </a:rPr>
              <a:t>thấy</a:t>
            </a:r>
            <a:r>
              <a:rPr lang="en-US" dirty="0">
                <a:solidFill>
                  <a:schemeClr val="accent4"/>
                </a:solidFill>
              </a:rPr>
              <a:t> </a:t>
            </a:r>
            <a:r>
              <a:rPr lang="en-US" dirty="0" err="1">
                <a:solidFill>
                  <a:schemeClr val="accent4"/>
                </a:solidFill>
              </a:rPr>
              <a:t>thế</a:t>
            </a:r>
            <a:r>
              <a:rPr lang="en-US" dirty="0">
                <a:solidFill>
                  <a:schemeClr val="accent4"/>
                </a:solidFill>
              </a:rPr>
              <a:t> </a:t>
            </a:r>
            <a:r>
              <a:rPr lang="en-US" dirty="0" err="1">
                <a:solidFill>
                  <a:schemeClr val="accent4"/>
                </a:solidFill>
              </a:rPr>
              <a:t>nào</a:t>
            </a:r>
            <a:r>
              <a:rPr lang="en-US" dirty="0">
                <a:solidFill>
                  <a:schemeClr val="accent4"/>
                </a:solidFill>
              </a:rPr>
              <a:t>?</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870" y="1590674"/>
            <a:ext cx="4259620" cy="2992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01188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VII. </a:t>
            </a:r>
            <a:r>
              <a:rPr lang="en-US" dirty="0" err="1"/>
              <a:t>Khảo</a:t>
            </a:r>
            <a:r>
              <a:rPr lang="en-US" dirty="0"/>
              <a:t> </a:t>
            </a:r>
            <a:r>
              <a:rPr lang="en-US" dirty="0" err="1"/>
              <a:t>sát</a:t>
            </a:r>
            <a:r>
              <a:rPr lang="en-US" dirty="0"/>
              <a:t> ý </a:t>
            </a:r>
            <a:r>
              <a:rPr lang="en-US" dirty="0" err="1"/>
              <a:t>kiến</a:t>
            </a:r>
            <a:r>
              <a:rPr lang="en-US" dirty="0"/>
              <a:t> </a:t>
            </a:r>
            <a:r>
              <a:rPr lang="en-US" dirty="0" err="1"/>
              <a:t>người</a:t>
            </a:r>
            <a:r>
              <a:rPr lang="en-US" dirty="0"/>
              <a:t> </a:t>
            </a:r>
            <a:r>
              <a:rPr lang="en-US" dirty="0" err="1"/>
              <a:t>dùng</a:t>
            </a:r>
            <a:endParaRPr lang="en-US" dirty="0"/>
          </a:p>
        </p:txBody>
      </p:sp>
      <p:sp>
        <p:nvSpPr>
          <p:cNvPr id="19" name="TextBox 18"/>
          <p:cNvSpPr txBox="1"/>
          <p:nvPr/>
        </p:nvSpPr>
        <p:spPr>
          <a:xfrm>
            <a:off x="1061884" y="1172497"/>
            <a:ext cx="7983276" cy="307777"/>
          </a:xfrm>
          <a:prstGeom prst="rect">
            <a:avLst/>
          </a:prstGeom>
          <a:noFill/>
        </p:spPr>
        <p:txBody>
          <a:bodyPr wrap="none" rtlCol="0">
            <a:spAutoFit/>
          </a:bodyPr>
          <a:lstStyle/>
          <a:p>
            <a:r>
              <a:rPr lang="vi-VN" dirty="0">
                <a:solidFill>
                  <a:schemeClr val="accent4"/>
                </a:solidFill>
              </a:rPr>
              <a:t>Bạn cảm thấy như thế nào về sự thuận tiện cũng như đẹp mắt của màn hình đăng nhập, đăng ký?</a:t>
            </a:r>
            <a:endParaRPr lang="en-US" dirty="0">
              <a:solidFill>
                <a:schemeClr val="accent4"/>
              </a:solidFill>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6791" y="1530349"/>
            <a:ext cx="4813505" cy="3217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48541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VII. </a:t>
            </a:r>
            <a:r>
              <a:rPr lang="en-US" dirty="0" err="1" smtClean="0"/>
              <a:t>Chatbot</a:t>
            </a:r>
            <a:endParaRPr lang="en-US" dirty="0"/>
          </a:p>
        </p:txBody>
      </p:sp>
      <p:sp>
        <p:nvSpPr>
          <p:cNvPr id="19" name="TextBox 18"/>
          <p:cNvSpPr txBox="1"/>
          <p:nvPr/>
        </p:nvSpPr>
        <p:spPr>
          <a:xfrm>
            <a:off x="848032" y="947758"/>
            <a:ext cx="7639665" cy="3754874"/>
          </a:xfrm>
          <a:prstGeom prst="rect">
            <a:avLst/>
          </a:prstGeom>
          <a:noFill/>
        </p:spPr>
        <p:txBody>
          <a:bodyPr wrap="square" rtlCol="0">
            <a:spAutoFit/>
          </a:bodyPr>
          <a:lstStyle/>
          <a:p>
            <a:r>
              <a:rPr lang="vi-VN" dirty="0">
                <a:solidFill>
                  <a:schemeClr val="accent4"/>
                </a:solidFill>
                <a:latin typeface="+mj-lt"/>
              </a:rPr>
              <a:t>Chatbot là một chương trình kết hợp với trí tuệ nhân tạo (AI) để tương tác với </a:t>
            </a:r>
            <a:r>
              <a:rPr lang="vi-VN" dirty="0" smtClean="0">
                <a:solidFill>
                  <a:schemeClr val="accent4"/>
                </a:solidFill>
                <a:latin typeface="+mj-lt"/>
              </a:rPr>
              <a:t>con</a:t>
            </a:r>
            <a:r>
              <a:rPr lang="en-US" dirty="0" smtClean="0">
                <a:solidFill>
                  <a:schemeClr val="accent4"/>
                </a:solidFill>
                <a:latin typeface="+mj-lt"/>
              </a:rPr>
              <a:t> </a:t>
            </a:r>
            <a:r>
              <a:rPr lang="vi-VN" dirty="0" smtClean="0">
                <a:solidFill>
                  <a:schemeClr val="accent4"/>
                </a:solidFill>
                <a:latin typeface="+mj-lt"/>
              </a:rPr>
              <a:t>người</a:t>
            </a:r>
            <a:r>
              <a:rPr lang="vi-VN" dirty="0">
                <a:solidFill>
                  <a:schemeClr val="accent4"/>
                </a:solidFill>
                <a:latin typeface="+mj-lt"/>
              </a:rPr>
              <a:t>. Công cụ này thay thế cho nhân viên để tư vấn trả lời những gì khách hàng thắc mắ</a:t>
            </a:r>
            <a:r>
              <a:rPr lang="en-US" dirty="0">
                <a:solidFill>
                  <a:schemeClr val="accent4"/>
                </a:solidFill>
                <a:latin typeface="+mj-lt"/>
              </a:rPr>
              <a:t>c</a:t>
            </a:r>
            <a:r>
              <a:rPr lang="en-US" dirty="0" smtClean="0">
                <a:solidFill>
                  <a:schemeClr val="accent4"/>
                </a:solidFill>
                <a:latin typeface="+mj-lt"/>
              </a:rPr>
              <a:t>.</a:t>
            </a:r>
          </a:p>
          <a:p>
            <a:endParaRPr lang="en-US" dirty="0" smtClean="0">
              <a:solidFill>
                <a:schemeClr val="accent4"/>
              </a:solidFill>
              <a:latin typeface="+mj-lt"/>
            </a:endParaRPr>
          </a:p>
          <a:p>
            <a:r>
              <a:rPr lang="en-US" dirty="0" smtClean="0">
                <a:solidFill>
                  <a:schemeClr val="accent4"/>
                </a:solidFill>
                <a:latin typeface="+mj-lt"/>
              </a:rPr>
              <a:t>1. </a:t>
            </a:r>
            <a:r>
              <a:rPr lang="en-US" dirty="0" err="1" smtClean="0">
                <a:solidFill>
                  <a:schemeClr val="accent4"/>
                </a:solidFill>
                <a:latin typeface="+mj-lt"/>
              </a:rPr>
              <a:t>Phát</a:t>
            </a:r>
            <a:r>
              <a:rPr lang="en-US" dirty="0" smtClean="0">
                <a:solidFill>
                  <a:schemeClr val="accent4"/>
                </a:solidFill>
                <a:latin typeface="+mj-lt"/>
              </a:rPr>
              <a:t> </a:t>
            </a:r>
            <a:r>
              <a:rPr lang="en-US" dirty="0" err="1" smtClean="0">
                <a:solidFill>
                  <a:schemeClr val="accent4"/>
                </a:solidFill>
                <a:latin typeface="+mj-lt"/>
              </a:rPr>
              <a:t>biểu</a:t>
            </a:r>
            <a:r>
              <a:rPr lang="en-US" dirty="0" smtClean="0">
                <a:solidFill>
                  <a:schemeClr val="accent4"/>
                </a:solidFill>
                <a:latin typeface="+mj-lt"/>
              </a:rPr>
              <a:t> </a:t>
            </a:r>
            <a:r>
              <a:rPr lang="en-US" dirty="0" err="1" smtClean="0">
                <a:solidFill>
                  <a:schemeClr val="accent4"/>
                </a:solidFill>
                <a:latin typeface="+mj-lt"/>
              </a:rPr>
              <a:t>bài</a:t>
            </a:r>
            <a:r>
              <a:rPr lang="en-US" dirty="0" smtClean="0">
                <a:solidFill>
                  <a:schemeClr val="accent4"/>
                </a:solidFill>
                <a:latin typeface="+mj-lt"/>
              </a:rPr>
              <a:t> </a:t>
            </a:r>
            <a:r>
              <a:rPr lang="en-US" dirty="0" err="1" smtClean="0">
                <a:solidFill>
                  <a:schemeClr val="accent4"/>
                </a:solidFill>
                <a:latin typeface="+mj-lt"/>
              </a:rPr>
              <a:t>toán</a:t>
            </a:r>
            <a:endParaRPr lang="en-US" dirty="0" smtClean="0">
              <a:solidFill>
                <a:schemeClr val="accent4"/>
              </a:solidFill>
              <a:latin typeface="+mj-lt"/>
            </a:endParaRPr>
          </a:p>
          <a:p>
            <a:r>
              <a:rPr lang="vi-VN" dirty="0">
                <a:solidFill>
                  <a:schemeClr val="accent4"/>
                </a:solidFill>
                <a:latin typeface="+mj-lt"/>
              </a:rPr>
              <a:t>Với khả năng hoạt động liên tục 24/7, hỗ trợ con người trong việc trả lời</a:t>
            </a:r>
            <a:br>
              <a:rPr lang="vi-VN" dirty="0">
                <a:solidFill>
                  <a:schemeClr val="accent4"/>
                </a:solidFill>
                <a:latin typeface="+mj-lt"/>
              </a:rPr>
            </a:br>
            <a:r>
              <a:rPr lang="vi-VN" dirty="0">
                <a:solidFill>
                  <a:schemeClr val="accent4"/>
                </a:solidFill>
                <a:latin typeface="+mj-lt"/>
              </a:rPr>
              <a:t>các câu hỏi liên quan đến bữa ăn của khách hàng. Trên cơ sở nghiên cứu các câu hỏi</a:t>
            </a:r>
            <a:br>
              <a:rPr lang="vi-VN" dirty="0">
                <a:solidFill>
                  <a:schemeClr val="accent4"/>
                </a:solidFill>
                <a:latin typeface="+mj-lt"/>
              </a:rPr>
            </a:br>
            <a:r>
              <a:rPr lang="vi-VN" dirty="0">
                <a:solidFill>
                  <a:schemeClr val="accent4"/>
                </a:solidFill>
                <a:latin typeface="+mj-lt"/>
              </a:rPr>
              <a:t>thường gặp, bài toán tập trung vào một số chức năng chính của chatbot như</a:t>
            </a:r>
            <a:br>
              <a:rPr lang="vi-VN" dirty="0">
                <a:solidFill>
                  <a:schemeClr val="accent4"/>
                </a:solidFill>
                <a:latin typeface="+mj-lt"/>
              </a:rPr>
            </a:br>
            <a:r>
              <a:rPr lang="vi-VN" dirty="0">
                <a:solidFill>
                  <a:schemeClr val="accent4"/>
                </a:solidFill>
                <a:latin typeface="+mj-lt"/>
              </a:rPr>
              <a:t>sau:</a:t>
            </a:r>
            <a:endParaRPr lang="en-US" dirty="0">
              <a:solidFill>
                <a:schemeClr val="accent4"/>
              </a:solidFill>
              <a:latin typeface="+mj-lt"/>
            </a:endParaRPr>
          </a:p>
          <a:p>
            <a:pPr marL="285750" lvl="0" indent="-285750">
              <a:buFont typeface="Arial" pitchFamily="34" charset="0"/>
              <a:buChar char="•"/>
            </a:pPr>
            <a:r>
              <a:rPr lang="vi-VN" dirty="0">
                <a:solidFill>
                  <a:schemeClr val="accent4"/>
                </a:solidFill>
                <a:latin typeface="+mj-lt"/>
              </a:rPr>
              <a:t>Chào hỏi</a:t>
            </a:r>
            <a:endParaRPr lang="en-US" dirty="0">
              <a:solidFill>
                <a:schemeClr val="accent4"/>
              </a:solidFill>
              <a:latin typeface="+mj-lt"/>
            </a:endParaRPr>
          </a:p>
          <a:p>
            <a:pPr marL="285750" lvl="0" indent="-285750">
              <a:buFont typeface="Arial" pitchFamily="34" charset="0"/>
              <a:buChar char="•"/>
            </a:pPr>
            <a:r>
              <a:rPr lang="vi-VN" dirty="0">
                <a:solidFill>
                  <a:schemeClr val="accent4"/>
                </a:solidFill>
                <a:latin typeface="+mj-lt"/>
              </a:rPr>
              <a:t>Tạm biệt</a:t>
            </a:r>
            <a:endParaRPr lang="en-US" dirty="0">
              <a:solidFill>
                <a:schemeClr val="accent4"/>
              </a:solidFill>
              <a:latin typeface="+mj-lt"/>
            </a:endParaRPr>
          </a:p>
          <a:p>
            <a:pPr marL="285750" lvl="0" indent="-285750">
              <a:buFont typeface="Arial" pitchFamily="34" charset="0"/>
              <a:buChar char="•"/>
            </a:pPr>
            <a:r>
              <a:rPr lang="vi-VN" dirty="0">
                <a:solidFill>
                  <a:schemeClr val="accent4"/>
                </a:solidFill>
                <a:latin typeface="+mj-lt"/>
              </a:rPr>
              <a:t>Những thông tin hữu ích giúp khách hàng lựa chọn được những món ăn ưng </a:t>
            </a:r>
            <a:r>
              <a:rPr lang="vi-VN" dirty="0" smtClean="0">
                <a:solidFill>
                  <a:schemeClr val="accent4"/>
                </a:solidFill>
                <a:latin typeface="+mj-lt"/>
              </a:rPr>
              <a:t>ý</a:t>
            </a:r>
            <a:endParaRPr lang="en-US" dirty="0" smtClean="0">
              <a:solidFill>
                <a:schemeClr val="accent4"/>
              </a:solidFill>
              <a:latin typeface="+mj-lt"/>
            </a:endParaRPr>
          </a:p>
          <a:p>
            <a:pPr lvl="0"/>
            <a:r>
              <a:rPr lang="en-US" dirty="0" smtClean="0">
                <a:solidFill>
                  <a:schemeClr val="accent4"/>
                </a:solidFill>
                <a:latin typeface="+mj-lt"/>
              </a:rPr>
              <a:t>2. </a:t>
            </a:r>
            <a:r>
              <a:rPr lang="en-US" dirty="0" err="1" smtClean="0">
                <a:solidFill>
                  <a:schemeClr val="accent4"/>
                </a:solidFill>
                <a:latin typeface="+mj-lt"/>
              </a:rPr>
              <a:t>Ứng</a:t>
            </a:r>
            <a:r>
              <a:rPr lang="en-US" dirty="0" smtClean="0">
                <a:solidFill>
                  <a:schemeClr val="accent4"/>
                </a:solidFill>
                <a:latin typeface="+mj-lt"/>
              </a:rPr>
              <a:t> </a:t>
            </a:r>
            <a:r>
              <a:rPr lang="en-US" dirty="0" err="1" smtClean="0">
                <a:solidFill>
                  <a:schemeClr val="accent4"/>
                </a:solidFill>
                <a:latin typeface="+mj-lt"/>
              </a:rPr>
              <a:t>dụng</a:t>
            </a:r>
            <a:r>
              <a:rPr lang="en-US" dirty="0" smtClean="0">
                <a:solidFill>
                  <a:schemeClr val="accent4"/>
                </a:solidFill>
                <a:latin typeface="+mj-lt"/>
              </a:rPr>
              <a:t> demo</a:t>
            </a:r>
          </a:p>
          <a:p>
            <a:pPr marL="285750" lvl="0" indent="-285750">
              <a:buFont typeface="Arial" pitchFamily="34" charset="0"/>
              <a:buChar char="•"/>
            </a:pPr>
            <a:r>
              <a:rPr lang="en-US" dirty="0" err="1" smtClean="0">
                <a:solidFill>
                  <a:schemeClr val="accent4"/>
                </a:solidFill>
                <a:latin typeface="+mj-lt"/>
              </a:rPr>
              <a:t>Loại</a:t>
            </a:r>
            <a:r>
              <a:rPr lang="en-US" dirty="0" smtClean="0">
                <a:solidFill>
                  <a:schemeClr val="accent4"/>
                </a:solidFill>
                <a:latin typeface="+mj-lt"/>
              </a:rPr>
              <a:t> </a:t>
            </a:r>
            <a:r>
              <a:rPr lang="en-US" dirty="0" err="1" smtClean="0">
                <a:solidFill>
                  <a:schemeClr val="accent4"/>
                </a:solidFill>
                <a:latin typeface="+mj-lt"/>
              </a:rPr>
              <a:t>chatbot</a:t>
            </a:r>
            <a:r>
              <a:rPr lang="en-US" dirty="0" smtClean="0">
                <a:solidFill>
                  <a:schemeClr val="accent4"/>
                </a:solidFill>
                <a:latin typeface="+mj-lt"/>
              </a:rPr>
              <a:t>: </a:t>
            </a:r>
            <a:r>
              <a:rPr lang="en-US" dirty="0" err="1" smtClean="0">
                <a:solidFill>
                  <a:schemeClr val="accent4"/>
                </a:solidFill>
                <a:latin typeface="+mj-lt"/>
              </a:rPr>
              <a:t>Kịch</a:t>
            </a:r>
            <a:r>
              <a:rPr lang="en-US" dirty="0" smtClean="0">
                <a:solidFill>
                  <a:schemeClr val="accent4"/>
                </a:solidFill>
                <a:latin typeface="+mj-lt"/>
              </a:rPr>
              <a:t> </a:t>
            </a:r>
            <a:r>
              <a:rPr lang="en-US" dirty="0" err="1" smtClean="0">
                <a:solidFill>
                  <a:schemeClr val="accent4"/>
                </a:solidFill>
                <a:latin typeface="+mj-lt"/>
              </a:rPr>
              <a:t>bản</a:t>
            </a:r>
            <a:endParaRPr lang="en-US" dirty="0" smtClean="0">
              <a:solidFill>
                <a:schemeClr val="accent4"/>
              </a:solidFill>
              <a:latin typeface="+mj-lt"/>
            </a:endParaRPr>
          </a:p>
          <a:p>
            <a:pPr marL="285750" lvl="0" indent="-285750">
              <a:buFont typeface="Arial" pitchFamily="34" charset="0"/>
              <a:buChar char="•"/>
            </a:pPr>
            <a:r>
              <a:rPr lang="en-US" dirty="0" err="1" smtClean="0">
                <a:solidFill>
                  <a:schemeClr val="accent4"/>
                </a:solidFill>
                <a:latin typeface="+mj-lt"/>
              </a:rPr>
              <a:t>Sử</a:t>
            </a:r>
            <a:r>
              <a:rPr lang="en-US" dirty="0" smtClean="0">
                <a:solidFill>
                  <a:schemeClr val="accent4"/>
                </a:solidFill>
                <a:latin typeface="+mj-lt"/>
              </a:rPr>
              <a:t> </a:t>
            </a:r>
            <a:r>
              <a:rPr lang="en-US" dirty="0" err="1" smtClean="0">
                <a:solidFill>
                  <a:schemeClr val="accent4"/>
                </a:solidFill>
                <a:latin typeface="+mj-lt"/>
              </a:rPr>
              <a:t>dụng</a:t>
            </a:r>
            <a:r>
              <a:rPr lang="en-US" dirty="0" smtClean="0">
                <a:solidFill>
                  <a:schemeClr val="accent4"/>
                </a:solidFill>
                <a:latin typeface="+mj-lt"/>
              </a:rPr>
              <a:t> </a:t>
            </a:r>
            <a:r>
              <a:rPr lang="en-US" dirty="0" err="1" smtClean="0">
                <a:solidFill>
                  <a:schemeClr val="accent4"/>
                </a:solidFill>
                <a:latin typeface="+mj-lt"/>
              </a:rPr>
              <a:t>nền</a:t>
            </a:r>
            <a:r>
              <a:rPr lang="en-US" dirty="0" smtClean="0">
                <a:solidFill>
                  <a:schemeClr val="accent4"/>
                </a:solidFill>
                <a:latin typeface="+mj-lt"/>
              </a:rPr>
              <a:t> </a:t>
            </a:r>
            <a:r>
              <a:rPr lang="en-US" dirty="0" err="1" smtClean="0">
                <a:solidFill>
                  <a:schemeClr val="accent4"/>
                </a:solidFill>
                <a:latin typeface="+mj-lt"/>
              </a:rPr>
              <a:t>tảng</a:t>
            </a:r>
            <a:r>
              <a:rPr lang="en-US" dirty="0">
                <a:solidFill>
                  <a:schemeClr val="accent4"/>
                </a:solidFill>
                <a:latin typeface="+mj-lt"/>
              </a:rPr>
              <a:t> </a:t>
            </a:r>
            <a:r>
              <a:rPr lang="en-US" dirty="0" err="1" smtClean="0">
                <a:solidFill>
                  <a:schemeClr val="accent4"/>
                </a:solidFill>
                <a:latin typeface="+mj-lt"/>
              </a:rPr>
              <a:t>ahachat</a:t>
            </a:r>
            <a:r>
              <a:rPr lang="en-US" dirty="0">
                <a:solidFill>
                  <a:schemeClr val="accent4"/>
                </a:solidFill>
                <a:latin typeface="+mj-lt"/>
              </a:rPr>
              <a:t> </a:t>
            </a:r>
            <a:r>
              <a:rPr lang="en-US" dirty="0" err="1" smtClean="0">
                <a:solidFill>
                  <a:schemeClr val="accent4"/>
                </a:solidFill>
                <a:latin typeface="+mj-lt"/>
              </a:rPr>
              <a:t>để</a:t>
            </a:r>
            <a:r>
              <a:rPr lang="en-US" dirty="0" smtClean="0">
                <a:solidFill>
                  <a:schemeClr val="accent4"/>
                </a:solidFill>
                <a:latin typeface="+mj-lt"/>
              </a:rPr>
              <a:t> </a:t>
            </a:r>
            <a:r>
              <a:rPr lang="en-US" dirty="0" err="1" smtClean="0">
                <a:solidFill>
                  <a:schemeClr val="accent4"/>
                </a:solidFill>
                <a:latin typeface="+mj-lt"/>
              </a:rPr>
              <a:t>tạo</a:t>
            </a:r>
            <a:r>
              <a:rPr lang="en-US" dirty="0">
                <a:solidFill>
                  <a:schemeClr val="accent4"/>
                </a:solidFill>
                <a:latin typeface="+mj-lt"/>
              </a:rPr>
              <a:t> bot (https://ahachat.com/bots/58127140/story#)</a:t>
            </a:r>
            <a:endParaRPr lang="en-US" dirty="0" smtClean="0">
              <a:solidFill>
                <a:schemeClr val="accent4"/>
              </a:solidFill>
              <a:latin typeface="+mj-lt"/>
            </a:endParaRPr>
          </a:p>
          <a:p>
            <a:endParaRPr lang="en-US" dirty="0">
              <a:solidFill>
                <a:schemeClr val="accent4"/>
              </a:solidFill>
              <a:latin typeface="+mj-lt"/>
              <a:cs typeface="Times New Roman" pitchFamily="18" charset="0"/>
            </a:endParaRPr>
          </a:p>
          <a:p>
            <a:endParaRPr lang="en-US" dirty="0" smtClean="0">
              <a:solidFill>
                <a:schemeClr val="accent4"/>
              </a:solidFill>
            </a:endParaRPr>
          </a:p>
          <a:p>
            <a:endParaRPr lang="en-US" dirty="0">
              <a:solidFill>
                <a:schemeClr val="accent4"/>
              </a:solidFill>
            </a:endParaRPr>
          </a:p>
        </p:txBody>
      </p:sp>
    </p:spTree>
    <p:extLst>
      <p:ext uri="{BB962C8B-B14F-4D97-AF65-F5344CB8AC3E}">
        <p14:creationId xmlns:p14="http://schemas.microsoft.com/office/powerpoint/2010/main" val="13224885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VIII. </a:t>
            </a:r>
            <a:r>
              <a:rPr lang="en-US" dirty="0" err="1" smtClean="0"/>
              <a:t>Chatbot</a:t>
            </a:r>
            <a:endParaRPr lang="en-US" dirty="0"/>
          </a:p>
        </p:txBody>
      </p:sp>
      <p:sp>
        <p:nvSpPr>
          <p:cNvPr id="18" name="TextBox 17"/>
          <p:cNvSpPr txBox="1"/>
          <p:nvPr/>
        </p:nvSpPr>
        <p:spPr>
          <a:xfrm>
            <a:off x="855405" y="984629"/>
            <a:ext cx="5054589" cy="523220"/>
          </a:xfrm>
          <a:prstGeom prst="rect">
            <a:avLst/>
          </a:prstGeom>
          <a:noFill/>
        </p:spPr>
        <p:txBody>
          <a:bodyPr wrap="none" rtlCol="0">
            <a:spAutoFit/>
          </a:bodyPr>
          <a:lstStyle/>
          <a:p>
            <a:r>
              <a:rPr lang="en-US" dirty="0" smtClean="0">
                <a:solidFill>
                  <a:schemeClr val="accent4"/>
                </a:solidFill>
                <a:cs typeface="Times New Roman" pitchFamily="18" charset="0"/>
              </a:rPr>
              <a:t>- </a:t>
            </a:r>
            <a:r>
              <a:rPr lang="en-US" dirty="0" err="1" smtClean="0">
                <a:solidFill>
                  <a:schemeClr val="accent4"/>
                </a:solidFill>
                <a:cs typeface="Times New Roman" pitchFamily="18" charset="0"/>
              </a:rPr>
              <a:t>Nhúng</a:t>
            </a:r>
            <a:r>
              <a:rPr lang="en-US" dirty="0" smtClean="0">
                <a:solidFill>
                  <a:schemeClr val="accent4"/>
                </a:solidFill>
                <a:cs typeface="Times New Roman" pitchFamily="18" charset="0"/>
              </a:rPr>
              <a:t> </a:t>
            </a:r>
            <a:r>
              <a:rPr lang="en-US" dirty="0">
                <a:solidFill>
                  <a:schemeClr val="accent4"/>
                </a:solidFill>
                <a:cs typeface="Times New Roman" pitchFamily="18" charset="0"/>
              </a:rPr>
              <a:t>bot </a:t>
            </a:r>
            <a:r>
              <a:rPr lang="en-US" dirty="0" err="1">
                <a:solidFill>
                  <a:schemeClr val="accent4"/>
                </a:solidFill>
                <a:cs typeface="Times New Roman" pitchFamily="18" charset="0"/>
              </a:rPr>
              <a:t>trên</a:t>
            </a:r>
            <a:r>
              <a:rPr lang="en-US" dirty="0">
                <a:solidFill>
                  <a:schemeClr val="accent4"/>
                </a:solidFill>
                <a:cs typeface="Times New Roman" pitchFamily="18" charset="0"/>
              </a:rPr>
              <a:t> </a:t>
            </a:r>
            <a:r>
              <a:rPr lang="en-US" dirty="0" err="1">
                <a:solidFill>
                  <a:schemeClr val="accent4"/>
                </a:solidFill>
                <a:cs typeface="Times New Roman" pitchFamily="18" charset="0"/>
              </a:rPr>
              <a:t>fanpage</a:t>
            </a:r>
            <a:r>
              <a:rPr lang="en-US" dirty="0">
                <a:solidFill>
                  <a:schemeClr val="accent4"/>
                </a:solidFill>
                <a:cs typeface="Times New Roman" pitchFamily="18" charset="0"/>
              </a:rPr>
              <a:t> </a:t>
            </a:r>
            <a:r>
              <a:rPr lang="en-US" dirty="0" err="1">
                <a:solidFill>
                  <a:schemeClr val="accent4"/>
                </a:solidFill>
                <a:cs typeface="Times New Roman" pitchFamily="18" charset="0"/>
              </a:rPr>
              <a:t>facebook</a:t>
            </a:r>
            <a:r>
              <a:rPr lang="en-US" dirty="0">
                <a:solidFill>
                  <a:schemeClr val="accent4"/>
                </a:solidFill>
                <a:cs typeface="Times New Roman" pitchFamily="18" charset="0"/>
              </a:rPr>
              <a:t> </a:t>
            </a:r>
            <a:r>
              <a:rPr lang="en-US" dirty="0" err="1">
                <a:solidFill>
                  <a:schemeClr val="accent4"/>
                </a:solidFill>
                <a:cs typeface="Times New Roman" pitchFamily="18" charset="0"/>
              </a:rPr>
              <a:t>dưới</a:t>
            </a:r>
            <a:r>
              <a:rPr lang="en-US" dirty="0">
                <a:solidFill>
                  <a:schemeClr val="accent4"/>
                </a:solidFill>
                <a:cs typeface="Times New Roman" pitchFamily="18" charset="0"/>
              </a:rPr>
              <a:t> </a:t>
            </a:r>
            <a:r>
              <a:rPr lang="en-US" dirty="0" err="1">
                <a:solidFill>
                  <a:schemeClr val="accent4"/>
                </a:solidFill>
                <a:cs typeface="Times New Roman" pitchFamily="18" charset="0"/>
              </a:rPr>
              <a:t>nền</a:t>
            </a:r>
            <a:r>
              <a:rPr lang="en-US" dirty="0">
                <a:solidFill>
                  <a:schemeClr val="accent4"/>
                </a:solidFill>
                <a:cs typeface="Times New Roman" pitchFamily="18" charset="0"/>
              </a:rPr>
              <a:t> </a:t>
            </a:r>
            <a:r>
              <a:rPr lang="en-US" dirty="0" err="1">
                <a:solidFill>
                  <a:schemeClr val="accent4"/>
                </a:solidFill>
                <a:cs typeface="Times New Roman" pitchFamily="18" charset="0"/>
              </a:rPr>
              <a:t>tảng</a:t>
            </a:r>
            <a:r>
              <a:rPr lang="en-US" dirty="0">
                <a:solidFill>
                  <a:schemeClr val="accent4"/>
                </a:solidFill>
                <a:cs typeface="Times New Roman" pitchFamily="18" charset="0"/>
              </a:rPr>
              <a:t> messenger</a:t>
            </a:r>
          </a:p>
          <a:p>
            <a:endParaRPr lang="en-US" dirty="0"/>
          </a:p>
        </p:txBody>
      </p:sp>
      <p:pic>
        <p:nvPicPr>
          <p:cNvPr id="19" name="Picture 18"/>
          <p:cNvPicPr/>
          <p:nvPr/>
        </p:nvPicPr>
        <p:blipFill>
          <a:blip r:embed="rId2"/>
          <a:stretch>
            <a:fillRect/>
          </a:stretch>
        </p:blipFill>
        <p:spPr>
          <a:xfrm>
            <a:off x="1013029" y="1378972"/>
            <a:ext cx="5255035" cy="3311015"/>
          </a:xfrm>
          <a:prstGeom prst="rect">
            <a:avLst/>
          </a:prstGeom>
        </p:spPr>
      </p:pic>
    </p:spTree>
    <p:extLst>
      <p:ext uri="{BB962C8B-B14F-4D97-AF65-F5344CB8AC3E}">
        <p14:creationId xmlns:p14="http://schemas.microsoft.com/office/powerpoint/2010/main" val="37785760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VIII. </a:t>
            </a:r>
            <a:r>
              <a:rPr lang="en-US" dirty="0" err="1" smtClean="0"/>
              <a:t>Chatbot</a:t>
            </a:r>
            <a:endParaRPr lang="en-US" dirty="0"/>
          </a:p>
        </p:txBody>
      </p:sp>
      <p:sp>
        <p:nvSpPr>
          <p:cNvPr id="18" name="TextBox 17"/>
          <p:cNvSpPr txBox="1"/>
          <p:nvPr/>
        </p:nvSpPr>
        <p:spPr>
          <a:xfrm>
            <a:off x="855405" y="984629"/>
            <a:ext cx="2064989" cy="523220"/>
          </a:xfrm>
          <a:prstGeom prst="rect">
            <a:avLst/>
          </a:prstGeom>
          <a:noFill/>
        </p:spPr>
        <p:txBody>
          <a:bodyPr wrap="none" rtlCol="0">
            <a:spAutoFit/>
          </a:bodyPr>
          <a:lstStyle/>
          <a:p>
            <a:r>
              <a:rPr lang="en-US" dirty="0" smtClean="0">
                <a:solidFill>
                  <a:schemeClr val="accent4"/>
                </a:solidFill>
                <a:cs typeface="Times New Roman" pitchFamily="18" charset="0"/>
              </a:rPr>
              <a:t>- </a:t>
            </a:r>
            <a:r>
              <a:rPr lang="en-US" dirty="0" err="1" smtClean="0">
                <a:solidFill>
                  <a:schemeClr val="accent4"/>
                </a:solidFill>
                <a:cs typeface="Times New Roman" pitchFamily="18" charset="0"/>
              </a:rPr>
              <a:t>Nhúng</a:t>
            </a:r>
            <a:r>
              <a:rPr lang="en-US" dirty="0" smtClean="0">
                <a:solidFill>
                  <a:schemeClr val="accent4"/>
                </a:solidFill>
                <a:cs typeface="Times New Roman" pitchFamily="18" charset="0"/>
              </a:rPr>
              <a:t> </a:t>
            </a:r>
            <a:r>
              <a:rPr lang="en-US" dirty="0">
                <a:solidFill>
                  <a:schemeClr val="accent4"/>
                </a:solidFill>
                <a:cs typeface="Times New Roman" pitchFamily="18" charset="0"/>
              </a:rPr>
              <a:t>bot </a:t>
            </a:r>
            <a:r>
              <a:rPr lang="en-US" dirty="0" err="1" smtClean="0">
                <a:solidFill>
                  <a:schemeClr val="accent4"/>
                </a:solidFill>
                <a:cs typeface="Times New Roman" pitchFamily="18" charset="0"/>
              </a:rPr>
              <a:t>lên</a:t>
            </a:r>
            <a:r>
              <a:rPr lang="en-US" dirty="0" smtClean="0">
                <a:solidFill>
                  <a:schemeClr val="accent4"/>
                </a:solidFill>
                <a:cs typeface="Times New Roman" pitchFamily="18" charset="0"/>
              </a:rPr>
              <a:t> website</a:t>
            </a:r>
            <a:endParaRPr lang="en-US" dirty="0">
              <a:solidFill>
                <a:schemeClr val="accent4"/>
              </a:solidFill>
              <a:cs typeface="Times New Roman" pitchFamily="18" charset="0"/>
            </a:endParaRPr>
          </a:p>
          <a:p>
            <a:endParaRPr lang="en-US" dirty="0"/>
          </a:p>
        </p:txBody>
      </p:sp>
      <p:pic>
        <p:nvPicPr>
          <p:cNvPr id="184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311" y="1355323"/>
            <a:ext cx="6111037" cy="3201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16147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VIII. </a:t>
            </a:r>
            <a:r>
              <a:rPr lang="en-US" dirty="0" err="1" smtClean="0"/>
              <a:t>Chatbot</a:t>
            </a:r>
            <a:endParaRPr lang="en-US" dirty="0"/>
          </a:p>
        </p:txBody>
      </p:sp>
      <p:sp>
        <p:nvSpPr>
          <p:cNvPr id="18" name="TextBox 17"/>
          <p:cNvSpPr txBox="1"/>
          <p:nvPr/>
        </p:nvSpPr>
        <p:spPr>
          <a:xfrm>
            <a:off x="855405" y="984629"/>
            <a:ext cx="2233304" cy="523220"/>
          </a:xfrm>
          <a:prstGeom prst="rect">
            <a:avLst/>
          </a:prstGeom>
          <a:noFill/>
        </p:spPr>
        <p:txBody>
          <a:bodyPr wrap="none" rtlCol="0">
            <a:spAutoFit/>
          </a:bodyPr>
          <a:lstStyle/>
          <a:p>
            <a:r>
              <a:rPr lang="en-US" dirty="0" smtClean="0">
                <a:solidFill>
                  <a:schemeClr val="accent4"/>
                </a:solidFill>
                <a:cs typeface="Times New Roman" pitchFamily="18" charset="0"/>
              </a:rPr>
              <a:t>- </a:t>
            </a:r>
            <a:r>
              <a:rPr lang="en-US" dirty="0" err="1" smtClean="0">
                <a:solidFill>
                  <a:schemeClr val="accent4"/>
                </a:solidFill>
                <a:cs typeface="Times New Roman" pitchFamily="18" charset="0"/>
              </a:rPr>
              <a:t>Nhúng</a:t>
            </a:r>
            <a:r>
              <a:rPr lang="en-US" dirty="0" smtClean="0">
                <a:solidFill>
                  <a:schemeClr val="accent4"/>
                </a:solidFill>
                <a:cs typeface="Times New Roman" pitchFamily="18" charset="0"/>
              </a:rPr>
              <a:t> </a:t>
            </a:r>
            <a:r>
              <a:rPr lang="en-US" dirty="0">
                <a:solidFill>
                  <a:schemeClr val="accent4"/>
                </a:solidFill>
                <a:cs typeface="Times New Roman" pitchFamily="18" charset="0"/>
              </a:rPr>
              <a:t>bot </a:t>
            </a:r>
            <a:r>
              <a:rPr lang="en-US" dirty="0" err="1" smtClean="0">
                <a:solidFill>
                  <a:schemeClr val="accent4"/>
                </a:solidFill>
                <a:cs typeface="Times New Roman" pitchFamily="18" charset="0"/>
              </a:rPr>
              <a:t>lên</a:t>
            </a:r>
            <a:r>
              <a:rPr lang="en-US" dirty="0" smtClean="0">
                <a:solidFill>
                  <a:schemeClr val="accent4"/>
                </a:solidFill>
                <a:cs typeface="Times New Roman" pitchFamily="18" charset="0"/>
              </a:rPr>
              <a:t> </a:t>
            </a:r>
            <a:r>
              <a:rPr lang="en-US" dirty="0" err="1" smtClean="0">
                <a:solidFill>
                  <a:schemeClr val="accent4"/>
                </a:solidFill>
                <a:cs typeface="Times New Roman" pitchFamily="18" charset="0"/>
              </a:rPr>
              <a:t>điện</a:t>
            </a:r>
            <a:r>
              <a:rPr lang="en-US" dirty="0" smtClean="0">
                <a:solidFill>
                  <a:schemeClr val="accent4"/>
                </a:solidFill>
                <a:cs typeface="Times New Roman" pitchFamily="18" charset="0"/>
              </a:rPr>
              <a:t> </a:t>
            </a:r>
            <a:r>
              <a:rPr lang="en-US" dirty="0" err="1" smtClean="0">
                <a:solidFill>
                  <a:schemeClr val="accent4"/>
                </a:solidFill>
                <a:cs typeface="Times New Roman" pitchFamily="18" charset="0"/>
              </a:rPr>
              <a:t>thoại</a:t>
            </a:r>
            <a:endParaRPr lang="en-US" dirty="0">
              <a:solidFill>
                <a:schemeClr val="accent4"/>
              </a:solidFill>
              <a:cs typeface="Times New Roman" pitchFamily="18" charset="0"/>
            </a:endParaRPr>
          </a:p>
          <a:p>
            <a:endParaRPr 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207" y="1312607"/>
            <a:ext cx="1895012" cy="3670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284692"/>
            <a:ext cx="1799303" cy="3698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71575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VIII. </a:t>
            </a:r>
            <a:r>
              <a:rPr lang="en-US" dirty="0" err="1"/>
              <a:t>Chatbot</a:t>
            </a:r>
            <a:endParaRPr lang="en-US" dirty="0"/>
          </a:p>
        </p:txBody>
      </p:sp>
      <p:sp>
        <p:nvSpPr>
          <p:cNvPr id="18" name="TextBox 17"/>
          <p:cNvSpPr txBox="1"/>
          <p:nvPr/>
        </p:nvSpPr>
        <p:spPr>
          <a:xfrm>
            <a:off x="1039762" y="1085945"/>
            <a:ext cx="4884671" cy="2462213"/>
          </a:xfrm>
          <a:prstGeom prst="rect">
            <a:avLst/>
          </a:prstGeom>
          <a:noFill/>
        </p:spPr>
        <p:txBody>
          <a:bodyPr wrap="none" rtlCol="0">
            <a:spAutoFit/>
          </a:bodyPr>
          <a:lstStyle/>
          <a:p>
            <a:r>
              <a:rPr lang="en-US" dirty="0" smtClean="0">
                <a:solidFill>
                  <a:schemeClr val="accent4"/>
                </a:solidFill>
                <a:latin typeface="Times New Roman" pitchFamily="18" charset="0"/>
                <a:cs typeface="Times New Roman" pitchFamily="18" charset="0"/>
              </a:rPr>
              <a:t>3. </a:t>
            </a:r>
            <a:r>
              <a:rPr lang="en-US" dirty="0" err="1" smtClean="0">
                <a:solidFill>
                  <a:schemeClr val="accent4"/>
                </a:solidFill>
                <a:latin typeface="Times New Roman" pitchFamily="18" charset="0"/>
                <a:cs typeface="Times New Roman" pitchFamily="18" charset="0"/>
              </a:rPr>
              <a:t>Hạn</a:t>
            </a:r>
            <a:r>
              <a:rPr lang="en-US" dirty="0" smtClean="0">
                <a:solidFill>
                  <a:schemeClr val="accent4"/>
                </a:solidFill>
                <a:latin typeface="Times New Roman" pitchFamily="18" charset="0"/>
                <a:cs typeface="Times New Roman" pitchFamily="18" charset="0"/>
              </a:rPr>
              <a:t> </a:t>
            </a:r>
            <a:r>
              <a:rPr lang="en-US" dirty="0" err="1" smtClean="0">
                <a:solidFill>
                  <a:schemeClr val="accent4"/>
                </a:solidFill>
                <a:latin typeface="Times New Roman" pitchFamily="18" charset="0"/>
                <a:cs typeface="Times New Roman" pitchFamily="18" charset="0"/>
              </a:rPr>
              <a:t>chế</a:t>
            </a:r>
            <a:endParaRPr lang="en-US" dirty="0" smtClean="0">
              <a:solidFill>
                <a:schemeClr val="accent4"/>
              </a:solidFill>
              <a:latin typeface="Times New Roman" pitchFamily="18" charset="0"/>
              <a:cs typeface="Times New Roman" pitchFamily="18" charset="0"/>
            </a:endParaRPr>
          </a:p>
          <a:p>
            <a:pPr marL="285750" lvl="0" indent="-285750">
              <a:buFont typeface="Arial" pitchFamily="34" charset="0"/>
              <a:buChar char="•"/>
            </a:pPr>
            <a:r>
              <a:rPr lang="vi-VN" dirty="0">
                <a:solidFill>
                  <a:schemeClr val="accent4"/>
                </a:solidFill>
                <a:latin typeface="Times New Roman" pitchFamily="18" charset="0"/>
                <a:cs typeface="Times New Roman" pitchFamily="18" charset="0"/>
              </a:rPr>
              <a:t>Hoàn toàn thủ công</a:t>
            </a:r>
            <a:endParaRPr lang="en-US" dirty="0">
              <a:solidFill>
                <a:schemeClr val="accent4"/>
              </a:solidFill>
              <a:latin typeface="Times New Roman" pitchFamily="18" charset="0"/>
              <a:cs typeface="Times New Roman" pitchFamily="18" charset="0"/>
            </a:endParaRPr>
          </a:p>
          <a:p>
            <a:pPr marL="285750" lvl="0" indent="-285750">
              <a:buFont typeface="Arial" pitchFamily="34" charset="0"/>
              <a:buChar char="•"/>
            </a:pPr>
            <a:r>
              <a:rPr lang="vi-VN" dirty="0">
                <a:solidFill>
                  <a:schemeClr val="accent4"/>
                </a:solidFill>
                <a:latin typeface="Times New Roman" pitchFamily="18" charset="0"/>
                <a:cs typeface="Times New Roman" pitchFamily="18" charset="0"/>
              </a:rPr>
              <a:t>Chatbot chưa đa dạng câu hỏi</a:t>
            </a:r>
            <a:endParaRPr lang="en-US" dirty="0">
              <a:solidFill>
                <a:schemeClr val="accent4"/>
              </a:solidFill>
              <a:latin typeface="Times New Roman" pitchFamily="18" charset="0"/>
              <a:cs typeface="Times New Roman" pitchFamily="18" charset="0"/>
            </a:endParaRPr>
          </a:p>
          <a:p>
            <a:pPr marL="285750" lvl="0" indent="-285750">
              <a:buFont typeface="Arial" pitchFamily="34" charset="0"/>
              <a:buChar char="•"/>
            </a:pPr>
            <a:r>
              <a:rPr lang="vi-VN" dirty="0">
                <a:solidFill>
                  <a:schemeClr val="accent4"/>
                </a:solidFill>
                <a:latin typeface="Times New Roman" pitchFamily="18" charset="0"/>
                <a:cs typeface="Times New Roman" pitchFamily="18" charset="0"/>
              </a:rPr>
              <a:t>Chỉ trả lời theo đúng theo keyword tạo sẵn</a:t>
            </a:r>
            <a:endParaRPr lang="en-US" dirty="0">
              <a:solidFill>
                <a:schemeClr val="accent4"/>
              </a:solidFill>
              <a:latin typeface="Times New Roman" pitchFamily="18" charset="0"/>
              <a:cs typeface="Times New Roman" pitchFamily="18" charset="0"/>
            </a:endParaRPr>
          </a:p>
          <a:p>
            <a:pPr marL="285750" lvl="0" indent="-285750">
              <a:buFont typeface="Arial" pitchFamily="34" charset="0"/>
              <a:buChar char="•"/>
            </a:pPr>
            <a:r>
              <a:rPr lang="vi-VN" dirty="0">
                <a:solidFill>
                  <a:schemeClr val="accent4"/>
                </a:solidFill>
                <a:latin typeface="Times New Roman" pitchFamily="18" charset="0"/>
                <a:cs typeface="Times New Roman" pitchFamily="18" charset="0"/>
              </a:rPr>
              <a:t>Chatbot mới chỉ hỗ trợ dạng hội thoại text, chưa hỗ trợ voice</a:t>
            </a:r>
            <a:r>
              <a:rPr lang="vi-VN" dirty="0" smtClean="0">
                <a:solidFill>
                  <a:schemeClr val="accent4"/>
                </a:solidFill>
                <a:latin typeface="Times New Roman" pitchFamily="18" charset="0"/>
                <a:cs typeface="Times New Roman" pitchFamily="18" charset="0"/>
              </a:rPr>
              <a:t>.</a:t>
            </a:r>
            <a:endParaRPr lang="en-US" dirty="0" smtClean="0">
              <a:solidFill>
                <a:schemeClr val="accent4"/>
              </a:solidFill>
              <a:latin typeface="Times New Roman" pitchFamily="18" charset="0"/>
              <a:cs typeface="Times New Roman" pitchFamily="18" charset="0"/>
            </a:endParaRPr>
          </a:p>
          <a:p>
            <a:pPr lvl="0"/>
            <a:r>
              <a:rPr lang="en-US" dirty="0" smtClean="0">
                <a:solidFill>
                  <a:schemeClr val="accent4"/>
                </a:solidFill>
                <a:latin typeface="Times New Roman" pitchFamily="18" charset="0"/>
                <a:cs typeface="Times New Roman" pitchFamily="18" charset="0"/>
              </a:rPr>
              <a:t>4. </a:t>
            </a:r>
            <a:r>
              <a:rPr lang="en-US" dirty="0" err="1" smtClean="0">
                <a:solidFill>
                  <a:schemeClr val="accent4"/>
                </a:solidFill>
                <a:latin typeface="Times New Roman" pitchFamily="18" charset="0"/>
                <a:cs typeface="Times New Roman" pitchFamily="18" charset="0"/>
              </a:rPr>
              <a:t>Định</a:t>
            </a:r>
            <a:r>
              <a:rPr lang="en-US" dirty="0" smtClean="0">
                <a:solidFill>
                  <a:schemeClr val="accent4"/>
                </a:solidFill>
                <a:latin typeface="Times New Roman" pitchFamily="18" charset="0"/>
                <a:cs typeface="Times New Roman" pitchFamily="18" charset="0"/>
              </a:rPr>
              <a:t> </a:t>
            </a:r>
            <a:r>
              <a:rPr lang="en-US" dirty="0" err="1" smtClean="0">
                <a:solidFill>
                  <a:schemeClr val="accent4"/>
                </a:solidFill>
                <a:latin typeface="Times New Roman" pitchFamily="18" charset="0"/>
                <a:cs typeface="Times New Roman" pitchFamily="18" charset="0"/>
              </a:rPr>
              <a:t>hướng</a:t>
            </a:r>
            <a:r>
              <a:rPr lang="en-US" dirty="0" smtClean="0">
                <a:solidFill>
                  <a:schemeClr val="accent4"/>
                </a:solidFill>
                <a:latin typeface="Times New Roman" pitchFamily="18" charset="0"/>
                <a:cs typeface="Times New Roman" pitchFamily="18" charset="0"/>
              </a:rPr>
              <a:t> </a:t>
            </a:r>
            <a:r>
              <a:rPr lang="en-US" dirty="0" err="1" smtClean="0">
                <a:solidFill>
                  <a:schemeClr val="accent4"/>
                </a:solidFill>
                <a:latin typeface="Times New Roman" pitchFamily="18" charset="0"/>
                <a:cs typeface="Times New Roman" pitchFamily="18" charset="0"/>
              </a:rPr>
              <a:t>phát</a:t>
            </a:r>
            <a:r>
              <a:rPr lang="en-US" dirty="0" smtClean="0">
                <a:solidFill>
                  <a:schemeClr val="accent4"/>
                </a:solidFill>
                <a:latin typeface="Times New Roman" pitchFamily="18" charset="0"/>
                <a:cs typeface="Times New Roman" pitchFamily="18" charset="0"/>
              </a:rPr>
              <a:t> </a:t>
            </a:r>
            <a:r>
              <a:rPr lang="en-US" dirty="0" err="1" smtClean="0">
                <a:solidFill>
                  <a:schemeClr val="accent4"/>
                </a:solidFill>
                <a:latin typeface="Times New Roman" pitchFamily="18" charset="0"/>
                <a:cs typeface="Times New Roman" pitchFamily="18" charset="0"/>
              </a:rPr>
              <a:t>triển</a:t>
            </a:r>
            <a:endParaRPr lang="en-US" dirty="0" smtClean="0">
              <a:solidFill>
                <a:schemeClr val="accent4"/>
              </a:solidFill>
              <a:latin typeface="Times New Roman" pitchFamily="18" charset="0"/>
              <a:cs typeface="Times New Roman" pitchFamily="18" charset="0"/>
            </a:endParaRPr>
          </a:p>
          <a:p>
            <a:pPr marL="285750" lvl="0" indent="-285750">
              <a:buFont typeface="Arial" pitchFamily="34" charset="0"/>
              <a:buChar char="•"/>
            </a:pPr>
            <a:r>
              <a:rPr lang="vi-VN" dirty="0">
                <a:solidFill>
                  <a:schemeClr val="accent4"/>
                </a:solidFill>
                <a:latin typeface="Times New Roman" pitchFamily="18" charset="0"/>
                <a:cs typeface="Times New Roman" pitchFamily="18" charset="0"/>
              </a:rPr>
              <a:t>Xây dựng nhiều kịch bản linh hoạt, thực tế hơn.</a:t>
            </a:r>
            <a:endParaRPr lang="en-US" dirty="0">
              <a:solidFill>
                <a:schemeClr val="accent4"/>
              </a:solidFill>
              <a:latin typeface="Times New Roman" pitchFamily="18" charset="0"/>
              <a:cs typeface="Times New Roman" pitchFamily="18" charset="0"/>
            </a:endParaRPr>
          </a:p>
          <a:p>
            <a:pPr marL="285750" lvl="0" indent="-285750">
              <a:buFont typeface="Arial" pitchFamily="34" charset="0"/>
              <a:buChar char="•"/>
            </a:pPr>
            <a:r>
              <a:rPr lang="vi-VN" dirty="0">
                <a:solidFill>
                  <a:schemeClr val="accent4"/>
                </a:solidFill>
                <a:latin typeface="Times New Roman" pitchFamily="18" charset="0"/>
                <a:cs typeface="Times New Roman" pitchFamily="18" charset="0"/>
              </a:rPr>
              <a:t>Nâng cao chất lượng câu trả lời</a:t>
            </a:r>
            <a:endParaRPr lang="en-US" dirty="0">
              <a:solidFill>
                <a:schemeClr val="accent4"/>
              </a:solidFill>
              <a:latin typeface="Times New Roman" pitchFamily="18" charset="0"/>
              <a:cs typeface="Times New Roman" pitchFamily="18" charset="0"/>
            </a:endParaRPr>
          </a:p>
          <a:p>
            <a:pPr marL="285750" lvl="0" indent="-285750">
              <a:buFont typeface="Arial" pitchFamily="34" charset="0"/>
              <a:buChar char="•"/>
            </a:pPr>
            <a:r>
              <a:rPr lang="vi-VN" dirty="0">
                <a:solidFill>
                  <a:schemeClr val="accent4"/>
                </a:solidFill>
                <a:latin typeface="Times New Roman" pitchFamily="18" charset="0"/>
                <a:cs typeface="Times New Roman" pitchFamily="18" charset="0"/>
              </a:rPr>
              <a:t>Xây dựng chatbot nắm bắt các từ khoá trọng </a:t>
            </a:r>
            <a:r>
              <a:rPr lang="vi-VN" dirty="0" smtClean="0">
                <a:solidFill>
                  <a:schemeClr val="accent4"/>
                </a:solidFill>
                <a:latin typeface="Times New Roman" pitchFamily="18" charset="0"/>
                <a:cs typeface="Times New Roman" pitchFamily="18" charset="0"/>
              </a:rPr>
              <a:t>yếu</a:t>
            </a:r>
            <a:r>
              <a:rPr lang="en-US" dirty="0" smtClean="0">
                <a:solidFill>
                  <a:schemeClr val="accent4"/>
                </a:solidFill>
                <a:latin typeface="Times New Roman" pitchFamily="18" charset="0"/>
                <a:cs typeface="Times New Roman" pitchFamily="18" charset="0"/>
              </a:rPr>
              <a:t>.</a:t>
            </a:r>
            <a:endParaRPr lang="en-US" dirty="0">
              <a:solidFill>
                <a:schemeClr val="accent4"/>
              </a:solidFill>
              <a:latin typeface="Times New Roman" pitchFamily="18" charset="0"/>
              <a:cs typeface="Times New Roman" pitchFamily="18" charset="0"/>
            </a:endParaRPr>
          </a:p>
          <a:p>
            <a:pPr lvl="0"/>
            <a:endParaRPr lang="en-US" dirty="0"/>
          </a:p>
          <a:p>
            <a:endParaRPr lang="en-US" dirty="0"/>
          </a:p>
        </p:txBody>
      </p:sp>
    </p:spTree>
    <p:extLst>
      <p:ext uri="{BB962C8B-B14F-4D97-AF65-F5344CB8AC3E}">
        <p14:creationId xmlns:p14="http://schemas.microsoft.com/office/powerpoint/2010/main" val="26289060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41"/>
          <p:cNvSpPr txBox="1">
            <a:spLocks noGrp="1"/>
          </p:cNvSpPr>
          <p:nvPr>
            <p:ph type="title"/>
          </p:nvPr>
        </p:nvSpPr>
        <p:spPr>
          <a:xfrm>
            <a:off x="2006250" y="1569163"/>
            <a:ext cx="5131500" cy="211793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600" dirty="0" smtClean="0"/>
              <a:t>Thanks</a:t>
            </a:r>
            <a:endParaRPr sz="6600" dirty="0"/>
          </a:p>
        </p:txBody>
      </p:sp>
      <p:sp>
        <p:nvSpPr>
          <p:cNvPr id="654" name="Google Shape;654;p41"/>
          <p:cNvSpPr/>
          <p:nvPr/>
        </p:nvSpPr>
        <p:spPr>
          <a:xfrm>
            <a:off x="332975" y="157300"/>
            <a:ext cx="481150" cy="479750"/>
          </a:xfrm>
          <a:custGeom>
            <a:avLst/>
            <a:gdLst/>
            <a:ahLst/>
            <a:cxnLst/>
            <a:rect l="l" t="t" r="r" b="b"/>
            <a:pathLst>
              <a:path w="19246" h="19190" extrusionOk="0">
                <a:moveTo>
                  <a:pt x="19077" y="1"/>
                </a:moveTo>
                <a:cubicBezTo>
                  <a:pt x="19048" y="1"/>
                  <a:pt x="19019" y="13"/>
                  <a:pt x="18991" y="40"/>
                </a:cubicBezTo>
                <a:lnTo>
                  <a:pt x="60" y="18971"/>
                </a:lnTo>
                <a:cubicBezTo>
                  <a:pt x="0" y="19031"/>
                  <a:pt x="0" y="19110"/>
                  <a:pt x="60" y="19150"/>
                </a:cubicBezTo>
                <a:cubicBezTo>
                  <a:pt x="80" y="19169"/>
                  <a:pt x="99" y="19189"/>
                  <a:pt x="139" y="19189"/>
                </a:cubicBezTo>
                <a:cubicBezTo>
                  <a:pt x="179" y="19189"/>
                  <a:pt x="198" y="19169"/>
                  <a:pt x="218" y="19150"/>
                </a:cubicBezTo>
                <a:lnTo>
                  <a:pt x="19169" y="218"/>
                </a:lnTo>
                <a:cubicBezTo>
                  <a:pt x="19245" y="127"/>
                  <a:pt x="19170" y="1"/>
                  <a:pt x="190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1"/>
          <p:cNvSpPr/>
          <p:nvPr/>
        </p:nvSpPr>
        <p:spPr>
          <a:xfrm>
            <a:off x="606250" y="703225"/>
            <a:ext cx="977775" cy="977400"/>
          </a:xfrm>
          <a:custGeom>
            <a:avLst/>
            <a:gdLst/>
            <a:ahLst/>
            <a:cxnLst/>
            <a:rect l="l" t="t" r="r" b="b"/>
            <a:pathLst>
              <a:path w="39111" h="39096" extrusionOk="0">
                <a:moveTo>
                  <a:pt x="38981" y="1"/>
                </a:moveTo>
                <a:cubicBezTo>
                  <a:pt x="38952" y="1"/>
                  <a:pt x="38922" y="16"/>
                  <a:pt x="38892" y="45"/>
                </a:cubicBezTo>
                <a:lnTo>
                  <a:pt x="40" y="38878"/>
                </a:lnTo>
                <a:cubicBezTo>
                  <a:pt x="0" y="38937"/>
                  <a:pt x="0" y="39017"/>
                  <a:pt x="40" y="39056"/>
                </a:cubicBezTo>
                <a:cubicBezTo>
                  <a:pt x="80" y="39076"/>
                  <a:pt x="99" y="39096"/>
                  <a:pt x="139" y="39096"/>
                </a:cubicBezTo>
                <a:cubicBezTo>
                  <a:pt x="179" y="39096"/>
                  <a:pt x="198" y="39076"/>
                  <a:pt x="218" y="39056"/>
                </a:cubicBezTo>
                <a:lnTo>
                  <a:pt x="39071" y="204"/>
                </a:lnTo>
                <a:cubicBezTo>
                  <a:pt x="39110" y="164"/>
                  <a:pt x="39110" y="85"/>
                  <a:pt x="39071" y="45"/>
                </a:cubicBezTo>
                <a:cubicBezTo>
                  <a:pt x="39041" y="16"/>
                  <a:pt x="39011" y="1"/>
                  <a:pt x="38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1"/>
          <p:cNvSpPr/>
          <p:nvPr/>
        </p:nvSpPr>
        <p:spPr>
          <a:xfrm>
            <a:off x="644375" y="670975"/>
            <a:ext cx="1576775" cy="1497300"/>
          </a:xfrm>
          <a:custGeom>
            <a:avLst/>
            <a:gdLst/>
            <a:ahLst/>
            <a:cxnLst/>
            <a:rect l="l" t="t" r="r" b="b"/>
            <a:pathLst>
              <a:path w="63071" h="59892" extrusionOk="0">
                <a:moveTo>
                  <a:pt x="55041" y="306"/>
                </a:moveTo>
                <a:lnTo>
                  <a:pt x="55041" y="306"/>
                </a:lnTo>
                <a:cubicBezTo>
                  <a:pt x="57869" y="310"/>
                  <a:pt x="60419" y="2012"/>
                  <a:pt x="61507" y="4623"/>
                </a:cubicBezTo>
                <a:cubicBezTo>
                  <a:pt x="62576" y="7236"/>
                  <a:pt x="61982" y="10227"/>
                  <a:pt x="59982" y="12227"/>
                </a:cubicBezTo>
                <a:lnTo>
                  <a:pt x="14614" y="57594"/>
                </a:lnTo>
                <a:cubicBezTo>
                  <a:pt x="13248" y="58961"/>
                  <a:pt x="11461" y="59644"/>
                  <a:pt x="9674" y="59644"/>
                </a:cubicBezTo>
                <a:cubicBezTo>
                  <a:pt x="7887" y="59644"/>
                  <a:pt x="6099" y="58961"/>
                  <a:pt x="4733" y="57594"/>
                </a:cubicBezTo>
                <a:cubicBezTo>
                  <a:pt x="2000" y="54881"/>
                  <a:pt x="2000" y="50446"/>
                  <a:pt x="4733" y="47733"/>
                </a:cubicBezTo>
                <a:lnTo>
                  <a:pt x="50100" y="2365"/>
                </a:lnTo>
                <a:cubicBezTo>
                  <a:pt x="51405" y="1041"/>
                  <a:pt x="53183" y="308"/>
                  <a:pt x="55041" y="306"/>
                </a:cubicBezTo>
                <a:close/>
                <a:moveTo>
                  <a:pt x="55114" y="1"/>
                </a:moveTo>
                <a:cubicBezTo>
                  <a:pt x="53237" y="1"/>
                  <a:pt x="51360" y="729"/>
                  <a:pt x="49942" y="2187"/>
                </a:cubicBezTo>
                <a:lnTo>
                  <a:pt x="4575" y="47554"/>
                </a:lnTo>
                <a:cubicBezTo>
                  <a:pt x="0" y="52109"/>
                  <a:pt x="3228" y="59891"/>
                  <a:pt x="9684" y="59891"/>
                </a:cubicBezTo>
                <a:cubicBezTo>
                  <a:pt x="11604" y="59891"/>
                  <a:pt x="13446" y="59139"/>
                  <a:pt x="14793" y="57772"/>
                </a:cubicBezTo>
                <a:lnTo>
                  <a:pt x="60160" y="12405"/>
                </a:lnTo>
                <a:cubicBezTo>
                  <a:pt x="63051" y="9593"/>
                  <a:pt x="63071" y="4959"/>
                  <a:pt x="60219" y="2108"/>
                </a:cubicBezTo>
                <a:cubicBezTo>
                  <a:pt x="58806" y="704"/>
                  <a:pt x="56959" y="1"/>
                  <a:pt x="55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1"/>
          <p:cNvSpPr/>
          <p:nvPr/>
        </p:nvSpPr>
        <p:spPr>
          <a:xfrm>
            <a:off x="1061200" y="814625"/>
            <a:ext cx="595100" cy="581475"/>
          </a:xfrm>
          <a:custGeom>
            <a:avLst/>
            <a:gdLst/>
            <a:ahLst/>
            <a:cxnLst/>
            <a:rect l="l" t="t" r="r" b="b"/>
            <a:pathLst>
              <a:path w="23804" h="23259" extrusionOk="0">
                <a:moveTo>
                  <a:pt x="20754" y="0"/>
                </a:moveTo>
                <a:cubicBezTo>
                  <a:pt x="20046" y="0"/>
                  <a:pt x="19338" y="273"/>
                  <a:pt x="18793" y="817"/>
                </a:cubicBezTo>
                <a:lnTo>
                  <a:pt x="1090" y="18521"/>
                </a:lnTo>
                <a:cubicBezTo>
                  <a:pt x="1" y="19590"/>
                  <a:pt x="1" y="21352"/>
                  <a:pt x="1090" y="22441"/>
                </a:cubicBezTo>
                <a:cubicBezTo>
                  <a:pt x="1635" y="22986"/>
                  <a:pt x="2342" y="23258"/>
                  <a:pt x="3050" y="23258"/>
                </a:cubicBezTo>
                <a:cubicBezTo>
                  <a:pt x="3758" y="23258"/>
                  <a:pt x="4466" y="22986"/>
                  <a:pt x="5011" y="22441"/>
                </a:cubicBezTo>
                <a:lnTo>
                  <a:pt x="22714" y="4738"/>
                </a:lnTo>
                <a:cubicBezTo>
                  <a:pt x="23803" y="3649"/>
                  <a:pt x="23803" y="1887"/>
                  <a:pt x="22714" y="817"/>
                </a:cubicBezTo>
                <a:cubicBezTo>
                  <a:pt x="22170" y="273"/>
                  <a:pt x="21462" y="0"/>
                  <a:pt x="20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1"/>
          <p:cNvSpPr/>
          <p:nvPr/>
        </p:nvSpPr>
        <p:spPr>
          <a:xfrm>
            <a:off x="1866175" y="452225"/>
            <a:ext cx="152500" cy="138900"/>
          </a:xfrm>
          <a:custGeom>
            <a:avLst/>
            <a:gdLst/>
            <a:ahLst/>
            <a:cxnLst/>
            <a:rect l="l" t="t" r="r" b="b"/>
            <a:pathLst>
              <a:path w="6100" h="5556" extrusionOk="0">
                <a:moveTo>
                  <a:pt x="3050" y="1"/>
                </a:moveTo>
                <a:cubicBezTo>
                  <a:pt x="2342" y="1"/>
                  <a:pt x="1634" y="273"/>
                  <a:pt x="1090" y="818"/>
                </a:cubicBezTo>
                <a:cubicBezTo>
                  <a:pt x="1" y="1907"/>
                  <a:pt x="1" y="3650"/>
                  <a:pt x="1090" y="4739"/>
                </a:cubicBezTo>
                <a:cubicBezTo>
                  <a:pt x="1634" y="5283"/>
                  <a:pt x="2342" y="5555"/>
                  <a:pt x="3050" y="5555"/>
                </a:cubicBezTo>
                <a:cubicBezTo>
                  <a:pt x="3758" y="5555"/>
                  <a:pt x="4466" y="5283"/>
                  <a:pt x="5011" y="4739"/>
                </a:cubicBezTo>
                <a:cubicBezTo>
                  <a:pt x="6100" y="3650"/>
                  <a:pt x="6100" y="1907"/>
                  <a:pt x="5011" y="818"/>
                </a:cubicBezTo>
                <a:cubicBezTo>
                  <a:pt x="4466" y="273"/>
                  <a:pt x="3758" y="1"/>
                  <a:pt x="3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1"/>
          <p:cNvSpPr/>
          <p:nvPr/>
        </p:nvSpPr>
        <p:spPr>
          <a:xfrm>
            <a:off x="362550" y="2029375"/>
            <a:ext cx="152000" cy="138900"/>
          </a:xfrm>
          <a:custGeom>
            <a:avLst/>
            <a:gdLst/>
            <a:ahLst/>
            <a:cxnLst/>
            <a:rect l="l" t="t" r="r" b="b"/>
            <a:pathLst>
              <a:path w="6080" h="5556" extrusionOk="0">
                <a:moveTo>
                  <a:pt x="3037" y="1"/>
                </a:moveTo>
                <a:cubicBezTo>
                  <a:pt x="2327" y="1"/>
                  <a:pt x="1614" y="273"/>
                  <a:pt x="1070" y="818"/>
                </a:cubicBezTo>
                <a:cubicBezTo>
                  <a:pt x="0" y="1887"/>
                  <a:pt x="0" y="3649"/>
                  <a:pt x="1070" y="4738"/>
                </a:cubicBezTo>
                <a:cubicBezTo>
                  <a:pt x="1614" y="5283"/>
                  <a:pt x="2327" y="5555"/>
                  <a:pt x="3037" y="5555"/>
                </a:cubicBezTo>
                <a:cubicBezTo>
                  <a:pt x="3748" y="5555"/>
                  <a:pt x="4456" y="5283"/>
                  <a:pt x="4990" y="4738"/>
                </a:cubicBezTo>
                <a:cubicBezTo>
                  <a:pt x="6080" y="3649"/>
                  <a:pt x="6080" y="1887"/>
                  <a:pt x="4990" y="818"/>
                </a:cubicBezTo>
                <a:cubicBezTo>
                  <a:pt x="4456" y="273"/>
                  <a:pt x="3748" y="1"/>
                  <a:pt x="3037" y="1"/>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1"/>
          <p:cNvSpPr/>
          <p:nvPr/>
        </p:nvSpPr>
        <p:spPr>
          <a:xfrm>
            <a:off x="7306472" y="3243450"/>
            <a:ext cx="1216703" cy="1548332"/>
          </a:xfrm>
          <a:custGeom>
            <a:avLst/>
            <a:gdLst/>
            <a:ahLst/>
            <a:cxnLst/>
            <a:rect l="l" t="t" r="r" b="b"/>
            <a:pathLst>
              <a:path w="41150" h="52366" extrusionOk="0">
                <a:moveTo>
                  <a:pt x="38110" y="1"/>
                </a:moveTo>
                <a:cubicBezTo>
                  <a:pt x="37396" y="1"/>
                  <a:pt x="36682" y="273"/>
                  <a:pt x="36140" y="815"/>
                </a:cubicBezTo>
                <a:lnTo>
                  <a:pt x="4100" y="32855"/>
                </a:lnTo>
                <a:cubicBezTo>
                  <a:pt x="2991" y="33925"/>
                  <a:pt x="2951" y="35687"/>
                  <a:pt x="4001" y="36816"/>
                </a:cubicBezTo>
                <a:cubicBezTo>
                  <a:pt x="4542" y="37378"/>
                  <a:pt x="5267" y="37660"/>
                  <a:pt x="5995" y="37660"/>
                </a:cubicBezTo>
                <a:cubicBezTo>
                  <a:pt x="6703" y="37660"/>
                  <a:pt x="7414" y="37393"/>
                  <a:pt x="7961" y="36855"/>
                </a:cubicBezTo>
                <a:lnTo>
                  <a:pt x="10436" y="34380"/>
                </a:lnTo>
                <a:cubicBezTo>
                  <a:pt x="10704" y="34103"/>
                  <a:pt x="11060" y="33964"/>
                  <a:pt x="11417" y="33964"/>
                </a:cubicBezTo>
                <a:cubicBezTo>
                  <a:pt x="11773" y="33964"/>
                  <a:pt x="12129" y="34103"/>
                  <a:pt x="12397" y="34380"/>
                </a:cubicBezTo>
                <a:cubicBezTo>
                  <a:pt x="12931" y="34915"/>
                  <a:pt x="12931" y="35786"/>
                  <a:pt x="12397" y="36341"/>
                </a:cubicBezTo>
                <a:lnTo>
                  <a:pt x="1090" y="47628"/>
                </a:lnTo>
                <a:cubicBezTo>
                  <a:pt x="0" y="48717"/>
                  <a:pt x="0" y="50480"/>
                  <a:pt x="1090" y="51549"/>
                </a:cubicBezTo>
                <a:cubicBezTo>
                  <a:pt x="1634" y="52093"/>
                  <a:pt x="2342" y="52366"/>
                  <a:pt x="3050" y="52366"/>
                </a:cubicBezTo>
                <a:cubicBezTo>
                  <a:pt x="3758" y="52366"/>
                  <a:pt x="4466" y="52093"/>
                  <a:pt x="5010" y="51549"/>
                </a:cubicBezTo>
                <a:lnTo>
                  <a:pt x="34952" y="21608"/>
                </a:lnTo>
                <a:cubicBezTo>
                  <a:pt x="36041" y="20518"/>
                  <a:pt x="36041" y="18776"/>
                  <a:pt x="34952" y="17687"/>
                </a:cubicBezTo>
                <a:cubicBezTo>
                  <a:pt x="34407" y="17142"/>
                  <a:pt x="33699" y="16870"/>
                  <a:pt x="32991" y="16870"/>
                </a:cubicBezTo>
                <a:cubicBezTo>
                  <a:pt x="32283" y="16870"/>
                  <a:pt x="31575" y="17142"/>
                  <a:pt x="31031" y="17687"/>
                </a:cubicBezTo>
                <a:lnTo>
                  <a:pt x="27783" y="20954"/>
                </a:lnTo>
                <a:cubicBezTo>
                  <a:pt x="27506" y="21221"/>
                  <a:pt x="27150" y="21355"/>
                  <a:pt x="26796" y="21355"/>
                </a:cubicBezTo>
                <a:cubicBezTo>
                  <a:pt x="26442" y="21355"/>
                  <a:pt x="26090" y="21221"/>
                  <a:pt x="25823" y="20954"/>
                </a:cubicBezTo>
                <a:cubicBezTo>
                  <a:pt x="25268" y="20400"/>
                  <a:pt x="25268" y="19528"/>
                  <a:pt x="25823" y="18994"/>
                </a:cubicBezTo>
                <a:lnTo>
                  <a:pt x="40001" y="4795"/>
                </a:lnTo>
                <a:cubicBezTo>
                  <a:pt x="41110" y="3726"/>
                  <a:pt x="41150" y="1963"/>
                  <a:pt x="40100" y="835"/>
                </a:cubicBezTo>
                <a:cubicBezTo>
                  <a:pt x="39553" y="278"/>
                  <a:pt x="38832" y="1"/>
                  <a:pt x="38110" y="1"/>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1"/>
          <p:cNvSpPr/>
          <p:nvPr/>
        </p:nvSpPr>
        <p:spPr>
          <a:xfrm>
            <a:off x="7956592" y="4302566"/>
            <a:ext cx="180362" cy="163834"/>
          </a:xfrm>
          <a:custGeom>
            <a:avLst/>
            <a:gdLst/>
            <a:ahLst/>
            <a:cxnLst/>
            <a:rect l="l" t="t" r="r" b="b"/>
            <a:pathLst>
              <a:path w="6100" h="5541" extrusionOk="0">
                <a:moveTo>
                  <a:pt x="3043" y="0"/>
                </a:moveTo>
                <a:cubicBezTo>
                  <a:pt x="2332" y="0"/>
                  <a:pt x="1624" y="273"/>
                  <a:pt x="1090" y="817"/>
                </a:cubicBezTo>
                <a:cubicBezTo>
                  <a:pt x="1" y="1887"/>
                  <a:pt x="1" y="3649"/>
                  <a:pt x="1090" y="4738"/>
                </a:cubicBezTo>
                <a:cubicBezTo>
                  <a:pt x="1624" y="5273"/>
                  <a:pt x="2332" y="5540"/>
                  <a:pt x="3043" y="5540"/>
                </a:cubicBezTo>
                <a:cubicBezTo>
                  <a:pt x="3753" y="5540"/>
                  <a:pt x="4466" y="5273"/>
                  <a:pt x="5011" y="4738"/>
                </a:cubicBezTo>
                <a:cubicBezTo>
                  <a:pt x="6100" y="3649"/>
                  <a:pt x="6100" y="1887"/>
                  <a:pt x="5011" y="817"/>
                </a:cubicBezTo>
                <a:cubicBezTo>
                  <a:pt x="4466" y="273"/>
                  <a:pt x="3753" y="0"/>
                  <a:pt x="3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a:t>
            </a:r>
            <a:r>
              <a:rPr lang="en-US" dirty="0" err="1" smtClean="0"/>
              <a:t>Giới</a:t>
            </a:r>
            <a:r>
              <a:rPr lang="en-US" dirty="0" smtClean="0"/>
              <a:t> </a:t>
            </a:r>
            <a:r>
              <a:rPr lang="en-US" dirty="0" err="1" smtClean="0"/>
              <a:t>thiệu</a:t>
            </a:r>
            <a:endParaRPr lang="en-US" dirty="0"/>
          </a:p>
        </p:txBody>
      </p:sp>
      <p:sp>
        <p:nvSpPr>
          <p:cNvPr id="18" name="TextBox 17"/>
          <p:cNvSpPr txBox="1"/>
          <p:nvPr/>
        </p:nvSpPr>
        <p:spPr>
          <a:xfrm>
            <a:off x="663677" y="1010265"/>
            <a:ext cx="6526162" cy="3908762"/>
          </a:xfrm>
          <a:prstGeom prst="rect">
            <a:avLst/>
          </a:prstGeom>
          <a:noFill/>
        </p:spPr>
        <p:txBody>
          <a:bodyPr wrap="square" rtlCol="0">
            <a:spAutoFit/>
          </a:bodyPr>
          <a:lstStyle/>
          <a:p>
            <a:pPr marL="285750" indent="-285750">
              <a:buFont typeface="Arial" pitchFamily="34" charset="0"/>
              <a:buChar char="•"/>
            </a:pPr>
            <a:r>
              <a:rPr lang="vi-VN" sz="1300" dirty="0">
                <a:solidFill>
                  <a:schemeClr val="accent4"/>
                </a:solidFill>
                <a:latin typeface="+mj-lt"/>
              </a:rPr>
              <a:t>Tương tác người – máy (HCI – Human Computer Interaction) là lĩnh vực nghiên cứu, lập kế hoạch, thiết kế và khai thác sự giao tiếp giữa con người (</a:t>
            </a:r>
            <a:r>
              <a:rPr lang="vi-VN" sz="1300" u="sng" dirty="0">
                <a:solidFill>
                  <a:schemeClr val="accent4"/>
                </a:solidFill>
                <a:latin typeface="+mj-lt"/>
                <a:hlinkClick r:id="rId2" tooltip="Người dùng (điện toán)"/>
              </a:rPr>
              <a:t>người dùng</a:t>
            </a:r>
            <a:r>
              <a:rPr lang="vi-VN" sz="1300" dirty="0">
                <a:solidFill>
                  <a:schemeClr val="accent4"/>
                </a:solidFill>
                <a:latin typeface="+mj-lt"/>
              </a:rPr>
              <a:t>) và máy tính. Nói cách khác HCI là lĩnh vực nghiên cứu về tương tác giữa con người, máy tính và nhiệm vụ. </a:t>
            </a:r>
            <a:endParaRPr lang="en-US" sz="1300" dirty="0" smtClean="0">
              <a:solidFill>
                <a:schemeClr val="accent4"/>
              </a:solidFill>
              <a:latin typeface="+mj-lt"/>
            </a:endParaRPr>
          </a:p>
          <a:p>
            <a:pPr marL="285750" indent="-285750">
              <a:buFont typeface="Arial" pitchFamily="34" charset="0"/>
              <a:buChar char="•"/>
            </a:pPr>
            <a:r>
              <a:rPr lang="vi-VN" sz="1300" dirty="0">
                <a:solidFill>
                  <a:schemeClr val="accent4"/>
                </a:solidFill>
                <a:latin typeface="+mj-lt"/>
              </a:rPr>
              <a:t>Mục đích của việc nghiên cứu HCI là phát triển hay cải thiện tính an toàn, tính tiện dụng,tính hiệu quả của hệ thống, tạo ra hệ thống dùng được và an toàn đối với mọi đối tượ</a:t>
            </a:r>
            <a:r>
              <a:rPr lang="en-US" sz="1300" dirty="0" err="1">
                <a:solidFill>
                  <a:schemeClr val="accent4"/>
                </a:solidFill>
                <a:latin typeface="+mj-lt"/>
              </a:rPr>
              <a:t>ng</a:t>
            </a:r>
            <a:r>
              <a:rPr lang="en-US" sz="1300" dirty="0">
                <a:solidFill>
                  <a:schemeClr val="accent4"/>
                </a:solidFill>
                <a:latin typeface="+mj-lt"/>
              </a:rPr>
              <a:t> </a:t>
            </a:r>
            <a:r>
              <a:rPr lang="vi-VN" sz="1300" dirty="0">
                <a:solidFill>
                  <a:schemeClr val="accent4"/>
                </a:solidFill>
                <a:latin typeface="+mj-lt"/>
              </a:rPr>
              <a:t>sử dụng</a:t>
            </a:r>
            <a:r>
              <a:rPr lang="en-US" sz="1300" dirty="0">
                <a:solidFill>
                  <a:schemeClr val="accent4"/>
                </a:solidFill>
                <a:latin typeface="+mj-lt"/>
              </a:rPr>
              <a:t>. </a:t>
            </a:r>
          </a:p>
          <a:p>
            <a:pPr marL="285750" indent="-285750">
              <a:buFont typeface="Arial" pitchFamily="34" charset="0"/>
              <a:buChar char="•"/>
            </a:pPr>
            <a:r>
              <a:rPr lang="vi-VN" sz="1300" dirty="0">
                <a:solidFill>
                  <a:schemeClr val="accent4"/>
                </a:solidFill>
                <a:latin typeface="+mj-lt"/>
              </a:rPr>
              <a:t>Hiện nay, với sự phát triển vượt bậc của thời đại công nghệ số, thương mại điện tử trên các nền tảng web và điện thoại là vấn đề thiết yếu đối với con người. Chỉ bằng “một nháy” tại bất cứ đâu là có ngay thứ mình cần nhưng vẫn đáp ứng được sự thuận tiện, nhanh chóng, an toàn, chất lượng… cho người dùng.</a:t>
            </a:r>
            <a:endParaRPr lang="en-US" sz="1300" dirty="0">
              <a:solidFill>
                <a:schemeClr val="accent4"/>
              </a:solidFill>
              <a:latin typeface="+mj-lt"/>
            </a:endParaRPr>
          </a:p>
          <a:p>
            <a:pPr marL="285750" indent="-285750">
              <a:buFont typeface="Arial" pitchFamily="34" charset="0"/>
              <a:buChar char="•"/>
            </a:pPr>
            <a:r>
              <a:rPr lang="vi-VN" sz="1300" dirty="0">
                <a:solidFill>
                  <a:schemeClr val="accent4"/>
                </a:solidFill>
                <a:latin typeface="+mj-lt"/>
              </a:rPr>
              <a:t>Thức ăn là một thực phẩm không thể thiếu đối với con người. Chính vì vậy việc thương mại điện tử đối với thức ăn là vô cùng cần thiết. Nó giúp cho các cửa hàng tiếp cận được với người dùng dễ dàng hơn, đem lại lợi nhuận tối ưu hơn và cung cấp cho người tiêu dùng sự tiện lợi nhất định.</a:t>
            </a:r>
            <a:endParaRPr lang="en-US" sz="1300" dirty="0">
              <a:solidFill>
                <a:schemeClr val="accent4"/>
              </a:solidFill>
              <a:latin typeface="+mj-lt"/>
            </a:endParaRPr>
          </a:p>
          <a:p>
            <a:pPr marL="285750" indent="-285750">
              <a:buFont typeface="Arial" pitchFamily="34" charset="0"/>
              <a:buChar char="•"/>
            </a:pPr>
            <a:r>
              <a:rPr lang="vi-VN" sz="1300" dirty="0">
                <a:solidFill>
                  <a:schemeClr val="accent4"/>
                </a:solidFill>
                <a:latin typeface="+mj-lt"/>
              </a:rPr>
              <a:t>Bên cạnh việc thuận tiện, nhanh chóng người dùng cũng đặt vấn đề thẩm mỹ là một tiêu chí đánh giá đối với một ứng dụng, một sản phẩm… Bài báo cáo sẽ giải quyết các vấn đề liên quan, tạo ra một ứng dụng đặt đồ ăn online thoả mãn với</a:t>
            </a:r>
            <a:r>
              <a:rPr lang="en-US" sz="1300" dirty="0">
                <a:solidFill>
                  <a:schemeClr val="accent4"/>
                </a:solidFill>
                <a:latin typeface="+mj-lt"/>
              </a:rPr>
              <a:t> </a:t>
            </a:r>
            <a:r>
              <a:rPr lang="en-US" sz="1300" dirty="0" err="1">
                <a:solidFill>
                  <a:schemeClr val="accent4"/>
                </a:solidFill>
                <a:latin typeface="+mj-lt"/>
              </a:rPr>
              <a:t>yêu</a:t>
            </a:r>
            <a:r>
              <a:rPr lang="en-US" sz="1300" dirty="0">
                <a:solidFill>
                  <a:schemeClr val="accent4"/>
                </a:solidFill>
                <a:latin typeface="+mj-lt"/>
              </a:rPr>
              <a:t> </a:t>
            </a:r>
            <a:r>
              <a:rPr lang="en-US" sz="1300" dirty="0" err="1">
                <a:solidFill>
                  <a:schemeClr val="accent4"/>
                </a:solidFill>
                <a:latin typeface="+mj-lt"/>
              </a:rPr>
              <a:t>cầu</a:t>
            </a:r>
            <a:r>
              <a:rPr lang="en-US" sz="1300" dirty="0">
                <a:solidFill>
                  <a:schemeClr val="accent4"/>
                </a:solidFill>
                <a:latin typeface="+mj-lt"/>
              </a:rPr>
              <a:t> </a:t>
            </a:r>
            <a:r>
              <a:rPr lang="en-US" sz="1300" dirty="0" err="1">
                <a:solidFill>
                  <a:schemeClr val="accent4"/>
                </a:solidFill>
                <a:latin typeface="+mj-lt"/>
              </a:rPr>
              <a:t>của</a:t>
            </a:r>
            <a:r>
              <a:rPr lang="vi-VN" sz="1300" dirty="0">
                <a:solidFill>
                  <a:schemeClr val="accent4"/>
                </a:solidFill>
                <a:latin typeface="+mj-lt"/>
              </a:rPr>
              <a:t> người dùng nhất.</a:t>
            </a:r>
            <a:endParaRPr lang="en-US" sz="1300" dirty="0">
              <a:solidFill>
                <a:schemeClr val="accent4"/>
              </a:solidFill>
              <a:latin typeface="+mj-lt"/>
            </a:endParaRPr>
          </a:p>
          <a:p>
            <a:pPr marL="285750" indent="-285750">
              <a:buFont typeface="Arial" pitchFamily="34" charset="0"/>
              <a:buChar char="•"/>
            </a:pPr>
            <a:endParaRPr lang="en-US" sz="1300" dirty="0">
              <a:solidFill>
                <a:schemeClr val="accent4"/>
              </a:solidFill>
            </a:endParaRPr>
          </a:p>
          <a:p>
            <a:pPr marL="285750" indent="-285750">
              <a:buFont typeface="Arial" pitchFamily="34" charset="0"/>
              <a:buChar char="•"/>
            </a:pPr>
            <a:endParaRPr lang="en-US" dirty="0"/>
          </a:p>
        </p:txBody>
      </p:sp>
    </p:spTree>
    <p:extLst>
      <p:ext uri="{BB962C8B-B14F-4D97-AF65-F5344CB8AC3E}">
        <p14:creationId xmlns:p14="http://schemas.microsoft.com/office/powerpoint/2010/main" val="21696602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29" y="368825"/>
            <a:ext cx="7901700" cy="572700"/>
          </a:xfrm>
        </p:spPr>
        <p:txBody>
          <a:bodyPr/>
          <a:lstStyle/>
          <a:p>
            <a:r>
              <a:rPr lang="en-US" dirty="0" smtClean="0"/>
              <a:t>II. </a:t>
            </a:r>
            <a:r>
              <a:rPr lang="en-US" dirty="0" err="1" smtClean="0"/>
              <a:t>Định</a:t>
            </a:r>
            <a:r>
              <a:rPr lang="en-US" dirty="0" smtClean="0"/>
              <a:t> </a:t>
            </a:r>
            <a:r>
              <a:rPr lang="en-US" dirty="0" err="1" smtClean="0"/>
              <a:t>nghĩa</a:t>
            </a:r>
            <a:r>
              <a:rPr lang="en-US" dirty="0" smtClean="0"/>
              <a:t> </a:t>
            </a:r>
            <a:r>
              <a:rPr lang="en-US" dirty="0" err="1" smtClean="0"/>
              <a:t>bài</a:t>
            </a:r>
            <a:r>
              <a:rPr lang="en-US" dirty="0" smtClean="0"/>
              <a:t> </a:t>
            </a:r>
            <a:r>
              <a:rPr lang="en-US" dirty="0" err="1" smtClean="0"/>
              <a:t>toán</a:t>
            </a:r>
            <a:endParaRPr lang="en-US" dirty="0"/>
          </a:p>
        </p:txBody>
      </p:sp>
      <p:sp>
        <p:nvSpPr>
          <p:cNvPr id="18" name="TextBox 17"/>
          <p:cNvSpPr txBox="1"/>
          <p:nvPr/>
        </p:nvSpPr>
        <p:spPr>
          <a:xfrm>
            <a:off x="700548" y="1209368"/>
            <a:ext cx="6363929" cy="2785378"/>
          </a:xfrm>
          <a:prstGeom prst="rect">
            <a:avLst/>
          </a:prstGeom>
          <a:noFill/>
        </p:spPr>
        <p:txBody>
          <a:bodyPr wrap="square" rtlCol="0">
            <a:spAutoFit/>
          </a:bodyPr>
          <a:lstStyle/>
          <a:p>
            <a:r>
              <a:rPr lang="en-US" sz="1600" b="1" dirty="0" smtClean="0">
                <a:solidFill>
                  <a:schemeClr val="accent4"/>
                </a:solidFill>
                <a:latin typeface="Times New Roman" pitchFamily="18" charset="0"/>
                <a:cs typeface="Times New Roman" pitchFamily="18" charset="0"/>
              </a:rPr>
              <a:t>1. </a:t>
            </a:r>
            <a:r>
              <a:rPr lang="vi-VN" sz="1600" b="1" dirty="0" smtClean="0">
                <a:solidFill>
                  <a:schemeClr val="accent4"/>
                </a:solidFill>
                <a:latin typeface="Times New Roman" pitchFamily="18" charset="0"/>
                <a:cs typeface="Times New Roman" pitchFamily="18" charset="0"/>
              </a:rPr>
              <a:t>Bài toán</a:t>
            </a:r>
            <a:endParaRPr lang="en-US" sz="1600" b="1" dirty="0" smtClean="0">
              <a:solidFill>
                <a:schemeClr val="accent4"/>
              </a:solidFill>
              <a:latin typeface="Times New Roman" pitchFamily="18" charset="0"/>
              <a:cs typeface="Times New Roman" pitchFamily="18" charset="0"/>
            </a:endParaRPr>
          </a:p>
          <a:p>
            <a:r>
              <a:rPr lang="en-US" sz="1300" dirty="0" err="1" smtClean="0">
                <a:solidFill>
                  <a:schemeClr val="accent4"/>
                </a:solidFill>
                <a:latin typeface="Times New Roman" pitchFamily="18" charset="0"/>
                <a:cs typeface="Times New Roman" pitchFamily="18" charset="0"/>
              </a:rPr>
              <a:t>Bài</a:t>
            </a:r>
            <a:r>
              <a:rPr lang="en-US" sz="1300" dirty="0" smtClean="0">
                <a:solidFill>
                  <a:schemeClr val="accent4"/>
                </a:solidFill>
                <a:latin typeface="Times New Roman" pitchFamily="18" charset="0"/>
                <a:cs typeface="Times New Roman" pitchFamily="18" charset="0"/>
              </a:rPr>
              <a:t> </a:t>
            </a:r>
            <a:r>
              <a:rPr lang="en-US" sz="1300" dirty="0" err="1" smtClean="0">
                <a:solidFill>
                  <a:schemeClr val="accent4"/>
                </a:solidFill>
                <a:latin typeface="Times New Roman" pitchFamily="18" charset="0"/>
                <a:cs typeface="Times New Roman" pitchFamily="18" charset="0"/>
              </a:rPr>
              <a:t>toán</a:t>
            </a:r>
            <a:r>
              <a:rPr lang="en-US" sz="1300" dirty="0" smtClean="0">
                <a:solidFill>
                  <a:schemeClr val="accent4"/>
                </a:solidFill>
                <a:latin typeface="Times New Roman" pitchFamily="18" charset="0"/>
                <a:cs typeface="Times New Roman" pitchFamily="18" charset="0"/>
              </a:rPr>
              <a:t> </a:t>
            </a:r>
            <a:r>
              <a:rPr lang="vi-VN" sz="1300" dirty="0" smtClean="0">
                <a:solidFill>
                  <a:schemeClr val="accent4"/>
                </a:solidFill>
                <a:latin typeface="Times New Roman" pitchFamily="18" charset="0"/>
                <a:cs typeface="Times New Roman" pitchFamily="18" charset="0"/>
              </a:rPr>
              <a:t> </a:t>
            </a:r>
            <a:r>
              <a:rPr lang="vi-VN" sz="1300" dirty="0">
                <a:solidFill>
                  <a:schemeClr val="accent4"/>
                </a:solidFill>
                <a:latin typeface="Times New Roman" pitchFamily="18" charset="0"/>
                <a:cs typeface="Times New Roman" pitchFamily="18" charset="0"/>
              </a:rPr>
              <a:t>đặt ra là thiết kế một ứng dụng đặt đồ ăn online trên smart phone cho phép người dùng: </a:t>
            </a:r>
            <a:endParaRPr lang="en-US" sz="1300" dirty="0">
              <a:solidFill>
                <a:schemeClr val="accent4"/>
              </a:solidFill>
              <a:latin typeface="Times New Roman" pitchFamily="18" charset="0"/>
              <a:cs typeface="Times New Roman" pitchFamily="18" charset="0"/>
            </a:endParaRPr>
          </a:p>
          <a:p>
            <a:pPr marL="285750" lvl="3" indent="-285750">
              <a:buFont typeface="Arial" pitchFamily="34" charset="0"/>
              <a:buChar char="•"/>
            </a:pPr>
            <a:r>
              <a:rPr lang="en-US" sz="1300" dirty="0">
                <a:solidFill>
                  <a:schemeClr val="accent4"/>
                </a:solidFill>
                <a:latin typeface="Times New Roman" pitchFamily="18" charset="0"/>
                <a:cs typeface="Times New Roman" pitchFamily="18" charset="0"/>
              </a:rPr>
              <a:t>X</a:t>
            </a:r>
            <a:r>
              <a:rPr lang="vi-VN" sz="1300" dirty="0">
                <a:solidFill>
                  <a:schemeClr val="accent4"/>
                </a:solidFill>
                <a:latin typeface="Times New Roman" pitchFamily="18" charset="0"/>
                <a:cs typeface="Times New Roman" pitchFamily="18" charset="0"/>
              </a:rPr>
              <a:t>em cửa hàng gần với người dùng có trên hệ thống</a:t>
            </a:r>
            <a:r>
              <a:rPr lang="en-US" sz="1300" dirty="0">
                <a:solidFill>
                  <a:schemeClr val="accent4"/>
                </a:solidFill>
                <a:latin typeface="Times New Roman" pitchFamily="18" charset="0"/>
                <a:cs typeface="Times New Roman" pitchFamily="18" charset="0"/>
              </a:rPr>
              <a:t>.</a:t>
            </a:r>
          </a:p>
          <a:p>
            <a:pPr marL="285750" lvl="3" indent="-285750">
              <a:buFont typeface="Arial" pitchFamily="34" charset="0"/>
              <a:buChar char="•"/>
            </a:pPr>
            <a:r>
              <a:rPr lang="en-US" sz="1300" dirty="0">
                <a:solidFill>
                  <a:schemeClr val="accent4"/>
                </a:solidFill>
                <a:latin typeface="Times New Roman" pitchFamily="18" charset="0"/>
                <a:cs typeface="Times New Roman" pitchFamily="18" charset="0"/>
              </a:rPr>
              <a:t>T</a:t>
            </a:r>
            <a:r>
              <a:rPr lang="vi-VN" sz="1300" dirty="0">
                <a:solidFill>
                  <a:schemeClr val="accent4"/>
                </a:solidFill>
                <a:latin typeface="Times New Roman" pitchFamily="18" charset="0"/>
                <a:cs typeface="Times New Roman" pitchFamily="18" charset="0"/>
              </a:rPr>
              <a:t>ìm kiếm nhà hàng, món ăn</a:t>
            </a:r>
            <a:r>
              <a:rPr lang="en-US" sz="1300" dirty="0">
                <a:solidFill>
                  <a:schemeClr val="accent4"/>
                </a:solidFill>
                <a:latin typeface="Times New Roman" pitchFamily="18" charset="0"/>
                <a:cs typeface="Times New Roman" pitchFamily="18" charset="0"/>
              </a:rPr>
              <a:t>.</a:t>
            </a:r>
          </a:p>
          <a:p>
            <a:pPr marL="285750" lvl="3" indent="-285750">
              <a:buFont typeface="Arial" pitchFamily="34" charset="0"/>
              <a:buChar char="•"/>
            </a:pPr>
            <a:r>
              <a:rPr lang="en-US" sz="1300" dirty="0">
                <a:solidFill>
                  <a:schemeClr val="accent4"/>
                </a:solidFill>
                <a:latin typeface="Times New Roman" pitchFamily="18" charset="0"/>
                <a:cs typeface="Times New Roman" pitchFamily="18" charset="0"/>
              </a:rPr>
              <a:t>X</a:t>
            </a:r>
            <a:r>
              <a:rPr lang="vi-VN" sz="1300" dirty="0">
                <a:solidFill>
                  <a:schemeClr val="accent4"/>
                </a:solidFill>
                <a:latin typeface="Times New Roman" pitchFamily="18" charset="0"/>
                <a:cs typeface="Times New Roman" pitchFamily="18" charset="0"/>
              </a:rPr>
              <a:t>em chi tiết cửa hàng; tìm kiếm món ăn trong thực đơn</a:t>
            </a:r>
            <a:r>
              <a:rPr lang="en-US" sz="1300" dirty="0">
                <a:solidFill>
                  <a:schemeClr val="accent4"/>
                </a:solidFill>
                <a:latin typeface="Times New Roman" pitchFamily="18" charset="0"/>
                <a:cs typeface="Times New Roman" pitchFamily="18" charset="0"/>
              </a:rPr>
              <a:t>.</a:t>
            </a:r>
          </a:p>
          <a:p>
            <a:pPr marL="285750" lvl="3" indent="-285750">
              <a:buFont typeface="Arial" pitchFamily="34" charset="0"/>
              <a:buChar char="•"/>
            </a:pPr>
            <a:r>
              <a:rPr lang="en-US" sz="1300" dirty="0">
                <a:solidFill>
                  <a:schemeClr val="accent4"/>
                </a:solidFill>
                <a:latin typeface="Times New Roman" pitchFamily="18" charset="0"/>
                <a:cs typeface="Times New Roman" pitchFamily="18" charset="0"/>
              </a:rPr>
              <a:t>T</a:t>
            </a:r>
            <a:r>
              <a:rPr lang="vi-VN" sz="1300" dirty="0">
                <a:solidFill>
                  <a:schemeClr val="accent4"/>
                </a:solidFill>
                <a:latin typeface="Times New Roman" pitchFamily="18" charset="0"/>
                <a:cs typeface="Times New Roman" pitchFamily="18" charset="0"/>
              </a:rPr>
              <a:t>hêm món ăn vào giỏ hàng</a:t>
            </a:r>
            <a:r>
              <a:rPr lang="en-US" sz="1300" dirty="0">
                <a:solidFill>
                  <a:schemeClr val="accent4"/>
                </a:solidFill>
                <a:latin typeface="Times New Roman" pitchFamily="18" charset="0"/>
                <a:cs typeface="Times New Roman" pitchFamily="18" charset="0"/>
              </a:rPr>
              <a:t>.</a:t>
            </a:r>
          </a:p>
          <a:p>
            <a:pPr marL="285750" lvl="3" indent="-285750">
              <a:buFont typeface="Arial" pitchFamily="34" charset="0"/>
              <a:buChar char="•"/>
            </a:pPr>
            <a:r>
              <a:rPr lang="en-US" sz="1300" dirty="0">
                <a:solidFill>
                  <a:schemeClr val="accent4"/>
                </a:solidFill>
                <a:latin typeface="Times New Roman" pitchFamily="18" charset="0"/>
                <a:cs typeface="Times New Roman" pitchFamily="18" charset="0"/>
              </a:rPr>
              <a:t>Đ</a:t>
            </a:r>
            <a:r>
              <a:rPr lang="vi-VN" sz="1300" dirty="0">
                <a:solidFill>
                  <a:schemeClr val="accent4"/>
                </a:solidFill>
                <a:latin typeface="Times New Roman" pitchFamily="18" charset="0"/>
                <a:cs typeface="Times New Roman" pitchFamily="18" charset="0"/>
              </a:rPr>
              <a:t>ặt mua các món ăn</a:t>
            </a:r>
            <a:r>
              <a:rPr lang="en-US" sz="1300" dirty="0">
                <a:solidFill>
                  <a:schemeClr val="accent4"/>
                </a:solidFill>
                <a:latin typeface="Times New Roman" pitchFamily="18" charset="0"/>
                <a:cs typeface="Times New Roman" pitchFamily="18" charset="0"/>
              </a:rPr>
              <a:t>.</a:t>
            </a:r>
          </a:p>
          <a:p>
            <a:pPr marL="285750" lvl="3" indent="-285750">
              <a:buFont typeface="Arial" pitchFamily="34" charset="0"/>
              <a:buChar char="•"/>
            </a:pPr>
            <a:r>
              <a:rPr lang="en-US" sz="1300" dirty="0">
                <a:solidFill>
                  <a:schemeClr val="accent4"/>
                </a:solidFill>
                <a:latin typeface="Times New Roman" pitchFamily="18" charset="0"/>
                <a:cs typeface="Times New Roman" pitchFamily="18" charset="0"/>
              </a:rPr>
              <a:t>T</a:t>
            </a:r>
            <a:r>
              <a:rPr lang="vi-VN" sz="1300" dirty="0">
                <a:solidFill>
                  <a:schemeClr val="accent4"/>
                </a:solidFill>
                <a:latin typeface="Times New Roman" pitchFamily="18" charset="0"/>
                <a:cs typeface="Times New Roman" pitchFamily="18" charset="0"/>
              </a:rPr>
              <a:t>hanh toán các đơn hàng sau khi đăng nhập.</a:t>
            </a:r>
            <a:endParaRPr lang="en-US" sz="1300" dirty="0">
              <a:solidFill>
                <a:schemeClr val="accent4"/>
              </a:solidFill>
              <a:latin typeface="Times New Roman" pitchFamily="18" charset="0"/>
              <a:cs typeface="Times New Roman" pitchFamily="18" charset="0"/>
            </a:endParaRPr>
          </a:p>
          <a:p>
            <a:r>
              <a:rPr lang="en-US" sz="1600" b="1" dirty="0" smtClean="0">
                <a:solidFill>
                  <a:schemeClr val="accent4"/>
                </a:solidFill>
                <a:latin typeface="Times New Roman" pitchFamily="18" charset="0"/>
                <a:cs typeface="Times New Roman" pitchFamily="18" charset="0"/>
              </a:rPr>
              <a:t>2. </a:t>
            </a:r>
            <a:r>
              <a:rPr lang="en-US" sz="1600" b="1" dirty="0" err="1" smtClean="0">
                <a:solidFill>
                  <a:schemeClr val="accent4"/>
                </a:solidFill>
                <a:latin typeface="Times New Roman" pitchFamily="18" charset="0"/>
                <a:cs typeface="Times New Roman" pitchFamily="18" charset="0"/>
              </a:rPr>
              <a:t>Mục</a:t>
            </a:r>
            <a:r>
              <a:rPr lang="en-US" sz="1600" b="1" dirty="0" smtClean="0">
                <a:solidFill>
                  <a:schemeClr val="accent4"/>
                </a:solidFill>
                <a:latin typeface="Times New Roman" pitchFamily="18" charset="0"/>
                <a:cs typeface="Times New Roman" pitchFamily="18" charset="0"/>
              </a:rPr>
              <a:t> </a:t>
            </a:r>
            <a:r>
              <a:rPr lang="en-US" sz="1600" b="1" dirty="0" err="1" smtClean="0">
                <a:solidFill>
                  <a:schemeClr val="accent4"/>
                </a:solidFill>
                <a:latin typeface="Times New Roman" pitchFamily="18" charset="0"/>
                <a:cs typeface="Times New Roman" pitchFamily="18" charset="0"/>
              </a:rPr>
              <a:t>tiêu</a:t>
            </a:r>
            <a:endParaRPr lang="en-US" sz="1600" b="1" dirty="0" smtClean="0">
              <a:solidFill>
                <a:schemeClr val="accent4"/>
              </a:solidFill>
              <a:latin typeface="Times New Roman" pitchFamily="18" charset="0"/>
              <a:cs typeface="Times New Roman" pitchFamily="18" charset="0"/>
            </a:endParaRPr>
          </a:p>
          <a:p>
            <a:r>
              <a:rPr lang="vi-VN" sz="1300" dirty="0">
                <a:solidFill>
                  <a:schemeClr val="accent4"/>
                </a:solidFill>
                <a:latin typeface="+mj-lt"/>
              </a:rPr>
              <a:t>Mục tiêu của bài tập lớn này là tạo ra một hệ thống giao diện tương tác giúp người dùng dễ dàng sử dụng, có được món ăn ngon ở bất kì đâu và tìm kiếm thông tin nhanh chóng, chính xác khi truy cập vào ứng dụng.</a:t>
            </a:r>
            <a:endParaRPr lang="en-US" sz="1300" b="1" dirty="0">
              <a:solidFill>
                <a:schemeClr val="accent4"/>
              </a:solidFill>
              <a:latin typeface="+mj-lt"/>
              <a:cs typeface="Times New Roman" pitchFamily="18" charset="0"/>
            </a:endParaRPr>
          </a:p>
        </p:txBody>
      </p:sp>
    </p:spTree>
    <p:extLst>
      <p:ext uri="{BB962C8B-B14F-4D97-AF65-F5344CB8AC3E}">
        <p14:creationId xmlns:p14="http://schemas.microsoft.com/office/powerpoint/2010/main" val="37067543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III. </a:t>
            </a:r>
            <a:r>
              <a:rPr lang="en-US" dirty="0" err="1" smtClean="0"/>
              <a:t>Khảo</a:t>
            </a:r>
            <a:r>
              <a:rPr lang="en-US" dirty="0" smtClean="0"/>
              <a:t> </a:t>
            </a:r>
            <a:r>
              <a:rPr lang="en-US" dirty="0" err="1" smtClean="0"/>
              <a:t>sát</a:t>
            </a:r>
            <a:r>
              <a:rPr lang="en-US" dirty="0" smtClean="0"/>
              <a:t> </a:t>
            </a:r>
            <a:r>
              <a:rPr lang="en-US" dirty="0" err="1" smtClean="0"/>
              <a:t>các</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liên</a:t>
            </a:r>
            <a:r>
              <a:rPr lang="en-US" dirty="0" smtClean="0"/>
              <a:t> </a:t>
            </a:r>
            <a:r>
              <a:rPr lang="en-US" dirty="0" err="1" smtClean="0"/>
              <a:t>quan</a:t>
            </a:r>
            <a:endParaRPr lang="en-US" dirty="0"/>
          </a:p>
        </p:txBody>
      </p:sp>
      <p:sp>
        <p:nvSpPr>
          <p:cNvPr id="18" name="TextBox 17"/>
          <p:cNvSpPr txBox="1"/>
          <p:nvPr/>
        </p:nvSpPr>
        <p:spPr>
          <a:xfrm>
            <a:off x="840657" y="951272"/>
            <a:ext cx="5309419" cy="1815882"/>
          </a:xfrm>
          <a:prstGeom prst="rect">
            <a:avLst/>
          </a:prstGeom>
          <a:noFill/>
        </p:spPr>
        <p:txBody>
          <a:bodyPr wrap="square" rtlCol="0">
            <a:spAutoFit/>
          </a:bodyPr>
          <a:lstStyle/>
          <a:p>
            <a:r>
              <a:rPr lang="en-US" sz="1600" dirty="0" smtClean="0">
                <a:solidFill>
                  <a:schemeClr val="accent4"/>
                </a:solidFill>
                <a:latin typeface="Times New Roman" pitchFamily="18" charset="0"/>
                <a:cs typeface="Times New Roman" pitchFamily="18" charset="0"/>
              </a:rPr>
              <a:t>- </a:t>
            </a:r>
            <a:r>
              <a:rPr lang="en-US" sz="1600" dirty="0" err="1" smtClean="0">
                <a:solidFill>
                  <a:schemeClr val="accent4"/>
                </a:solidFill>
                <a:latin typeface="Times New Roman" pitchFamily="18" charset="0"/>
                <a:cs typeface="Times New Roman" pitchFamily="18" charset="0"/>
              </a:rPr>
              <a:t>Khảo</a:t>
            </a:r>
            <a:r>
              <a:rPr lang="en-US" sz="1600" dirty="0" smtClean="0">
                <a:solidFill>
                  <a:schemeClr val="accent4"/>
                </a:solidFill>
                <a:latin typeface="Times New Roman" pitchFamily="18" charset="0"/>
                <a:cs typeface="Times New Roman" pitchFamily="18" charset="0"/>
              </a:rPr>
              <a:t> </a:t>
            </a:r>
            <a:r>
              <a:rPr lang="en-US" sz="1600" dirty="0" err="1" smtClean="0">
                <a:solidFill>
                  <a:schemeClr val="accent4"/>
                </a:solidFill>
                <a:latin typeface="Times New Roman" pitchFamily="18" charset="0"/>
                <a:cs typeface="Times New Roman" pitchFamily="18" charset="0"/>
              </a:rPr>
              <a:t>sát</a:t>
            </a:r>
            <a:r>
              <a:rPr lang="en-US" sz="1600" dirty="0" smtClean="0">
                <a:solidFill>
                  <a:schemeClr val="accent4"/>
                </a:solidFill>
                <a:latin typeface="Times New Roman" pitchFamily="18" charset="0"/>
                <a:cs typeface="Times New Roman" pitchFamily="18" charset="0"/>
              </a:rPr>
              <a:t> </a:t>
            </a:r>
            <a:r>
              <a:rPr lang="en-US" sz="1600" dirty="0" err="1" smtClean="0">
                <a:solidFill>
                  <a:schemeClr val="accent4"/>
                </a:solidFill>
                <a:latin typeface="Times New Roman" pitchFamily="18" charset="0"/>
                <a:cs typeface="Times New Roman" pitchFamily="18" charset="0"/>
              </a:rPr>
              <a:t>các</a:t>
            </a:r>
            <a:r>
              <a:rPr lang="en-US" sz="1600" dirty="0" smtClean="0">
                <a:solidFill>
                  <a:schemeClr val="accent4"/>
                </a:solidFill>
                <a:latin typeface="Times New Roman" pitchFamily="18" charset="0"/>
                <a:cs typeface="Times New Roman" pitchFamily="18" charset="0"/>
              </a:rPr>
              <a:t> </a:t>
            </a:r>
            <a:r>
              <a:rPr lang="en-US" sz="1600" dirty="0" err="1" smtClean="0">
                <a:solidFill>
                  <a:schemeClr val="accent4"/>
                </a:solidFill>
                <a:latin typeface="Times New Roman" pitchFamily="18" charset="0"/>
                <a:cs typeface="Times New Roman" pitchFamily="18" charset="0"/>
              </a:rPr>
              <a:t>hệ</a:t>
            </a:r>
            <a:r>
              <a:rPr lang="en-US" sz="1600" dirty="0" smtClean="0">
                <a:solidFill>
                  <a:schemeClr val="accent4"/>
                </a:solidFill>
                <a:latin typeface="Times New Roman" pitchFamily="18" charset="0"/>
                <a:cs typeface="Times New Roman" pitchFamily="18" charset="0"/>
              </a:rPr>
              <a:t> </a:t>
            </a:r>
            <a:r>
              <a:rPr lang="en-US" sz="1600" dirty="0" err="1" smtClean="0">
                <a:solidFill>
                  <a:schemeClr val="accent4"/>
                </a:solidFill>
                <a:latin typeface="Times New Roman" pitchFamily="18" charset="0"/>
                <a:cs typeface="Times New Roman" pitchFamily="18" charset="0"/>
              </a:rPr>
              <a:t>thống</a:t>
            </a:r>
            <a:r>
              <a:rPr lang="en-US" sz="1600" dirty="0" smtClean="0">
                <a:solidFill>
                  <a:schemeClr val="accent4"/>
                </a:solidFill>
                <a:latin typeface="Times New Roman" pitchFamily="18" charset="0"/>
                <a:cs typeface="Times New Roman" pitchFamily="18" charset="0"/>
              </a:rPr>
              <a:t> </a:t>
            </a:r>
            <a:r>
              <a:rPr lang="en-US" sz="1600" dirty="0" err="1" smtClean="0">
                <a:solidFill>
                  <a:schemeClr val="accent4"/>
                </a:solidFill>
                <a:latin typeface="Times New Roman" pitchFamily="18" charset="0"/>
                <a:cs typeface="Times New Roman" pitchFamily="18" charset="0"/>
              </a:rPr>
              <a:t>trong</a:t>
            </a:r>
            <a:r>
              <a:rPr lang="en-US" sz="1600" dirty="0" smtClean="0">
                <a:solidFill>
                  <a:schemeClr val="accent4"/>
                </a:solidFill>
                <a:latin typeface="Times New Roman" pitchFamily="18" charset="0"/>
                <a:cs typeface="Times New Roman" pitchFamily="18" charset="0"/>
              </a:rPr>
              <a:t> </a:t>
            </a:r>
            <a:r>
              <a:rPr lang="en-US" sz="1600" dirty="0" err="1" smtClean="0">
                <a:solidFill>
                  <a:schemeClr val="accent4"/>
                </a:solidFill>
                <a:latin typeface="Times New Roman" pitchFamily="18" charset="0"/>
                <a:cs typeface="Times New Roman" pitchFamily="18" charset="0"/>
              </a:rPr>
              <a:t>và</a:t>
            </a:r>
            <a:r>
              <a:rPr lang="en-US" sz="1600" dirty="0" smtClean="0">
                <a:solidFill>
                  <a:schemeClr val="accent4"/>
                </a:solidFill>
                <a:latin typeface="Times New Roman" pitchFamily="18" charset="0"/>
                <a:cs typeface="Times New Roman" pitchFamily="18" charset="0"/>
              </a:rPr>
              <a:t> </a:t>
            </a:r>
            <a:r>
              <a:rPr lang="en-US" sz="1600" dirty="0" err="1" smtClean="0">
                <a:solidFill>
                  <a:schemeClr val="accent4"/>
                </a:solidFill>
                <a:latin typeface="Times New Roman" pitchFamily="18" charset="0"/>
                <a:cs typeface="Times New Roman" pitchFamily="18" charset="0"/>
              </a:rPr>
              <a:t>ngoài</a:t>
            </a:r>
            <a:r>
              <a:rPr lang="en-US" sz="1600" dirty="0" smtClean="0">
                <a:solidFill>
                  <a:schemeClr val="accent4"/>
                </a:solidFill>
                <a:latin typeface="Times New Roman" pitchFamily="18" charset="0"/>
                <a:cs typeface="Times New Roman" pitchFamily="18" charset="0"/>
              </a:rPr>
              <a:t> </a:t>
            </a:r>
            <a:r>
              <a:rPr lang="en-US" sz="1600" dirty="0" err="1" smtClean="0">
                <a:solidFill>
                  <a:schemeClr val="accent4"/>
                </a:solidFill>
                <a:latin typeface="Times New Roman" pitchFamily="18" charset="0"/>
                <a:cs typeface="Times New Roman" pitchFamily="18" charset="0"/>
              </a:rPr>
              <a:t>nước</a:t>
            </a:r>
            <a:endParaRPr lang="en-US" sz="1600" dirty="0" smtClean="0">
              <a:solidFill>
                <a:schemeClr val="accent4"/>
              </a:solidFill>
              <a:latin typeface="Times New Roman" pitchFamily="18" charset="0"/>
              <a:cs typeface="Times New Roman" pitchFamily="18" charset="0"/>
            </a:endParaRPr>
          </a:p>
          <a:p>
            <a:pPr marL="342900" indent="-342900">
              <a:buAutoNum type="alphaLcPeriod"/>
            </a:pPr>
            <a:r>
              <a:rPr lang="en-US" sz="1600" dirty="0" err="1" smtClean="0">
                <a:solidFill>
                  <a:schemeClr val="accent4"/>
                </a:solidFill>
                <a:latin typeface="Times New Roman" pitchFamily="18" charset="0"/>
                <a:cs typeface="Times New Roman" pitchFamily="18" charset="0"/>
              </a:rPr>
              <a:t>Ứng</a:t>
            </a:r>
            <a:r>
              <a:rPr lang="en-US" sz="1600" dirty="0" smtClean="0">
                <a:solidFill>
                  <a:schemeClr val="accent4"/>
                </a:solidFill>
                <a:latin typeface="Times New Roman" pitchFamily="18" charset="0"/>
                <a:cs typeface="Times New Roman" pitchFamily="18" charset="0"/>
              </a:rPr>
              <a:t> </a:t>
            </a:r>
            <a:r>
              <a:rPr lang="en-US" sz="1600" dirty="0" err="1" smtClean="0">
                <a:solidFill>
                  <a:schemeClr val="accent4"/>
                </a:solidFill>
                <a:latin typeface="Times New Roman" pitchFamily="18" charset="0"/>
                <a:cs typeface="Times New Roman" pitchFamily="18" charset="0"/>
              </a:rPr>
              <a:t>dụng</a:t>
            </a:r>
            <a:r>
              <a:rPr lang="en-US" sz="1600" dirty="0" smtClean="0">
                <a:solidFill>
                  <a:schemeClr val="accent4"/>
                </a:solidFill>
                <a:latin typeface="Times New Roman" pitchFamily="18" charset="0"/>
                <a:cs typeface="Times New Roman" pitchFamily="18" charset="0"/>
              </a:rPr>
              <a:t> </a:t>
            </a:r>
            <a:r>
              <a:rPr lang="en-US" sz="1600" dirty="0" err="1" smtClean="0">
                <a:solidFill>
                  <a:schemeClr val="accent4"/>
                </a:solidFill>
                <a:latin typeface="Times New Roman" pitchFamily="18" charset="0"/>
                <a:cs typeface="Times New Roman" pitchFamily="18" charset="0"/>
              </a:rPr>
              <a:t>Baemin</a:t>
            </a:r>
            <a:endParaRPr lang="en-US" sz="1600" dirty="0" smtClean="0">
              <a:solidFill>
                <a:schemeClr val="accent4"/>
              </a:solidFill>
              <a:latin typeface="Times New Roman" pitchFamily="18" charset="0"/>
              <a:cs typeface="Times New Roman" pitchFamily="18" charset="0"/>
            </a:endParaRPr>
          </a:p>
          <a:p>
            <a:pPr marL="342900" indent="-342900">
              <a:buAutoNum type="alphaLcPeriod"/>
            </a:pPr>
            <a:r>
              <a:rPr lang="en-US" sz="1600" dirty="0" err="1" smtClean="0">
                <a:solidFill>
                  <a:schemeClr val="accent4"/>
                </a:solidFill>
                <a:latin typeface="Times New Roman" pitchFamily="18" charset="0"/>
                <a:cs typeface="Times New Roman" pitchFamily="18" charset="0"/>
              </a:rPr>
              <a:t>Ứng</a:t>
            </a:r>
            <a:r>
              <a:rPr lang="en-US" sz="1600" dirty="0" smtClean="0">
                <a:solidFill>
                  <a:schemeClr val="accent4"/>
                </a:solidFill>
                <a:latin typeface="Times New Roman" pitchFamily="18" charset="0"/>
                <a:cs typeface="Times New Roman" pitchFamily="18" charset="0"/>
              </a:rPr>
              <a:t> </a:t>
            </a:r>
            <a:r>
              <a:rPr lang="en-US" sz="1600" dirty="0" err="1" smtClean="0">
                <a:solidFill>
                  <a:schemeClr val="accent4"/>
                </a:solidFill>
                <a:latin typeface="Times New Roman" pitchFamily="18" charset="0"/>
                <a:cs typeface="Times New Roman" pitchFamily="18" charset="0"/>
              </a:rPr>
              <a:t>dụng</a:t>
            </a:r>
            <a:r>
              <a:rPr lang="en-US" sz="1600" dirty="0" smtClean="0">
                <a:solidFill>
                  <a:schemeClr val="accent4"/>
                </a:solidFill>
                <a:latin typeface="Times New Roman" pitchFamily="18" charset="0"/>
                <a:cs typeface="Times New Roman" pitchFamily="18" charset="0"/>
              </a:rPr>
              <a:t> </a:t>
            </a:r>
            <a:r>
              <a:rPr lang="en-US" sz="1600" dirty="0" err="1" smtClean="0">
                <a:solidFill>
                  <a:schemeClr val="accent4"/>
                </a:solidFill>
                <a:latin typeface="Times New Roman" pitchFamily="18" charset="0"/>
                <a:cs typeface="Times New Roman" pitchFamily="18" charset="0"/>
              </a:rPr>
              <a:t>GrabFood</a:t>
            </a:r>
            <a:endParaRPr lang="en-US" sz="1600" dirty="0" smtClean="0">
              <a:solidFill>
                <a:schemeClr val="accent4"/>
              </a:solidFill>
              <a:latin typeface="Times New Roman" pitchFamily="18" charset="0"/>
              <a:cs typeface="Times New Roman" pitchFamily="18" charset="0"/>
            </a:endParaRPr>
          </a:p>
          <a:p>
            <a:pPr marL="342900" indent="-342900">
              <a:buAutoNum type="alphaLcPeriod"/>
            </a:pPr>
            <a:r>
              <a:rPr lang="en-US" sz="1600" dirty="0" err="1">
                <a:solidFill>
                  <a:schemeClr val="accent4"/>
                </a:solidFill>
                <a:latin typeface="Times New Roman" pitchFamily="18" charset="0"/>
                <a:cs typeface="Times New Roman" pitchFamily="18" charset="0"/>
              </a:rPr>
              <a:t>Ứng</a:t>
            </a:r>
            <a:r>
              <a:rPr lang="en-US" sz="1600" dirty="0">
                <a:solidFill>
                  <a:schemeClr val="accent4"/>
                </a:solidFill>
                <a:latin typeface="Times New Roman" pitchFamily="18" charset="0"/>
                <a:cs typeface="Times New Roman" pitchFamily="18" charset="0"/>
              </a:rPr>
              <a:t> </a:t>
            </a:r>
            <a:r>
              <a:rPr lang="en-US" sz="1600" dirty="0" err="1">
                <a:solidFill>
                  <a:schemeClr val="accent4"/>
                </a:solidFill>
                <a:latin typeface="Times New Roman" pitchFamily="18" charset="0"/>
                <a:cs typeface="Times New Roman" pitchFamily="18" charset="0"/>
              </a:rPr>
              <a:t>dụng</a:t>
            </a:r>
            <a:r>
              <a:rPr lang="en-US" sz="1600" dirty="0">
                <a:solidFill>
                  <a:schemeClr val="accent4"/>
                </a:solidFill>
                <a:latin typeface="Times New Roman" pitchFamily="18" charset="0"/>
                <a:cs typeface="Times New Roman" pitchFamily="18" charset="0"/>
              </a:rPr>
              <a:t> </a:t>
            </a:r>
            <a:r>
              <a:rPr lang="en-US" sz="1600" dirty="0" err="1" smtClean="0">
                <a:solidFill>
                  <a:schemeClr val="accent4"/>
                </a:solidFill>
                <a:latin typeface="Times New Roman" pitchFamily="18" charset="0"/>
                <a:cs typeface="Times New Roman" pitchFamily="18" charset="0"/>
              </a:rPr>
              <a:t>DeliveryK</a:t>
            </a:r>
            <a:endParaRPr lang="en-US" sz="1600" dirty="0" smtClean="0">
              <a:solidFill>
                <a:schemeClr val="accent4"/>
              </a:solidFill>
              <a:latin typeface="Times New Roman" pitchFamily="18" charset="0"/>
              <a:cs typeface="Times New Roman" pitchFamily="18" charset="0"/>
            </a:endParaRPr>
          </a:p>
          <a:p>
            <a:pPr marL="342900" indent="-342900">
              <a:buAutoNum type="alphaLcPeriod"/>
            </a:pPr>
            <a:r>
              <a:rPr lang="en-US" sz="1600" dirty="0" err="1">
                <a:solidFill>
                  <a:schemeClr val="accent4"/>
                </a:solidFill>
                <a:latin typeface="Times New Roman" pitchFamily="18" charset="0"/>
                <a:cs typeface="Times New Roman" pitchFamily="18" charset="0"/>
              </a:rPr>
              <a:t>Ứng</a:t>
            </a:r>
            <a:r>
              <a:rPr lang="en-US" sz="1600" dirty="0">
                <a:solidFill>
                  <a:schemeClr val="accent4"/>
                </a:solidFill>
                <a:latin typeface="Times New Roman" pitchFamily="18" charset="0"/>
                <a:cs typeface="Times New Roman" pitchFamily="18" charset="0"/>
              </a:rPr>
              <a:t> </a:t>
            </a:r>
            <a:r>
              <a:rPr lang="en-US" sz="1600" dirty="0" err="1">
                <a:solidFill>
                  <a:schemeClr val="accent4"/>
                </a:solidFill>
                <a:latin typeface="Times New Roman" pitchFamily="18" charset="0"/>
                <a:cs typeface="Times New Roman" pitchFamily="18" charset="0"/>
              </a:rPr>
              <a:t>dụng</a:t>
            </a:r>
            <a:r>
              <a:rPr lang="en-US" sz="1600" dirty="0">
                <a:solidFill>
                  <a:schemeClr val="accent4"/>
                </a:solidFill>
                <a:latin typeface="Times New Roman" pitchFamily="18" charset="0"/>
                <a:cs typeface="Times New Roman" pitchFamily="18" charset="0"/>
              </a:rPr>
              <a:t> </a:t>
            </a:r>
            <a:r>
              <a:rPr lang="en-US" sz="1600" dirty="0" err="1" smtClean="0">
                <a:solidFill>
                  <a:schemeClr val="accent4"/>
                </a:solidFill>
                <a:latin typeface="Times New Roman" pitchFamily="18" charset="0"/>
                <a:cs typeface="Times New Roman" pitchFamily="18" charset="0"/>
              </a:rPr>
              <a:t>Loship</a:t>
            </a:r>
            <a:endParaRPr lang="en-US" sz="1600" dirty="0" smtClean="0">
              <a:solidFill>
                <a:schemeClr val="accent4"/>
              </a:solidFill>
              <a:latin typeface="Times New Roman" pitchFamily="18" charset="0"/>
              <a:cs typeface="Times New Roman" pitchFamily="18" charset="0"/>
            </a:endParaRPr>
          </a:p>
          <a:p>
            <a:pPr marL="342900" indent="-342900">
              <a:buAutoNum type="alphaLcPeriod"/>
            </a:pPr>
            <a:r>
              <a:rPr lang="en-US" sz="1600" dirty="0" err="1">
                <a:solidFill>
                  <a:schemeClr val="accent4"/>
                </a:solidFill>
                <a:latin typeface="Times New Roman" pitchFamily="18" charset="0"/>
                <a:cs typeface="Times New Roman" pitchFamily="18" charset="0"/>
              </a:rPr>
              <a:t>Ứng</a:t>
            </a:r>
            <a:r>
              <a:rPr lang="en-US" sz="1600" dirty="0">
                <a:solidFill>
                  <a:schemeClr val="accent4"/>
                </a:solidFill>
                <a:latin typeface="Times New Roman" pitchFamily="18" charset="0"/>
                <a:cs typeface="Times New Roman" pitchFamily="18" charset="0"/>
              </a:rPr>
              <a:t> </a:t>
            </a:r>
            <a:r>
              <a:rPr lang="en-US" sz="1600" dirty="0" err="1">
                <a:solidFill>
                  <a:schemeClr val="accent4"/>
                </a:solidFill>
                <a:latin typeface="Times New Roman" pitchFamily="18" charset="0"/>
                <a:cs typeface="Times New Roman" pitchFamily="18" charset="0"/>
              </a:rPr>
              <a:t>dụng</a:t>
            </a:r>
            <a:r>
              <a:rPr lang="en-US" sz="1600" dirty="0">
                <a:solidFill>
                  <a:schemeClr val="accent4"/>
                </a:solidFill>
                <a:latin typeface="Times New Roman" pitchFamily="18" charset="0"/>
                <a:cs typeface="Times New Roman" pitchFamily="18" charset="0"/>
              </a:rPr>
              <a:t> KFC </a:t>
            </a:r>
            <a:r>
              <a:rPr lang="en-US" sz="1600" dirty="0" err="1">
                <a:solidFill>
                  <a:schemeClr val="accent4"/>
                </a:solidFill>
                <a:latin typeface="Times New Roman" pitchFamily="18" charset="0"/>
                <a:cs typeface="Times New Roman" pitchFamily="18" charset="0"/>
              </a:rPr>
              <a:t>Việt</a:t>
            </a:r>
            <a:r>
              <a:rPr lang="en-US" sz="1600" dirty="0">
                <a:solidFill>
                  <a:schemeClr val="accent4"/>
                </a:solidFill>
                <a:latin typeface="Times New Roman" pitchFamily="18" charset="0"/>
                <a:cs typeface="Times New Roman" pitchFamily="18" charset="0"/>
              </a:rPr>
              <a:t> </a:t>
            </a:r>
            <a:r>
              <a:rPr lang="en-US" sz="1600" dirty="0" err="1" smtClean="0">
                <a:solidFill>
                  <a:schemeClr val="accent4"/>
                </a:solidFill>
                <a:latin typeface="Times New Roman" pitchFamily="18" charset="0"/>
                <a:cs typeface="Times New Roman" pitchFamily="18" charset="0"/>
              </a:rPr>
              <a:t>nam</a:t>
            </a:r>
            <a:endParaRPr lang="en-US" sz="1600" dirty="0" smtClean="0">
              <a:solidFill>
                <a:schemeClr val="accent4"/>
              </a:solidFill>
              <a:latin typeface="Times New Roman" pitchFamily="18" charset="0"/>
              <a:cs typeface="Times New Roman" pitchFamily="18" charset="0"/>
            </a:endParaRPr>
          </a:p>
          <a:p>
            <a:pPr marL="342900" indent="-342900">
              <a:buAutoNum type="alphaLcPeriod"/>
            </a:pPr>
            <a:r>
              <a:rPr lang="en-US" sz="1600" dirty="0" err="1">
                <a:solidFill>
                  <a:schemeClr val="accent4"/>
                </a:solidFill>
                <a:latin typeface="Times New Roman" pitchFamily="18" charset="0"/>
                <a:cs typeface="Times New Roman" pitchFamily="18" charset="0"/>
              </a:rPr>
              <a:t>Ứng</a:t>
            </a:r>
            <a:r>
              <a:rPr lang="en-US" sz="1600" dirty="0">
                <a:solidFill>
                  <a:schemeClr val="accent4"/>
                </a:solidFill>
                <a:latin typeface="Times New Roman" pitchFamily="18" charset="0"/>
                <a:cs typeface="Times New Roman" pitchFamily="18" charset="0"/>
              </a:rPr>
              <a:t> </a:t>
            </a:r>
            <a:r>
              <a:rPr lang="en-US" sz="1600" dirty="0" err="1">
                <a:solidFill>
                  <a:schemeClr val="accent4"/>
                </a:solidFill>
                <a:latin typeface="Times New Roman" pitchFamily="18" charset="0"/>
                <a:cs typeface="Times New Roman" pitchFamily="18" charset="0"/>
              </a:rPr>
              <a:t>dụng</a:t>
            </a:r>
            <a:r>
              <a:rPr lang="en-US" sz="1600" dirty="0">
                <a:solidFill>
                  <a:schemeClr val="accent4"/>
                </a:solidFill>
                <a:latin typeface="Times New Roman" pitchFamily="18" charset="0"/>
                <a:cs typeface="Times New Roman" pitchFamily="18" charset="0"/>
              </a:rPr>
              <a:t> </a:t>
            </a:r>
            <a:r>
              <a:rPr lang="en-US" sz="1600" dirty="0" err="1">
                <a:solidFill>
                  <a:schemeClr val="accent4"/>
                </a:solidFill>
                <a:latin typeface="Times New Roman" pitchFamily="18" charset="0"/>
                <a:cs typeface="Times New Roman" pitchFamily="18" charset="0"/>
              </a:rPr>
              <a:t>JollibeeVn</a:t>
            </a:r>
            <a:endParaRPr lang="en-US" sz="1600" dirty="0">
              <a:solidFill>
                <a:schemeClr val="accent4"/>
              </a:solidFill>
              <a:latin typeface="Times New Roman" pitchFamily="18" charset="0"/>
              <a:cs typeface="Times New Roman" pitchFamily="18" charset="0"/>
            </a:endParaRPr>
          </a:p>
        </p:txBody>
      </p:sp>
    </p:spTree>
    <p:extLst>
      <p:ext uri="{BB962C8B-B14F-4D97-AF65-F5344CB8AC3E}">
        <p14:creationId xmlns:p14="http://schemas.microsoft.com/office/powerpoint/2010/main" val="6021859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IV. </a:t>
            </a:r>
            <a:r>
              <a:rPr lang="en-US" dirty="0" err="1" smtClean="0"/>
              <a:t>Khảo</a:t>
            </a:r>
            <a:r>
              <a:rPr lang="en-US" dirty="0" smtClean="0"/>
              <a:t> </a:t>
            </a:r>
            <a:r>
              <a:rPr lang="en-US" dirty="0" err="1" smtClean="0"/>
              <a:t>sát</a:t>
            </a:r>
            <a:r>
              <a:rPr lang="en-US" dirty="0" smtClean="0"/>
              <a:t> </a:t>
            </a:r>
            <a:r>
              <a:rPr lang="en-US" dirty="0" err="1" smtClean="0"/>
              <a:t>người</a:t>
            </a:r>
            <a:r>
              <a:rPr lang="en-US" dirty="0" smtClean="0"/>
              <a:t> </a:t>
            </a:r>
            <a:r>
              <a:rPr lang="en-US" dirty="0" err="1" smtClean="0"/>
              <a:t>dùng</a:t>
            </a:r>
            <a:endParaRPr lang="en-US" dirty="0"/>
          </a:p>
        </p:txBody>
      </p:sp>
      <p:sp>
        <p:nvSpPr>
          <p:cNvPr id="18" name="TextBox 17"/>
          <p:cNvSpPr txBox="1"/>
          <p:nvPr/>
        </p:nvSpPr>
        <p:spPr>
          <a:xfrm>
            <a:off x="1002890" y="1069258"/>
            <a:ext cx="5810866" cy="2677656"/>
          </a:xfrm>
          <a:prstGeom prst="rect">
            <a:avLst/>
          </a:prstGeom>
          <a:noFill/>
        </p:spPr>
        <p:txBody>
          <a:bodyPr wrap="square" rtlCol="0">
            <a:spAutoFit/>
          </a:bodyPr>
          <a:lstStyle/>
          <a:p>
            <a:r>
              <a:rPr lang="vi-VN" dirty="0">
                <a:solidFill>
                  <a:schemeClr val="accent4"/>
                </a:solidFill>
                <a:latin typeface="+mj-lt"/>
              </a:rPr>
              <a:t>Trong bài báo cáo này sẽ hướng tới 3 lớp người dùng chính mà chúng tôi hướng tới. Mỗi người dùng sẽ đại diện với các nhu cầu khác nhau:</a:t>
            </a:r>
            <a:endParaRPr lang="en-US" dirty="0">
              <a:solidFill>
                <a:schemeClr val="accent4"/>
              </a:solidFill>
              <a:latin typeface="+mj-lt"/>
            </a:endParaRPr>
          </a:p>
          <a:p>
            <a:pPr marL="285750" lvl="0" indent="-285750">
              <a:buFont typeface="Arial" pitchFamily="34" charset="0"/>
              <a:buChar char="•"/>
            </a:pPr>
            <a:r>
              <a:rPr lang="vi-VN" dirty="0">
                <a:solidFill>
                  <a:schemeClr val="accent4"/>
                </a:solidFill>
                <a:latin typeface="+mj-lt"/>
              </a:rPr>
              <a:t>Sinh viên xa nhà, không tiếp cận được bữa ăn gia đình, có nhu cầu tìm kiếm và đặt đồ ăn ngon, rẻ.</a:t>
            </a:r>
            <a:endParaRPr lang="en-US" dirty="0">
              <a:solidFill>
                <a:schemeClr val="accent4"/>
              </a:solidFill>
              <a:latin typeface="+mj-lt"/>
            </a:endParaRPr>
          </a:p>
          <a:p>
            <a:pPr marL="285750" lvl="0" indent="-285750">
              <a:buFont typeface="Arial" pitchFamily="34" charset="0"/>
              <a:buChar char="•"/>
            </a:pPr>
            <a:r>
              <a:rPr lang="vi-VN" dirty="0">
                <a:solidFill>
                  <a:schemeClr val="accent4"/>
                </a:solidFill>
                <a:latin typeface="+mj-lt"/>
              </a:rPr>
              <a:t>Người đi làm, những người này có công việc ổn định nhưng vì bộn bề công việc, không có thời gian làm cho mình một bữa ăn hoặc không cần rời chỗ làm việc để đi đến các quán ăn. Vì thế họ tìm đến các ứng dụng đặt đồ ăn.</a:t>
            </a:r>
            <a:endParaRPr lang="en-US" dirty="0">
              <a:solidFill>
                <a:schemeClr val="accent4"/>
              </a:solidFill>
              <a:latin typeface="+mj-lt"/>
            </a:endParaRPr>
          </a:p>
          <a:p>
            <a:pPr marL="285750" lvl="0" indent="-285750">
              <a:buFont typeface="Arial" pitchFamily="34" charset="0"/>
              <a:buChar char="•"/>
            </a:pPr>
            <a:r>
              <a:rPr lang="vi-VN" dirty="0">
                <a:solidFill>
                  <a:schemeClr val="accent4"/>
                </a:solidFill>
                <a:latin typeface="+mj-lt"/>
              </a:rPr>
              <a:t>Người là chủ của một quán ăn có mong muốn kinh doanh online, đưa cửa hàng lên ứng dụng để tiếp cận với người dùng, kiếm thêm doanh thu cho cửa hàng.</a:t>
            </a:r>
            <a:endParaRPr lang="en-US" dirty="0">
              <a:solidFill>
                <a:schemeClr val="accent4"/>
              </a:solidFill>
              <a:latin typeface="+mj-lt"/>
            </a:endParaRPr>
          </a:p>
          <a:p>
            <a:r>
              <a:rPr lang="en-US" b="1" dirty="0"/>
              <a:t> </a:t>
            </a:r>
            <a:endParaRPr lang="en-US" dirty="0">
              <a:effectLst/>
            </a:endParaRPr>
          </a:p>
        </p:txBody>
      </p:sp>
    </p:spTree>
    <p:extLst>
      <p:ext uri="{BB962C8B-B14F-4D97-AF65-F5344CB8AC3E}">
        <p14:creationId xmlns:p14="http://schemas.microsoft.com/office/powerpoint/2010/main" val="12171929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107" y="339328"/>
            <a:ext cx="7901700" cy="572700"/>
          </a:xfrm>
        </p:spPr>
        <p:txBody>
          <a:bodyPr/>
          <a:lstStyle/>
          <a:p>
            <a:r>
              <a:rPr lang="en-US" dirty="0" smtClean="0"/>
              <a:t>V. </a:t>
            </a:r>
            <a:r>
              <a:rPr lang="en-US" dirty="0" err="1" smtClean="0"/>
              <a:t>Bản</a:t>
            </a:r>
            <a:r>
              <a:rPr lang="en-US" dirty="0" smtClean="0"/>
              <a:t> </a:t>
            </a:r>
            <a:r>
              <a:rPr lang="en-US" dirty="0" err="1" smtClean="0"/>
              <a:t>phác</a:t>
            </a:r>
            <a:r>
              <a:rPr lang="en-US" dirty="0" smtClean="0"/>
              <a:t> </a:t>
            </a:r>
            <a:r>
              <a:rPr lang="en-US" dirty="0" err="1" smtClean="0"/>
              <a:t>thảo</a:t>
            </a:r>
            <a:r>
              <a:rPr lang="en-US" dirty="0" smtClean="0"/>
              <a:t> </a:t>
            </a:r>
            <a:r>
              <a:rPr lang="en-US" dirty="0" err="1" smtClean="0"/>
              <a:t>lần</a:t>
            </a:r>
            <a:r>
              <a:rPr lang="en-US" dirty="0" smtClean="0"/>
              <a:t> 1</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8361" y="1010265"/>
            <a:ext cx="1561998" cy="2787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1268361" y="3959942"/>
            <a:ext cx="1417376" cy="307777"/>
          </a:xfrm>
          <a:prstGeom prst="rect">
            <a:avLst/>
          </a:prstGeom>
          <a:noFill/>
        </p:spPr>
        <p:txBody>
          <a:bodyPr wrap="none" rtlCol="0">
            <a:spAutoFit/>
          </a:bodyPr>
          <a:lstStyle/>
          <a:p>
            <a:r>
              <a:rPr lang="en-US" dirty="0" err="1" smtClean="0">
                <a:solidFill>
                  <a:schemeClr val="accent4"/>
                </a:solidFill>
              </a:rPr>
              <a:t>Màn</a:t>
            </a:r>
            <a:r>
              <a:rPr lang="en-US" dirty="0" smtClean="0">
                <a:solidFill>
                  <a:schemeClr val="accent4"/>
                </a:solidFill>
              </a:rPr>
              <a:t> </a:t>
            </a:r>
            <a:r>
              <a:rPr lang="en-US" dirty="0" err="1" smtClean="0">
                <a:solidFill>
                  <a:schemeClr val="accent4"/>
                </a:solidFill>
              </a:rPr>
              <a:t>hình</a:t>
            </a:r>
            <a:r>
              <a:rPr lang="en-US" dirty="0" smtClean="0">
                <a:solidFill>
                  <a:schemeClr val="accent4"/>
                </a:solidFill>
              </a:rPr>
              <a:t> </a:t>
            </a:r>
            <a:r>
              <a:rPr lang="en-US" dirty="0" err="1" smtClean="0">
                <a:solidFill>
                  <a:schemeClr val="accent4"/>
                </a:solidFill>
              </a:rPr>
              <a:t>chính</a:t>
            </a:r>
            <a:endParaRPr lang="en-US" dirty="0">
              <a:solidFill>
                <a:schemeClr val="accent4"/>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2013" y="1010264"/>
            <a:ext cx="1553600" cy="2787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p:cNvSpPr txBox="1"/>
          <p:nvPr/>
        </p:nvSpPr>
        <p:spPr>
          <a:xfrm>
            <a:off x="4272013" y="3959941"/>
            <a:ext cx="1656223" cy="307777"/>
          </a:xfrm>
          <a:prstGeom prst="rect">
            <a:avLst/>
          </a:prstGeom>
          <a:noFill/>
        </p:spPr>
        <p:txBody>
          <a:bodyPr wrap="none" rtlCol="0">
            <a:spAutoFit/>
          </a:bodyPr>
          <a:lstStyle/>
          <a:p>
            <a:r>
              <a:rPr lang="en-US" dirty="0" err="1" smtClean="0">
                <a:solidFill>
                  <a:schemeClr val="accent4"/>
                </a:solidFill>
              </a:rPr>
              <a:t>Màn</a:t>
            </a:r>
            <a:r>
              <a:rPr lang="en-US" dirty="0" smtClean="0">
                <a:solidFill>
                  <a:schemeClr val="accent4"/>
                </a:solidFill>
              </a:rPr>
              <a:t> </a:t>
            </a:r>
            <a:r>
              <a:rPr lang="en-US" dirty="0" err="1" smtClean="0">
                <a:solidFill>
                  <a:schemeClr val="accent4"/>
                </a:solidFill>
              </a:rPr>
              <a:t>hình</a:t>
            </a:r>
            <a:r>
              <a:rPr lang="en-US" dirty="0" smtClean="0">
                <a:solidFill>
                  <a:schemeClr val="accent4"/>
                </a:solidFill>
              </a:rPr>
              <a:t> </a:t>
            </a:r>
            <a:r>
              <a:rPr lang="en-US" dirty="0" err="1" smtClean="0">
                <a:solidFill>
                  <a:schemeClr val="accent4"/>
                </a:solidFill>
              </a:rPr>
              <a:t>tìm</a:t>
            </a:r>
            <a:r>
              <a:rPr lang="en-US" dirty="0" smtClean="0">
                <a:solidFill>
                  <a:schemeClr val="accent4"/>
                </a:solidFill>
              </a:rPr>
              <a:t> </a:t>
            </a:r>
            <a:r>
              <a:rPr lang="en-US" dirty="0" err="1" smtClean="0">
                <a:solidFill>
                  <a:schemeClr val="accent4"/>
                </a:solidFill>
              </a:rPr>
              <a:t>kiếm</a:t>
            </a:r>
            <a:endParaRPr lang="en-US" dirty="0">
              <a:solidFill>
                <a:schemeClr val="accent4"/>
              </a:solidFill>
            </a:endParaRPr>
          </a:p>
        </p:txBody>
      </p:sp>
    </p:spTree>
    <p:extLst>
      <p:ext uri="{BB962C8B-B14F-4D97-AF65-F5344CB8AC3E}">
        <p14:creationId xmlns:p14="http://schemas.microsoft.com/office/powerpoint/2010/main" val="17575211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107" y="339328"/>
            <a:ext cx="7901700" cy="572700"/>
          </a:xfrm>
        </p:spPr>
        <p:txBody>
          <a:bodyPr/>
          <a:lstStyle/>
          <a:p>
            <a:r>
              <a:rPr lang="en-US" dirty="0" smtClean="0"/>
              <a:t>V. </a:t>
            </a:r>
            <a:r>
              <a:rPr lang="en-US" dirty="0" err="1" smtClean="0"/>
              <a:t>Bản</a:t>
            </a:r>
            <a:r>
              <a:rPr lang="en-US" dirty="0" smtClean="0"/>
              <a:t> </a:t>
            </a:r>
            <a:r>
              <a:rPr lang="en-US" dirty="0" err="1" smtClean="0"/>
              <a:t>phác</a:t>
            </a:r>
            <a:r>
              <a:rPr lang="en-US" dirty="0" smtClean="0"/>
              <a:t> </a:t>
            </a:r>
            <a:r>
              <a:rPr lang="en-US" dirty="0" err="1" smtClean="0"/>
              <a:t>thảo</a:t>
            </a:r>
            <a:r>
              <a:rPr lang="en-US" dirty="0" smtClean="0"/>
              <a:t> </a:t>
            </a:r>
            <a:r>
              <a:rPr lang="en-US" dirty="0" err="1" smtClean="0"/>
              <a:t>lần</a:t>
            </a:r>
            <a:r>
              <a:rPr lang="en-US" dirty="0" smtClean="0"/>
              <a:t> 1</a:t>
            </a:r>
            <a:endParaRPr lang="en-US" dirty="0"/>
          </a:p>
        </p:txBody>
      </p:sp>
      <p:sp>
        <p:nvSpPr>
          <p:cNvPr id="19" name="TextBox 18"/>
          <p:cNvSpPr txBox="1"/>
          <p:nvPr/>
        </p:nvSpPr>
        <p:spPr>
          <a:xfrm>
            <a:off x="2550073" y="4025339"/>
            <a:ext cx="2193229" cy="307777"/>
          </a:xfrm>
          <a:prstGeom prst="rect">
            <a:avLst/>
          </a:prstGeom>
          <a:noFill/>
        </p:spPr>
        <p:txBody>
          <a:bodyPr wrap="none" rtlCol="0">
            <a:spAutoFit/>
          </a:bodyPr>
          <a:lstStyle/>
          <a:p>
            <a:r>
              <a:rPr lang="en-US" dirty="0" err="1" smtClean="0">
                <a:solidFill>
                  <a:schemeClr val="accent4"/>
                </a:solidFill>
              </a:rPr>
              <a:t>Màn</a:t>
            </a:r>
            <a:r>
              <a:rPr lang="en-US" dirty="0" smtClean="0">
                <a:solidFill>
                  <a:schemeClr val="accent4"/>
                </a:solidFill>
              </a:rPr>
              <a:t> </a:t>
            </a:r>
            <a:r>
              <a:rPr lang="en-US" dirty="0" err="1" smtClean="0">
                <a:solidFill>
                  <a:schemeClr val="accent4"/>
                </a:solidFill>
              </a:rPr>
              <a:t>hình</a:t>
            </a:r>
            <a:r>
              <a:rPr lang="en-US" dirty="0" smtClean="0">
                <a:solidFill>
                  <a:schemeClr val="accent4"/>
                </a:solidFill>
              </a:rPr>
              <a:t> chi </a:t>
            </a:r>
            <a:r>
              <a:rPr lang="en-US" dirty="0" err="1" smtClean="0">
                <a:solidFill>
                  <a:schemeClr val="accent4"/>
                </a:solidFill>
              </a:rPr>
              <a:t>tiết</a:t>
            </a:r>
            <a:r>
              <a:rPr lang="en-US" dirty="0" smtClean="0">
                <a:solidFill>
                  <a:schemeClr val="accent4"/>
                </a:solidFill>
              </a:rPr>
              <a:t> </a:t>
            </a:r>
            <a:r>
              <a:rPr lang="en-US" dirty="0" err="1" smtClean="0">
                <a:solidFill>
                  <a:schemeClr val="accent4"/>
                </a:solidFill>
              </a:rPr>
              <a:t>quán</a:t>
            </a:r>
            <a:r>
              <a:rPr lang="en-US" dirty="0" smtClean="0">
                <a:solidFill>
                  <a:schemeClr val="accent4"/>
                </a:solidFill>
              </a:rPr>
              <a:t> </a:t>
            </a:r>
            <a:r>
              <a:rPr lang="en-US" dirty="0" err="1" smtClean="0">
                <a:solidFill>
                  <a:schemeClr val="accent4"/>
                </a:solidFill>
              </a:rPr>
              <a:t>ăn</a:t>
            </a:r>
            <a:endParaRPr lang="en-US" dirty="0">
              <a:solidFill>
                <a:schemeClr val="accent4"/>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5915" y="883930"/>
            <a:ext cx="1401565" cy="2913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1100" y="883930"/>
            <a:ext cx="1427593" cy="2913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14012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107" y="339328"/>
            <a:ext cx="7901700" cy="572700"/>
          </a:xfrm>
        </p:spPr>
        <p:txBody>
          <a:bodyPr/>
          <a:lstStyle/>
          <a:p>
            <a:r>
              <a:rPr lang="en-US" dirty="0" smtClean="0"/>
              <a:t>V. </a:t>
            </a:r>
            <a:r>
              <a:rPr lang="en-US" dirty="0" err="1" smtClean="0"/>
              <a:t>Bản</a:t>
            </a:r>
            <a:r>
              <a:rPr lang="en-US" dirty="0" smtClean="0"/>
              <a:t> </a:t>
            </a:r>
            <a:r>
              <a:rPr lang="en-US" dirty="0" err="1" smtClean="0"/>
              <a:t>phác</a:t>
            </a:r>
            <a:r>
              <a:rPr lang="en-US" dirty="0" smtClean="0"/>
              <a:t> </a:t>
            </a:r>
            <a:r>
              <a:rPr lang="en-US" dirty="0" err="1" smtClean="0"/>
              <a:t>thảo</a:t>
            </a:r>
            <a:r>
              <a:rPr lang="en-US" dirty="0" smtClean="0"/>
              <a:t> </a:t>
            </a:r>
            <a:r>
              <a:rPr lang="en-US" dirty="0" err="1" smtClean="0"/>
              <a:t>lần</a:t>
            </a:r>
            <a:r>
              <a:rPr lang="en-US" dirty="0" smtClean="0"/>
              <a:t> 1</a:t>
            </a:r>
            <a:endParaRPr lang="en-US" dirty="0"/>
          </a:p>
        </p:txBody>
      </p:sp>
      <p:sp>
        <p:nvSpPr>
          <p:cNvPr id="19" name="TextBox 18"/>
          <p:cNvSpPr txBox="1"/>
          <p:nvPr/>
        </p:nvSpPr>
        <p:spPr>
          <a:xfrm>
            <a:off x="1104286" y="4192035"/>
            <a:ext cx="2023311" cy="307777"/>
          </a:xfrm>
          <a:prstGeom prst="rect">
            <a:avLst/>
          </a:prstGeom>
          <a:noFill/>
        </p:spPr>
        <p:txBody>
          <a:bodyPr wrap="none" rtlCol="0">
            <a:spAutoFit/>
          </a:bodyPr>
          <a:lstStyle/>
          <a:p>
            <a:r>
              <a:rPr lang="en-US" dirty="0" err="1" smtClean="0">
                <a:solidFill>
                  <a:schemeClr val="accent4"/>
                </a:solidFill>
              </a:rPr>
              <a:t>Màn</a:t>
            </a:r>
            <a:r>
              <a:rPr lang="en-US" dirty="0" smtClean="0">
                <a:solidFill>
                  <a:schemeClr val="accent4"/>
                </a:solidFill>
              </a:rPr>
              <a:t> </a:t>
            </a:r>
            <a:r>
              <a:rPr lang="en-US" dirty="0" err="1" smtClean="0">
                <a:solidFill>
                  <a:schemeClr val="accent4"/>
                </a:solidFill>
              </a:rPr>
              <a:t>hình</a:t>
            </a:r>
            <a:r>
              <a:rPr lang="en-US" dirty="0" smtClean="0">
                <a:solidFill>
                  <a:schemeClr val="accent4"/>
                </a:solidFill>
              </a:rPr>
              <a:t> </a:t>
            </a:r>
            <a:r>
              <a:rPr lang="en-US" dirty="0" err="1" smtClean="0">
                <a:solidFill>
                  <a:schemeClr val="accent4"/>
                </a:solidFill>
              </a:rPr>
              <a:t>thêm</a:t>
            </a:r>
            <a:r>
              <a:rPr lang="en-US" dirty="0" smtClean="0">
                <a:solidFill>
                  <a:schemeClr val="accent4"/>
                </a:solidFill>
              </a:rPr>
              <a:t> </a:t>
            </a:r>
            <a:r>
              <a:rPr lang="en-US" dirty="0" err="1" smtClean="0">
                <a:solidFill>
                  <a:schemeClr val="accent4"/>
                </a:solidFill>
              </a:rPr>
              <a:t>món</a:t>
            </a:r>
            <a:r>
              <a:rPr lang="en-US" dirty="0" smtClean="0">
                <a:solidFill>
                  <a:schemeClr val="accent4"/>
                </a:solidFill>
              </a:rPr>
              <a:t> </a:t>
            </a:r>
            <a:r>
              <a:rPr lang="en-US" dirty="0" err="1" smtClean="0">
                <a:solidFill>
                  <a:schemeClr val="accent4"/>
                </a:solidFill>
              </a:rPr>
              <a:t>ăn</a:t>
            </a:r>
            <a:endParaRPr lang="en-US" dirty="0">
              <a:solidFill>
                <a:schemeClr val="accent4"/>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3892" y="878716"/>
            <a:ext cx="1528302" cy="3079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400" y="878716"/>
            <a:ext cx="1522828" cy="3079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470924" y="4200444"/>
            <a:ext cx="1705916" cy="307777"/>
          </a:xfrm>
          <a:prstGeom prst="rect">
            <a:avLst/>
          </a:prstGeom>
          <a:noFill/>
        </p:spPr>
        <p:txBody>
          <a:bodyPr wrap="none" rtlCol="0">
            <a:spAutoFit/>
          </a:bodyPr>
          <a:lstStyle/>
          <a:p>
            <a:r>
              <a:rPr lang="en-US" dirty="0" err="1" smtClean="0">
                <a:solidFill>
                  <a:schemeClr val="accent4"/>
                </a:solidFill>
              </a:rPr>
              <a:t>Màn</a:t>
            </a:r>
            <a:r>
              <a:rPr lang="en-US" dirty="0" smtClean="0">
                <a:solidFill>
                  <a:schemeClr val="accent4"/>
                </a:solidFill>
              </a:rPr>
              <a:t> </a:t>
            </a:r>
            <a:r>
              <a:rPr lang="en-US" dirty="0" err="1" smtClean="0">
                <a:solidFill>
                  <a:schemeClr val="accent4"/>
                </a:solidFill>
              </a:rPr>
              <a:t>hình</a:t>
            </a:r>
            <a:r>
              <a:rPr lang="en-US" dirty="0" smtClean="0">
                <a:solidFill>
                  <a:schemeClr val="accent4"/>
                </a:solidFill>
              </a:rPr>
              <a:t> </a:t>
            </a:r>
            <a:r>
              <a:rPr lang="en-US" dirty="0" err="1" smtClean="0">
                <a:solidFill>
                  <a:schemeClr val="accent4"/>
                </a:solidFill>
              </a:rPr>
              <a:t>Giỏ</a:t>
            </a:r>
            <a:r>
              <a:rPr lang="en-US" dirty="0" smtClean="0">
                <a:solidFill>
                  <a:schemeClr val="accent4"/>
                </a:solidFill>
              </a:rPr>
              <a:t> </a:t>
            </a:r>
            <a:r>
              <a:rPr lang="en-US" dirty="0" err="1" smtClean="0">
                <a:solidFill>
                  <a:schemeClr val="accent4"/>
                </a:solidFill>
              </a:rPr>
              <a:t>hàng</a:t>
            </a:r>
            <a:endParaRPr lang="en-US" dirty="0">
              <a:solidFill>
                <a:schemeClr val="accent4"/>
              </a:solidFill>
            </a:endParaRPr>
          </a:p>
        </p:txBody>
      </p:sp>
    </p:spTree>
    <p:extLst>
      <p:ext uri="{BB962C8B-B14F-4D97-AF65-F5344CB8AC3E}">
        <p14:creationId xmlns:p14="http://schemas.microsoft.com/office/powerpoint/2010/main" val="387534687"/>
      </p:ext>
    </p:extLst>
  </p:cSld>
  <p:clrMapOvr>
    <a:masterClrMapping/>
  </p:clrMapOvr>
  <p:timing>
    <p:tnLst>
      <p:par>
        <p:cTn id="1" dur="indefinite" restart="never" nodeType="tmRoot"/>
      </p:par>
    </p:tnLst>
  </p:timing>
</p:sld>
</file>

<file path=ppt/theme/theme1.xml><?xml version="1.0" encoding="utf-8"?>
<a:theme xmlns:a="http://schemas.openxmlformats.org/drawingml/2006/main" name="Portable Toilets Newsletter by Slidesgo">
  <a:themeElements>
    <a:clrScheme name="Simple Light">
      <a:dk1>
        <a:srgbClr val="FF9C30"/>
      </a:dk1>
      <a:lt1>
        <a:srgbClr val="014C63"/>
      </a:lt1>
      <a:dk2>
        <a:srgbClr val="FFFFFF"/>
      </a:dk2>
      <a:lt2>
        <a:srgbClr val="FF6219"/>
      </a:lt2>
      <a:accent1>
        <a:srgbClr val="1FA5CE"/>
      </a:accent1>
      <a:accent2>
        <a:srgbClr val="000000"/>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TotalTime>
  <Words>1181</Words>
  <Application>Microsoft Office PowerPoint</Application>
  <PresentationFormat>On-screen Show (16:9)</PresentationFormat>
  <Paragraphs>116</Paragraphs>
  <Slides>29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Times New Roman</vt:lpstr>
      <vt:lpstr>Montserrat</vt:lpstr>
      <vt:lpstr>Anek Devanagari</vt:lpstr>
      <vt:lpstr>Montserrat SemiBold</vt:lpstr>
      <vt:lpstr>Portable Toilets Newsletter by Slidesgo</vt:lpstr>
      <vt:lpstr>Tương Tác Người Máy</vt:lpstr>
      <vt:lpstr>Nội Dung</vt:lpstr>
      <vt:lpstr>I. Giới thiệu</vt:lpstr>
      <vt:lpstr>II. Định nghĩa bài toán</vt:lpstr>
      <vt:lpstr>III. Khảo sát các hệ thống liên quan</vt:lpstr>
      <vt:lpstr>IV. Khảo sát người dùng</vt:lpstr>
      <vt:lpstr>V. Bản phác thảo lần 1</vt:lpstr>
      <vt:lpstr>V. Bản phác thảo lần 1</vt:lpstr>
      <vt:lpstr>V. Bản phác thảo lần 1</vt:lpstr>
      <vt:lpstr>V. Bản phác thảo lần 1</vt:lpstr>
      <vt:lpstr>V. Bản phác thảo lần 1</vt:lpstr>
      <vt:lpstr>VI. Bản phác thảo lần 2</vt:lpstr>
      <vt:lpstr>VI. Bản phác thảo lần 2</vt:lpstr>
      <vt:lpstr>VI. Bản phác thảo lần 2</vt:lpstr>
      <vt:lpstr>VI. Bản phác thảo lần 2</vt:lpstr>
      <vt:lpstr>VI. Bản phác thảo lần 2</vt:lpstr>
      <vt:lpstr>VII. Khảo sát ý kiến người dùng</vt:lpstr>
      <vt:lpstr>VII. Khảo sát ý kiến người dùng</vt:lpstr>
      <vt:lpstr>VII. Khảo sát ý kiến người dùng</vt:lpstr>
      <vt:lpstr>VII. Khảo sát ý kiến người dùng</vt:lpstr>
      <vt:lpstr>VII. Khảo sát ý kiến người dùng</vt:lpstr>
      <vt:lpstr>VII. Khảo sát ý kiến người dùng</vt:lpstr>
      <vt:lpstr>VII. Khảo sát ý kiến người dùng</vt:lpstr>
      <vt:lpstr>VII. Chatbot</vt:lpstr>
      <vt:lpstr>VIII. Chatbot</vt:lpstr>
      <vt:lpstr>VIII. Chatbot</vt:lpstr>
      <vt:lpstr>VIII. Chatbot</vt:lpstr>
      <vt:lpstr>VIII. Chatbot</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Tương Tác Người Máy</dc:title>
  <dc:creator>PC</dc:creator>
  <cp:lastModifiedBy>PC</cp:lastModifiedBy>
  <cp:revision>12</cp:revision>
  <dcterms:modified xsi:type="dcterms:W3CDTF">2022-11-02T16:26:05Z</dcterms:modified>
</cp:coreProperties>
</file>