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4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4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5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9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66" y="2905125"/>
            <a:ext cx="5072998" cy="34822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95" y="3167565"/>
            <a:ext cx="11833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Đồ</a:t>
            </a:r>
            <a:r>
              <a:rPr lang="en-US" sz="54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án</a:t>
            </a:r>
            <a:r>
              <a:rPr lang="en-US" sz="54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số</a:t>
            </a:r>
            <a:r>
              <a:rPr lang="en-US" sz="54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2                                  </a:t>
            </a:r>
            <a:r>
              <a:rPr lang="en-US" sz="5400" b="0" cap="none" spc="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Nhóm</a:t>
            </a:r>
            <a:r>
              <a:rPr lang="en-US" sz="5400" b="0" cap="none" spc="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6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241" y="1171192"/>
            <a:ext cx="107161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NHẬP MÔN CÔNG NGHỆ THÔNG TIN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VÀ TRUYỀN THÔNG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1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NHIỆM VỤ 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PowerPoint.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video</a:t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video.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825625"/>
            <a:ext cx="3145699" cy="37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Minh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video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video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</a:t>
            </a:r>
            <a:r>
              <a:rPr lang="en-US" dirty="0" err="1" smtClean="0"/>
              <a:t>youtube</a:t>
            </a:r>
            <a:r>
              <a:rPr lang="en-US" dirty="0"/>
              <a:t>: https://www.youtube.com/channel/UCT0XPmVLtcB4aFo9isILBcg/videos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94" y="1821316"/>
            <a:ext cx="2972753" cy="29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Liêm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31" y="4484619"/>
            <a:ext cx="7028906" cy="17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&amp;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Liêm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file 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PowerPoint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097088"/>
            <a:ext cx="383939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3" y="2813268"/>
            <a:ext cx="7093131" cy="31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ĐÁNH GIÁ CÔNG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3931"/>
            <a:ext cx="3949337" cy="2754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ĐÁNH GIÁ CÔNG 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ĐÁNH GIÁ HOẠT ĐỘNG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51" y="1690688"/>
            <a:ext cx="9115697" cy="3403314"/>
          </a:xfrm>
        </p:spPr>
      </p:pic>
    </p:spTree>
    <p:extLst>
      <p:ext uri="{BB962C8B-B14F-4D97-AF65-F5344CB8AC3E}">
        <p14:creationId xmlns:p14="http://schemas.microsoft.com/office/powerpoint/2010/main" val="27721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8729"/>
            <a:ext cx="10515600" cy="3568234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 NHÓM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LÀM VIỆC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TỪNG NHIỆM VỤ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CÔNG VIỆC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HOẠT ĐỘNG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6624" y="566241"/>
            <a:ext cx="61587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NỘI DUNG</a:t>
            </a:r>
            <a:endParaRPr lang="en-US" sz="8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3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TỔ CHỨC NHÓM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THÀNH VIÊN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LÊ THANH LIÊM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LÊ MINH TRƯỜNG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ĐÀO DUY PHƯƠNG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HUỲNH QUỐC ĐIỀN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TRẦN ĐỨC VÔ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VÕ THÀNH 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74" y="2913017"/>
            <a:ext cx="470072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291"/>
            <a:ext cx="10160726" cy="4637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TỔ CHỨC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12786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NGUYÊN TẮC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THỜI GIAN HỢP LÍ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Ý THỨC TRÁCH NHIỆM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ĐOÀN KẾT LÀM VIỆC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MỤC TIÊU CỦA NHÓM LÀ ƯU TIÊN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 CẦU ĐỒ ÁN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clip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3161211"/>
            <a:ext cx="7524206" cy="3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 ĐỊNH ĐỒ ÁN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clip 8 – 10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MỤC TIÊU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2939144"/>
            <a:ext cx="4193177" cy="23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1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 Ý TƯỞNG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27" y="2784840"/>
            <a:ext cx="2622096" cy="26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35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HỖ TRỢ LÀM VIDEO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LINK: https://adobe-after-effects.en.softonic.com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77" y="1662391"/>
            <a:ext cx="7234646" cy="39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279</TotalTime>
  <Words>545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I. TỔ CHỨC NHÓM </vt:lpstr>
      <vt:lpstr>I. TỔ CHỨC NHÓM</vt:lpstr>
      <vt:lpstr>II. KẾ HOẠCH LÀM VIỆC </vt:lpstr>
      <vt:lpstr>II. KẾ HOẠCH LÀM VIỆC</vt:lpstr>
      <vt:lpstr>II. KẾ HOẠCH LÀM VIỆC</vt:lpstr>
      <vt:lpstr>II. KẾ HOẠCH LÀM VIỆC </vt:lpstr>
      <vt:lpstr>WEBSITE HỖ TRỢ LÀM VIDEO</vt:lpstr>
      <vt:lpstr>II. KẾ HOẠCH LÀM VIỆC </vt:lpstr>
      <vt:lpstr>1. Lên kịch bản, nội dung video</vt:lpstr>
      <vt:lpstr>2. Thực hiện video</vt:lpstr>
      <vt:lpstr>3. Phỏng vấn các doanh nghiệp</vt:lpstr>
      <vt:lpstr>4. Làm báo cáo &amp; PowerPoint</vt:lpstr>
      <vt:lpstr>5. Thuyết trình và trình bày sản phẩm</vt:lpstr>
      <vt:lpstr>IV. ĐÁNH GIÁ CÔNG VIỆC</vt:lpstr>
      <vt:lpstr>IV. ĐÁNH GIÁ CÔNG VIỆC</vt:lpstr>
      <vt:lpstr>V. ĐÁNH GIÁ HOẠT ĐỘNG NHÓM</vt:lpstr>
      <vt:lpstr>Cảm ơn cô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CÔNG NGHỆ THÔNG TIN VÀ TRUYỀN THÔNG</dc:title>
  <dc:creator>Windows User</dc:creator>
  <cp:lastModifiedBy>Windows User</cp:lastModifiedBy>
  <cp:revision>30</cp:revision>
  <dcterms:created xsi:type="dcterms:W3CDTF">2017-12-03T03:51:59Z</dcterms:created>
  <dcterms:modified xsi:type="dcterms:W3CDTF">2017-12-03T17:43:56Z</dcterms:modified>
</cp:coreProperties>
</file>