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3" r:id="rId6"/>
    <p:sldId id="267" r:id="rId7"/>
    <p:sldId id="268" r:id="rId8"/>
    <p:sldId id="264" r:id="rId9"/>
    <p:sldId id="276" r:id="rId10"/>
    <p:sldId id="265" r:id="rId11"/>
    <p:sldId id="291" r:id="rId12"/>
    <p:sldId id="296" r:id="rId13"/>
    <p:sldId id="293" r:id="rId14"/>
    <p:sldId id="298" r:id="rId15"/>
    <p:sldId id="300" r:id="rId16"/>
    <p:sldId id="301" r:id="rId17"/>
    <p:sldId id="266" r:id="rId18"/>
    <p:sldId id="302" r:id="rId19"/>
    <p:sldId id="295" r:id="rId20"/>
    <p:sldId id="294" r:id="rId21"/>
    <p:sldId id="260" r:id="rId22"/>
    <p:sldId id="261" r:id="rId23"/>
  </p:sldIdLst>
  <p:sldSz cx="9144000" cy="6858000" type="screen4x3"/>
  <p:notesSz cx="6858000" cy="9144000"/>
  <p:embeddedFontLst>
    <p:embeddedFont>
      <p:font typeface="Century Schoolbook" panose="02040604050505020304" pitchFamily="18" charset="0"/>
      <p:regular r:id="rId25"/>
      <p:bold r:id="rId26"/>
      <p:italic r:id="rId27"/>
      <p:boldItalic r:id="rId28"/>
    </p:embeddedFont>
    <p:embeddedFont>
      <p:font typeface="Garamond" panose="02020404030301010803" pitchFamily="18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2" roundtripDataSignature="AMtx7mgzalF4DGvfEshU7BVqSP7oz0qt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3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5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369278" y="3666392"/>
            <a:ext cx="5196254" cy="1283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4500"/>
              <a:buFont typeface="Calibri"/>
              <a:buNone/>
              <a:defRPr sz="4500" b="1">
                <a:solidFill>
                  <a:srgbClr val="FEE5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369278" y="5178670"/>
            <a:ext cx="484876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None/>
              <a:defRPr sz="2400">
                <a:solidFill>
                  <a:srgbClr val="F2F2F2"/>
                </a:solidFill>
              </a:defRPr>
            </a:lvl1pPr>
            <a:lvl2pPr lvl="1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body" idx="2"/>
          </p:nvPr>
        </p:nvSpPr>
        <p:spPr>
          <a:xfrm>
            <a:off x="369278" y="5794132"/>
            <a:ext cx="4848765" cy="91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307732" y="1"/>
            <a:ext cx="7605346" cy="58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1833197" y="-646235"/>
            <a:ext cx="5512777" cy="85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4893835" y="2555448"/>
            <a:ext cx="5271356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572418" y="640922"/>
            <a:ext cx="5271355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290146" y="861646"/>
            <a:ext cx="8572500" cy="5460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7163533" y="6559062"/>
            <a:ext cx="995729" cy="29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290147" y="6559062"/>
            <a:ext cx="6873386" cy="29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8159262" y="6550271"/>
            <a:ext cx="703384" cy="2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307732" y="395654"/>
            <a:ext cx="8449406" cy="58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629841" y="866777"/>
            <a:ext cx="78867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307732" y="1"/>
            <a:ext cx="7605346" cy="58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07732" y="16976"/>
            <a:ext cx="7526213" cy="57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3887390" y="987426"/>
            <a:ext cx="4948877" cy="5307866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307732" y="987425"/>
            <a:ext cx="3271287" cy="530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307732" y="1"/>
            <a:ext cx="7605346" cy="58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307732" y="879230"/>
            <a:ext cx="8563706" cy="5512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nxbkimdong.com.vn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tim-hieu-ve-cong-cu-katalon-trong-kiem-thu-phan-mem-tong-quan-ve-katalon-phan-1-aWj532EYl6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0" y="3120229"/>
            <a:ext cx="6011857" cy="1283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3600"/>
              <a:buFont typeface="Calibri"/>
              <a:buNone/>
            </a:pPr>
            <a:br>
              <a:rPr lang="en-US" sz="3600" dirty="0"/>
            </a:br>
            <a:r>
              <a:rPr lang="en-US" sz="3600" dirty="0" err="1"/>
              <a:t>Kiểm</a:t>
            </a:r>
            <a:r>
              <a:rPr lang="en-US" sz="3600" dirty="0"/>
              <a:t> </a:t>
            </a:r>
            <a:r>
              <a:rPr lang="en-US" sz="3600" dirty="0" err="1"/>
              <a:t>thử</a:t>
            </a:r>
            <a:r>
              <a:rPr lang="en-US" sz="3600" dirty="0"/>
              <a:t> website </a:t>
            </a:r>
            <a:r>
              <a:rPr lang="en-US" sz="3600" dirty="0" err="1"/>
              <a:t>nhà</a:t>
            </a:r>
            <a:r>
              <a:rPr lang="en-US" sz="3600" dirty="0"/>
              <a:t> </a:t>
            </a:r>
            <a:r>
              <a:rPr lang="en-US" sz="3600" dirty="0" err="1"/>
              <a:t>xuất</a:t>
            </a:r>
            <a:r>
              <a:rPr lang="en-US" sz="3600" dirty="0"/>
              <a:t> </a:t>
            </a:r>
            <a:r>
              <a:rPr lang="en-US" sz="3600" dirty="0" err="1"/>
              <a:t>bản</a:t>
            </a:r>
            <a:r>
              <a:rPr lang="en-US" sz="3600" dirty="0"/>
              <a:t> Kim </a:t>
            </a:r>
            <a:r>
              <a:rPr lang="en-US" sz="3600" dirty="0" err="1"/>
              <a:t>Đồng</a:t>
            </a:r>
            <a:endParaRPr sz="3600" dirty="0">
              <a:solidFill>
                <a:srgbClr val="FFFF00"/>
              </a:solidFill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369278" y="4562168"/>
            <a:ext cx="4848765" cy="107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rPr lang="en-US" sz="2000" dirty="0" err="1"/>
              <a:t>Giáo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hướng</a:t>
            </a:r>
            <a:r>
              <a:rPr lang="en-US" sz="2000" dirty="0"/>
              <a:t> </a:t>
            </a:r>
            <a:r>
              <a:rPr lang="en-US" sz="2000" dirty="0" err="1"/>
              <a:t>dẫn</a:t>
            </a:r>
            <a:r>
              <a:rPr lang="en-US" sz="2000" dirty="0"/>
              <a:t>: </a:t>
            </a:r>
            <a:r>
              <a:rPr lang="en-US" sz="2000" dirty="0" err="1"/>
              <a:t>Đào</a:t>
            </a:r>
            <a:r>
              <a:rPr lang="en-US" sz="2000" dirty="0"/>
              <a:t> Anh </a:t>
            </a:r>
            <a:r>
              <a:rPr lang="en-US" sz="2000" dirty="0" err="1"/>
              <a:t>Hiển</a:t>
            </a:r>
            <a:endParaRPr sz="2000" dirty="0"/>
          </a:p>
          <a:p>
            <a:pPr marL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rPr lang="en-US" sz="2000" dirty="0"/>
              <a:t>Sinh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: Lê </a:t>
            </a:r>
            <a:r>
              <a:rPr lang="en-US" sz="2000" dirty="0" err="1"/>
              <a:t>Thị</a:t>
            </a:r>
            <a:r>
              <a:rPr lang="en-US" sz="2000" dirty="0"/>
              <a:t> </a:t>
            </a:r>
            <a:r>
              <a:rPr lang="en-US" sz="2000" dirty="0" err="1"/>
              <a:t>Ánh</a:t>
            </a:r>
            <a:r>
              <a:rPr lang="en-US" sz="2000" dirty="0"/>
              <a:t> 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2"/>
          </p:nvPr>
        </p:nvSpPr>
        <p:spPr>
          <a:xfrm>
            <a:off x="369278" y="5794132"/>
            <a:ext cx="4848765" cy="91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r>
              <a:rPr lang="en-US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KHOA CNTT</a:t>
            </a:r>
            <a:endParaRPr/>
          </a:p>
          <a:p>
            <a:pPr marL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r>
              <a:rPr lang="en-US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TRƯỜNG ĐẠI HỌC SPKT HƯNG YÊN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199;p3">
            <a:extLst>
              <a:ext uri="{FF2B5EF4-FFF2-40B4-BE49-F238E27FC236}">
                <a16:creationId xmlns:a16="http://schemas.microsoft.com/office/drawing/2014/main" id="{C00004FF-B816-485B-82E3-BC10C3034F6D}"/>
              </a:ext>
            </a:extLst>
          </p:cNvPr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200;p3">
            <a:extLst>
              <a:ext uri="{FF2B5EF4-FFF2-40B4-BE49-F238E27FC236}">
                <a16:creationId xmlns:a16="http://schemas.microsoft.com/office/drawing/2014/main" id="{0988AB8E-321D-405E-9E71-0493254CF748}"/>
              </a:ext>
            </a:extLst>
          </p:cNvPr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97;p2">
            <a:extLst>
              <a:ext uri="{FF2B5EF4-FFF2-40B4-BE49-F238E27FC236}">
                <a16:creationId xmlns:a16="http://schemas.microsoft.com/office/drawing/2014/main" id="{581852E4-02E4-33DE-5379-5F2EE42A566D}"/>
              </a:ext>
            </a:extLst>
          </p:cNvPr>
          <p:cNvSpPr/>
          <p:nvPr/>
        </p:nvSpPr>
        <p:spPr>
          <a:xfrm>
            <a:off x="2793368" y="2813304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Phương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pháp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kiểm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thử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kiểm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thử</a:t>
            </a:r>
            <a:endParaRPr lang="vi-VN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Google Shape;98;p2">
            <a:extLst>
              <a:ext uri="{FF2B5EF4-FFF2-40B4-BE49-F238E27FC236}">
                <a16:creationId xmlns:a16="http://schemas.microsoft.com/office/drawing/2014/main" id="{DAAAFF50-0E60-3BF4-0087-AB2FD618C6E6}"/>
              </a:ext>
            </a:extLst>
          </p:cNvPr>
          <p:cNvSpPr/>
          <p:nvPr/>
        </p:nvSpPr>
        <p:spPr>
          <a:xfrm>
            <a:off x="2481354" y="1905231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tích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yêu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cầu</a:t>
            </a:r>
            <a:endParaRPr lang="vi-V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Google Shape;99;p2">
            <a:extLst>
              <a:ext uri="{FF2B5EF4-FFF2-40B4-BE49-F238E27FC236}">
                <a16:creationId xmlns:a16="http://schemas.microsoft.com/office/drawing/2014/main" id="{50BB8FE7-EF64-44CE-125C-D90D9C6C0EAA}"/>
              </a:ext>
            </a:extLst>
          </p:cNvPr>
          <p:cNvSpPr/>
          <p:nvPr/>
        </p:nvSpPr>
        <p:spPr>
          <a:xfrm>
            <a:off x="1581597" y="1010298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về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đề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tài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47" name="Google Shape;100;p2">
            <a:extLst>
              <a:ext uri="{FF2B5EF4-FFF2-40B4-BE49-F238E27FC236}">
                <a16:creationId xmlns:a16="http://schemas.microsoft.com/office/drawing/2014/main" id="{27D6E57D-BFD4-3604-126D-9BF47ADAE37F}"/>
              </a:ext>
            </a:extLst>
          </p:cNvPr>
          <p:cNvGrpSpPr/>
          <p:nvPr/>
        </p:nvGrpSpPr>
        <p:grpSpPr>
          <a:xfrm>
            <a:off x="1056132" y="1104626"/>
            <a:ext cx="381000" cy="381000"/>
            <a:chOff x="2078" y="1680"/>
            <a:chExt cx="1615" cy="1615"/>
          </a:xfrm>
        </p:grpSpPr>
        <p:sp>
          <p:nvSpPr>
            <p:cNvPr id="48" name="Google Shape;101;p2">
              <a:extLst>
                <a:ext uri="{FF2B5EF4-FFF2-40B4-BE49-F238E27FC236}">
                  <a16:creationId xmlns:a16="http://schemas.microsoft.com/office/drawing/2014/main" id="{07057C09-8E24-8F44-7EA0-06A24B75C9E2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02;p2">
              <a:extLst>
                <a:ext uri="{FF2B5EF4-FFF2-40B4-BE49-F238E27FC236}">
                  <a16:creationId xmlns:a16="http://schemas.microsoft.com/office/drawing/2014/main" id="{EA982729-6CAD-9EF2-3A6A-B518B1E20B31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03;p2">
              <a:extLst>
                <a:ext uri="{FF2B5EF4-FFF2-40B4-BE49-F238E27FC236}">
                  <a16:creationId xmlns:a16="http://schemas.microsoft.com/office/drawing/2014/main" id="{C0D2802C-7863-FD11-519C-68BC5F686121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04;p2">
              <a:extLst>
                <a:ext uri="{FF2B5EF4-FFF2-40B4-BE49-F238E27FC236}">
                  <a16:creationId xmlns:a16="http://schemas.microsoft.com/office/drawing/2014/main" id="{B32C4210-D8C4-51AA-913F-B0A1213AA84D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05;p2">
              <a:extLst>
                <a:ext uri="{FF2B5EF4-FFF2-40B4-BE49-F238E27FC236}">
                  <a16:creationId xmlns:a16="http://schemas.microsoft.com/office/drawing/2014/main" id="{49D59A7B-616B-36DB-365A-8F18E500C987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06;p2">
              <a:extLst>
                <a:ext uri="{FF2B5EF4-FFF2-40B4-BE49-F238E27FC236}">
                  <a16:creationId xmlns:a16="http://schemas.microsoft.com/office/drawing/2014/main" id="{8C3DB0C7-0C0D-FD80-5DE0-CC4BCEE03330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128;p2">
            <a:extLst>
              <a:ext uri="{FF2B5EF4-FFF2-40B4-BE49-F238E27FC236}">
                <a16:creationId xmlns:a16="http://schemas.microsoft.com/office/drawing/2014/main" id="{87EBEE44-5D21-F148-CF14-45F0C613406A}"/>
              </a:ext>
            </a:extLst>
          </p:cNvPr>
          <p:cNvSpPr/>
          <p:nvPr/>
        </p:nvSpPr>
        <p:spPr>
          <a:xfrm>
            <a:off x="2823719" y="3795345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tx1"/>
                </a:solidFill>
              </a:rPr>
              <a:t>Triển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khai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kiểm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thử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ứng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dụng</a:t>
            </a:r>
            <a:r>
              <a:rPr lang="en-US" sz="1800" b="1" dirty="0">
                <a:solidFill>
                  <a:schemeClr val="tx1"/>
                </a:solidFill>
              </a:rPr>
              <a:t> web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Google Shape;139;p2">
            <a:extLst>
              <a:ext uri="{FF2B5EF4-FFF2-40B4-BE49-F238E27FC236}">
                <a16:creationId xmlns:a16="http://schemas.microsoft.com/office/drawing/2014/main" id="{9A025A23-439E-3C1A-ECC6-4B6DE5ACDEBC}"/>
              </a:ext>
            </a:extLst>
          </p:cNvPr>
          <p:cNvSpPr/>
          <p:nvPr/>
        </p:nvSpPr>
        <p:spPr>
          <a:xfrm>
            <a:off x="1765653" y="5714585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Kết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luận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và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hướng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phát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triển</a:t>
            </a:r>
            <a:endParaRPr sz="1800" b="1" dirty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98;p2">
            <a:extLst>
              <a:ext uri="{FF2B5EF4-FFF2-40B4-BE49-F238E27FC236}">
                <a16:creationId xmlns:a16="http://schemas.microsoft.com/office/drawing/2014/main" id="{B7012C4B-9C62-36B8-5943-F2FD6B381C7F}"/>
              </a:ext>
            </a:extLst>
          </p:cNvPr>
          <p:cNvSpPr/>
          <p:nvPr/>
        </p:nvSpPr>
        <p:spPr>
          <a:xfrm>
            <a:off x="2523261" y="4831153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lỗi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được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ghi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lại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trong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đề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tài</a:t>
            </a:r>
            <a:endParaRPr lang="vi-VN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57" name="Google Shape;107;p2">
            <a:extLst>
              <a:ext uri="{FF2B5EF4-FFF2-40B4-BE49-F238E27FC236}">
                <a16:creationId xmlns:a16="http://schemas.microsoft.com/office/drawing/2014/main" id="{1F3E0D9C-ED36-DB0D-C4AA-74B6B786BE66}"/>
              </a:ext>
            </a:extLst>
          </p:cNvPr>
          <p:cNvGrpSpPr/>
          <p:nvPr/>
        </p:nvGrpSpPr>
        <p:grpSpPr>
          <a:xfrm>
            <a:off x="2007991" y="2001709"/>
            <a:ext cx="381000" cy="381000"/>
            <a:chOff x="2078" y="1680"/>
            <a:chExt cx="1615" cy="1615"/>
          </a:xfrm>
        </p:grpSpPr>
        <p:sp>
          <p:nvSpPr>
            <p:cNvPr id="58" name="Google Shape;108;p2">
              <a:extLst>
                <a:ext uri="{FF2B5EF4-FFF2-40B4-BE49-F238E27FC236}">
                  <a16:creationId xmlns:a16="http://schemas.microsoft.com/office/drawing/2014/main" id="{E4D47C5C-D8DE-E413-9D0B-E097BE5CE389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09;p2">
              <a:extLst>
                <a:ext uri="{FF2B5EF4-FFF2-40B4-BE49-F238E27FC236}">
                  <a16:creationId xmlns:a16="http://schemas.microsoft.com/office/drawing/2014/main" id="{5C0DA866-68BA-E60B-B1F0-0C8950EE872F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10;p2">
              <a:extLst>
                <a:ext uri="{FF2B5EF4-FFF2-40B4-BE49-F238E27FC236}">
                  <a16:creationId xmlns:a16="http://schemas.microsoft.com/office/drawing/2014/main" id="{AD03ECCE-9A8F-5FF0-477B-675C71FFFEA1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11;p2">
              <a:extLst>
                <a:ext uri="{FF2B5EF4-FFF2-40B4-BE49-F238E27FC236}">
                  <a16:creationId xmlns:a16="http://schemas.microsoft.com/office/drawing/2014/main" id="{6F3C6C35-8E5E-2891-4269-848753BE43C1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12;p2">
              <a:extLst>
                <a:ext uri="{FF2B5EF4-FFF2-40B4-BE49-F238E27FC236}">
                  <a16:creationId xmlns:a16="http://schemas.microsoft.com/office/drawing/2014/main" id="{784AF0E6-BEB8-8C5E-F393-238965624A1B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13;p2">
              <a:extLst>
                <a:ext uri="{FF2B5EF4-FFF2-40B4-BE49-F238E27FC236}">
                  <a16:creationId xmlns:a16="http://schemas.microsoft.com/office/drawing/2014/main" id="{980DCE8B-E88E-3260-28B1-2C236B678279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" name="Google Shape;114;p2">
            <a:extLst>
              <a:ext uri="{FF2B5EF4-FFF2-40B4-BE49-F238E27FC236}">
                <a16:creationId xmlns:a16="http://schemas.microsoft.com/office/drawing/2014/main" id="{3F0CC9A3-65B5-99DD-6D28-C3FB30B2B5DE}"/>
              </a:ext>
            </a:extLst>
          </p:cNvPr>
          <p:cNvGrpSpPr/>
          <p:nvPr/>
        </p:nvGrpSpPr>
        <p:grpSpPr>
          <a:xfrm>
            <a:off x="2367051" y="2915663"/>
            <a:ext cx="381000" cy="381000"/>
            <a:chOff x="2078" y="1680"/>
            <a:chExt cx="1615" cy="1615"/>
          </a:xfrm>
        </p:grpSpPr>
        <p:sp>
          <p:nvSpPr>
            <p:cNvPr id="65" name="Google Shape;115;p2">
              <a:extLst>
                <a:ext uri="{FF2B5EF4-FFF2-40B4-BE49-F238E27FC236}">
                  <a16:creationId xmlns:a16="http://schemas.microsoft.com/office/drawing/2014/main" id="{96C48044-74BE-E423-4216-98FC0C523609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16;p2">
              <a:extLst>
                <a:ext uri="{FF2B5EF4-FFF2-40B4-BE49-F238E27FC236}">
                  <a16:creationId xmlns:a16="http://schemas.microsoft.com/office/drawing/2014/main" id="{7425888F-B31C-7853-1622-7BD81FF57E51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17;p2">
              <a:extLst>
                <a:ext uri="{FF2B5EF4-FFF2-40B4-BE49-F238E27FC236}">
                  <a16:creationId xmlns:a16="http://schemas.microsoft.com/office/drawing/2014/main" id="{50D80FED-337A-91A3-CAD4-D2837AEDF05C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18;p2">
              <a:extLst>
                <a:ext uri="{FF2B5EF4-FFF2-40B4-BE49-F238E27FC236}">
                  <a16:creationId xmlns:a16="http://schemas.microsoft.com/office/drawing/2014/main" id="{5A6FA980-09B4-D5ED-A646-5C5450F521BB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19;p2">
              <a:extLst>
                <a:ext uri="{FF2B5EF4-FFF2-40B4-BE49-F238E27FC236}">
                  <a16:creationId xmlns:a16="http://schemas.microsoft.com/office/drawing/2014/main" id="{C051DA6C-D1A5-607E-78EF-8F3BB7762DA1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0;p2">
              <a:extLst>
                <a:ext uri="{FF2B5EF4-FFF2-40B4-BE49-F238E27FC236}">
                  <a16:creationId xmlns:a16="http://schemas.microsoft.com/office/drawing/2014/main" id="{76291761-93D0-8530-2A1A-9570B70241DD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Google Shape;129;p2">
            <a:extLst>
              <a:ext uri="{FF2B5EF4-FFF2-40B4-BE49-F238E27FC236}">
                <a16:creationId xmlns:a16="http://schemas.microsoft.com/office/drawing/2014/main" id="{A02B81A3-32F2-6B58-FF08-A2FD5091ABD7}"/>
              </a:ext>
            </a:extLst>
          </p:cNvPr>
          <p:cNvGrpSpPr/>
          <p:nvPr/>
        </p:nvGrpSpPr>
        <p:grpSpPr>
          <a:xfrm>
            <a:off x="2402936" y="3873408"/>
            <a:ext cx="381000" cy="381000"/>
            <a:chOff x="2078" y="1680"/>
            <a:chExt cx="1615" cy="1615"/>
          </a:xfrm>
        </p:grpSpPr>
        <p:sp>
          <p:nvSpPr>
            <p:cNvPr id="72" name="Google Shape;130;p2">
              <a:extLst>
                <a:ext uri="{FF2B5EF4-FFF2-40B4-BE49-F238E27FC236}">
                  <a16:creationId xmlns:a16="http://schemas.microsoft.com/office/drawing/2014/main" id="{37F9B05B-BC3C-0018-09BD-5526AF121E56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31;p2">
              <a:extLst>
                <a:ext uri="{FF2B5EF4-FFF2-40B4-BE49-F238E27FC236}">
                  <a16:creationId xmlns:a16="http://schemas.microsoft.com/office/drawing/2014/main" id="{E9CF5A27-77DA-AE31-83C7-0B710EC56016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32;p2">
              <a:extLst>
                <a:ext uri="{FF2B5EF4-FFF2-40B4-BE49-F238E27FC236}">
                  <a16:creationId xmlns:a16="http://schemas.microsoft.com/office/drawing/2014/main" id="{8EF1F906-EAFD-9245-3E05-C8D07CEB4057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33;p2">
              <a:extLst>
                <a:ext uri="{FF2B5EF4-FFF2-40B4-BE49-F238E27FC236}">
                  <a16:creationId xmlns:a16="http://schemas.microsoft.com/office/drawing/2014/main" id="{7DBC5045-F675-5D43-E4DC-BF41C24775D2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34;p2">
              <a:extLst>
                <a:ext uri="{FF2B5EF4-FFF2-40B4-BE49-F238E27FC236}">
                  <a16:creationId xmlns:a16="http://schemas.microsoft.com/office/drawing/2014/main" id="{2CD160C3-08AB-E716-F33E-DF424F247AB2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35;p2">
              <a:extLst>
                <a:ext uri="{FF2B5EF4-FFF2-40B4-BE49-F238E27FC236}">
                  <a16:creationId xmlns:a16="http://schemas.microsoft.com/office/drawing/2014/main" id="{94F8370A-2182-9D76-3C5C-016E0E2077A8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8D67E1"/>
                </a:gs>
                <a:gs pos="100000">
                  <a:srgbClr val="654A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107;p2">
            <a:extLst>
              <a:ext uri="{FF2B5EF4-FFF2-40B4-BE49-F238E27FC236}">
                <a16:creationId xmlns:a16="http://schemas.microsoft.com/office/drawing/2014/main" id="{F3AAE61F-5792-281E-9903-80E1E2FB27D3}"/>
              </a:ext>
            </a:extLst>
          </p:cNvPr>
          <p:cNvGrpSpPr/>
          <p:nvPr/>
        </p:nvGrpSpPr>
        <p:grpSpPr>
          <a:xfrm>
            <a:off x="2049512" y="4879863"/>
            <a:ext cx="381000" cy="381000"/>
            <a:chOff x="2078" y="1680"/>
            <a:chExt cx="1615" cy="1615"/>
          </a:xfrm>
        </p:grpSpPr>
        <p:sp>
          <p:nvSpPr>
            <p:cNvPr id="79" name="Google Shape;108;p2">
              <a:extLst>
                <a:ext uri="{FF2B5EF4-FFF2-40B4-BE49-F238E27FC236}">
                  <a16:creationId xmlns:a16="http://schemas.microsoft.com/office/drawing/2014/main" id="{6F066CF5-EB09-408F-8465-C59B0C9C0677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09;p2">
              <a:extLst>
                <a:ext uri="{FF2B5EF4-FFF2-40B4-BE49-F238E27FC236}">
                  <a16:creationId xmlns:a16="http://schemas.microsoft.com/office/drawing/2014/main" id="{96B1C28D-F8C8-2CA4-7E3B-D5FE3477F4B3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10;p2">
              <a:extLst>
                <a:ext uri="{FF2B5EF4-FFF2-40B4-BE49-F238E27FC236}">
                  <a16:creationId xmlns:a16="http://schemas.microsoft.com/office/drawing/2014/main" id="{902F5624-E664-A698-A60F-1A5A912CCE01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11;p2">
              <a:extLst>
                <a:ext uri="{FF2B5EF4-FFF2-40B4-BE49-F238E27FC236}">
                  <a16:creationId xmlns:a16="http://schemas.microsoft.com/office/drawing/2014/main" id="{5D6D15B3-8CD7-5F4D-38F7-13CD201F952D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12;p2">
              <a:extLst>
                <a:ext uri="{FF2B5EF4-FFF2-40B4-BE49-F238E27FC236}">
                  <a16:creationId xmlns:a16="http://schemas.microsoft.com/office/drawing/2014/main" id="{A62DADFE-DB45-2286-550D-6EE622F68E26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13;p2">
              <a:extLst>
                <a:ext uri="{FF2B5EF4-FFF2-40B4-BE49-F238E27FC236}">
                  <a16:creationId xmlns:a16="http://schemas.microsoft.com/office/drawing/2014/main" id="{40F7DB3B-6A57-A885-A6B2-692A002B4D52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" name="Google Shape;140;p2">
            <a:extLst>
              <a:ext uri="{FF2B5EF4-FFF2-40B4-BE49-F238E27FC236}">
                <a16:creationId xmlns:a16="http://schemas.microsoft.com/office/drawing/2014/main" id="{F5268851-00F0-9C1F-EED8-2A49758B58CC}"/>
              </a:ext>
            </a:extLst>
          </p:cNvPr>
          <p:cNvGrpSpPr/>
          <p:nvPr/>
        </p:nvGrpSpPr>
        <p:grpSpPr>
          <a:xfrm>
            <a:off x="1272567" y="5722349"/>
            <a:ext cx="381000" cy="381000"/>
            <a:chOff x="2078" y="1680"/>
            <a:chExt cx="1615" cy="1615"/>
          </a:xfrm>
        </p:grpSpPr>
        <p:sp>
          <p:nvSpPr>
            <p:cNvPr id="86" name="Google Shape;141;p2">
              <a:extLst>
                <a:ext uri="{FF2B5EF4-FFF2-40B4-BE49-F238E27FC236}">
                  <a16:creationId xmlns:a16="http://schemas.microsoft.com/office/drawing/2014/main" id="{81835FAF-0C27-C906-EA89-DED591D48101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42;p2">
              <a:extLst>
                <a:ext uri="{FF2B5EF4-FFF2-40B4-BE49-F238E27FC236}">
                  <a16:creationId xmlns:a16="http://schemas.microsoft.com/office/drawing/2014/main" id="{7EC7E841-D8D5-5C4A-381B-FF6F5F327F6D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43;p2">
              <a:extLst>
                <a:ext uri="{FF2B5EF4-FFF2-40B4-BE49-F238E27FC236}">
                  <a16:creationId xmlns:a16="http://schemas.microsoft.com/office/drawing/2014/main" id="{E5DFE50E-4758-7441-F980-8140816BF296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144;p2">
              <a:extLst>
                <a:ext uri="{FF2B5EF4-FFF2-40B4-BE49-F238E27FC236}">
                  <a16:creationId xmlns:a16="http://schemas.microsoft.com/office/drawing/2014/main" id="{1F7F0101-A1BE-2740-E128-90E8EC15C5D4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145;p2">
              <a:extLst>
                <a:ext uri="{FF2B5EF4-FFF2-40B4-BE49-F238E27FC236}">
                  <a16:creationId xmlns:a16="http://schemas.microsoft.com/office/drawing/2014/main" id="{A8D125F7-BC22-A083-C784-02F359481E39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146;p2">
              <a:extLst>
                <a:ext uri="{FF2B5EF4-FFF2-40B4-BE49-F238E27FC236}">
                  <a16:creationId xmlns:a16="http://schemas.microsoft.com/office/drawing/2014/main" id="{B9CAE07F-95D9-AC27-85DB-0AFD21D3B038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36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4BA6-F654-42CC-AC28-9491DF8D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3B7D0-5DD2-4349-B091-1CFECD1AE2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b="1" i="1" dirty="0"/>
              <a:t>1. </a:t>
            </a:r>
            <a:r>
              <a:rPr lang="en-US" b="1" i="1" dirty="0" err="1"/>
              <a:t>Mô</a:t>
            </a:r>
            <a:r>
              <a:rPr lang="en-US" b="1" i="1" dirty="0"/>
              <a:t> </a:t>
            </a:r>
            <a:r>
              <a:rPr lang="en-US" b="1" i="1" dirty="0" err="1"/>
              <a:t>tả</a:t>
            </a:r>
            <a:endParaRPr lang="en-US" b="1" i="1" dirty="0"/>
          </a:p>
          <a:p>
            <a:pPr>
              <a:buFontTx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1430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trắng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255</a:t>
            </a:r>
          </a:p>
          <a:p>
            <a:pPr>
              <a:buFontTx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1430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trắng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“@”, “.”, </a:t>
            </a:r>
          </a:p>
          <a:p>
            <a:pPr marL="114300" indent="0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“@”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trắng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trắng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255</a:t>
            </a:r>
          </a:p>
          <a:p>
            <a:pPr>
              <a:buFontTx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Tỉnh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tỉnh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combobox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63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tỉnh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buFontTx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Huyện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trống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huyện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tỉnh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trống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tỉnh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huyện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255.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textbox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lỗi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AB6BC-4671-32D9-C75F-3A435C234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014" y="1143745"/>
            <a:ext cx="4233632" cy="176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52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2074-83EF-AB11-D14E-76E17819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D2591-4D58-1A9E-98F3-55B2BA064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i="1" dirty="0"/>
              <a:t>2. </a:t>
            </a:r>
            <a:r>
              <a:rPr lang="en-US" b="1" i="1" dirty="0" err="1"/>
              <a:t>Phương</a:t>
            </a:r>
            <a:r>
              <a:rPr lang="en-US" b="1" i="1" dirty="0"/>
              <a:t> </a:t>
            </a:r>
            <a:r>
              <a:rPr lang="en-US" b="1" i="1" dirty="0" err="1"/>
              <a:t>pháp</a:t>
            </a:r>
            <a:r>
              <a:rPr lang="en-US" b="1" i="1" dirty="0"/>
              <a:t> </a:t>
            </a:r>
            <a:r>
              <a:rPr lang="en-US" b="1" i="1" dirty="0" err="1"/>
              <a:t>thực</a:t>
            </a:r>
            <a:r>
              <a:rPr lang="en-US" b="1" i="1" dirty="0"/>
              <a:t> </a:t>
            </a:r>
            <a:r>
              <a:rPr lang="en-US" b="1" i="1" dirty="0" err="1"/>
              <a:t>hiện</a:t>
            </a:r>
            <a:endParaRPr lang="en-US" b="1" i="1" dirty="0"/>
          </a:p>
          <a:p>
            <a:pPr>
              <a:buFontTx/>
              <a:buChar char="-"/>
            </a:pP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thủ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hộp</a:t>
            </a:r>
            <a:r>
              <a:rPr lang="en-US" sz="2000" dirty="0"/>
              <a:t> </a:t>
            </a:r>
            <a:r>
              <a:rPr lang="en-US" sz="2000" dirty="0" err="1"/>
              <a:t>đen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:</a:t>
            </a:r>
          </a:p>
          <a:p>
            <a:pPr marL="114300" indent="0">
              <a:buNone/>
            </a:pPr>
            <a:r>
              <a:rPr lang="en-US" sz="2000" dirty="0"/>
              <a:t>	+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biên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	+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đương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:</a:t>
            </a:r>
          </a:p>
          <a:p>
            <a:pPr marL="114300" indent="0">
              <a:buNone/>
            </a:pPr>
            <a:r>
              <a:rPr lang="en-US" sz="2000" dirty="0"/>
              <a:t>	+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bố</a:t>
            </a:r>
            <a:r>
              <a:rPr lang="en-US" sz="2000" dirty="0"/>
              <a:t> </a:t>
            </a:r>
            <a:r>
              <a:rPr lang="en-US" sz="2000" dirty="0" err="1"/>
              <a:t>cục</a:t>
            </a:r>
            <a:r>
              <a:rPr lang="en-US" sz="2000" dirty="0"/>
              <a:t>,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, </a:t>
            </a:r>
            <a:r>
              <a:rPr lang="en-US" sz="2000" dirty="0" err="1"/>
              <a:t>kích</a:t>
            </a:r>
            <a:r>
              <a:rPr lang="en-US" sz="2000" dirty="0"/>
              <a:t> </a:t>
            </a:r>
            <a:r>
              <a:rPr lang="en-US" sz="2000" dirty="0" err="1"/>
              <a:t>thước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	+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font, size, </a:t>
            </a:r>
            <a:r>
              <a:rPr lang="en-US" sz="2000" dirty="0" err="1"/>
              <a:t>màu</a:t>
            </a:r>
            <a:r>
              <a:rPr lang="en-US" sz="2000" dirty="0"/>
              <a:t> </a:t>
            </a:r>
            <a:r>
              <a:rPr lang="en-US" sz="2000" dirty="0" err="1"/>
              <a:t>sắc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chữ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	+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thích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,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duyệt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	+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phím</a:t>
            </a:r>
            <a:r>
              <a:rPr lang="en-US" sz="2000" dirty="0"/>
              <a:t> tab, </a:t>
            </a:r>
            <a:r>
              <a:rPr lang="en-US" sz="2000" dirty="0" err="1"/>
              <a:t>phím</a:t>
            </a:r>
            <a:r>
              <a:rPr lang="en-US" sz="2000" dirty="0"/>
              <a:t> Enter</a:t>
            </a:r>
          </a:p>
          <a:p>
            <a:pPr>
              <a:buFontTx/>
              <a:buChar char="-"/>
            </a:pP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: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	</a:t>
            </a:r>
            <a:r>
              <a:rPr lang="en-US" sz="2000" dirty="0"/>
              <a:t>+ </a:t>
            </a:r>
            <a:r>
              <a:rPr lang="en-US" sz="2000" dirty="0" err="1"/>
              <a:t>Đo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tải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,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hiển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	+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chịu</a:t>
            </a:r>
            <a:r>
              <a:rPr lang="en-US" sz="2000" dirty="0"/>
              <a:t> </a:t>
            </a:r>
            <a:r>
              <a:rPr lang="en-US" sz="2000" dirty="0" err="1"/>
              <a:t>tải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198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66295-3A63-4BFB-BE84-90B9C27A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F519E-2545-4E30-9F36-2A0CB1D74F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i="1" dirty="0"/>
              <a:t>3. </a:t>
            </a:r>
            <a:r>
              <a:rPr lang="en-US" b="1" i="1" dirty="0" err="1"/>
              <a:t>Các</a:t>
            </a:r>
            <a:r>
              <a:rPr lang="en-US" b="1" i="1" dirty="0"/>
              <a:t> </a:t>
            </a:r>
            <a:r>
              <a:rPr lang="en-US" b="1" i="1" dirty="0" err="1"/>
              <a:t>trường</a:t>
            </a:r>
            <a:r>
              <a:rPr lang="en-US" b="1" i="1" dirty="0"/>
              <a:t> </a:t>
            </a:r>
            <a:r>
              <a:rPr lang="en-US" b="1" i="1" dirty="0" err="1"/>
              <a:t>hợp</a:t>
            </a:r>
            <a:r>
              <a:rPr lang="en-US" b="1" i="1" dirty="0"/>
              <a:t> </a:t>
            </a:r>
            <a:r>
              <a:rPr lang="en-US" b="1" i="1" dirty="0" err="1"/>
              <a:t>kiểm</a:t>
            </a:r>
            <a:r>
              <a:rPr lang="en-US" b="1" i="1" dirty="0"/>
              <a:t> </a:t>
            </a:r>
            <a:r>
              <a:rPr lang="en-US" b="1" i="1" dirty="0" err="1"/>
              <a:t>thử</a:t>
            </a:r>
            <a:endParaRPr lang="en-US" b="1" i="1" dirty="0"/>
          </a:p>
          <a:p>
            <a:pPr>
              <a:buFontTx/>
              <a:buChar char="-"/>
            </a:pP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đúng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đầy</a:t>
            </a:r>
            <a:r>
              <a:rPr lang="en-US" sz="2000" dirty="0"/>
              <a:t> </a:t>
            </a:r>
            <a:r>
              <a:rPr lang="en-US" sz="2000" dirty="0" err="1"/>
              <a:t>đủ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</a:t>
            </a:r>
          </a:p>
          <a:p>
            <a:pPr>
              <a:buFontTx/>
              <a:buChar char="-"/>
            </a:pPr>
            <a:r>
              <a:rPr lang="en-US" sz="2000" dirty="0" err="1"/>
              <a:t>Bỏ</a:t>
            </a:r>
            <a:r>
              <a:rPr lang="en-US" sz="2000" dirty="0"/>
              <a:t> </a:t>
            </a:r>
            <a:r>
              <a:rPr lang="en-US" sz="2000" dirty="0" err="1"/>
              <a:t>trống</a:t>
            </a:r>
            <a:r>
              <a:rPr lang="en-US" sz="2000" dirty="0"/>
              <a:t>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</a:t>
            </a:r>
          </a:p>
          <a:p>
            <a:pPr>
              <a:buFontTx/>
              <a:buChar char="-"/>
            </a:pP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họ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</a:p>
          <a:p>
            <a:pPr>
              <a:buFontTx/>
              <a:buChar char="-"/>
            </a:pP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địa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</a:p>
          <a:p>
            <a:pPr>
              <a:buFontTx/>
              <a:buChar char="-"/>
            </a:pP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tỉnh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huyện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xã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điện</a:t>
            </a:r>
            <a:r>
              <a:rPr lang="en-US" sz="2000" dirty="0"/>
              <a:t> </a:t>
            </a:r>
            <a:r>
              <a:rPr lang="en-US" sz="2000" dirty="0" err="1"/>
              <a:t>thoại</a:t>
            </a:r>
            <a:r>
              <a:rPr lang="en-US" sz="2000" dirty="0"/>
              <a:t>: </a:t>
            </a:r>
            <a:r>
              <a:rPr lang="en-US" sz="2000" dirty="0" err="1"/>
              <a:t>lớn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11 </a:t>
            </a:r>
            <a:r>
              <a:rPr lang="en-US" sz="2000" dirty="0" err="1"/>
              <a:t>số</a:t>
            </a:r>
            <a:r>
              <a:rPr lang="en-US" sz="2000" dirty="0"/>
              <a:t>, </a:t>
            </a:r>
            <a:r>
              <a:rPr lang="en-US" sz="2000" dirty="0" err="1"/>
              <a:t>có</a:t>
            </a:r>
            <a:r>
              <a:rPr lang="en-US" sz="2000" dirty="0"/>
              <a:t> 10 </a:t>
            </a:r>
            <a:r>
              <a:rPr lang="en-US" sz="2000" dirty="0" err="1"/>
              <a:t>số</a:t>
            </a:r>
            <a:r>
              <a:rPr lang="en-US" sz="2000" dirty="0"/>
              <a:t>, </a:t>
            </a:r>
            <a:r>
              <a:rPr lang="en-US" sz="2000" dirty="0" err="1"/>
              <a:t>ít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9 </a:t>
            </a:r>
            <a:r>
              <a:rPr lang="en-US" sz="2000" dirty="0" err="1"/>
              <a:t>số</a:t>
            </a:r>
            <a:r>
              <a:rPr lang="en-US" sz="2000" dirty="0"/>
              <a:t>,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điện</a:t>
            </a:r>
            <a:r>
              <a:rPr lang="en-US" sz="2000" dirty="0"/>
              <a:t> </a:t>
            </a:r>
            <a:r>
              <a:rPr lang="en-US" sz="2000" dirty="0" err="1"/>
              <a:t>thoại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chữ</a:t>
            </a:r>
            <a:r>
              <a:rPr lang="en-US" sz="2000" dirty="0"/>
              <a:t>,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biệt</a:t>
            </a:r>
            <a:r>
              <a:rPr lang="en-US" sz="2000" dirty="0"/>
              <a:t>,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điện</a:t>
            </a:r>
            <a:r>
              <a:rPr lang="en-US" sz="2000" dirty="0"/>
              <a:t> </a:t>
            </a:r>
            <a:r>
              <a:rPr lang="en-US" sz="2000" dirty="0" err="1"/>
              <a:t>thoại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 err="1"/>
              <a:t>Nhập</a:t>
            </a:r>
            <a:r>
              <a:rPr lang="en-US" sz="2000" dirty="0"/>
              <a:t> email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“@” </a:t>
            </a:r>
            <a:r>
              <a:rPr lang="en-US" sz="2000" dirty="0" err="1"/>
              <a:t>và</a:t>
            </a:r>
            <a:r>
              <a:rPr lang="en-US" sz="2000" dirty="0"/>
              <a:t> “.”,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trước</a:t>
            </a:r>
            <a:r>
              <a:rPr lang="en-US" sz="2000" dirty="0"/>
              <a:t> “@”,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chữ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,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“@”,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 email</a:t>
            </a:r>
          </a:p>
          <a:p>
            <a:pPr>
              <a:buFontTx/>
              <a:buChar char="-"/>
            </a:pP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sai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, </a:t>
            </a:r>
            <a:r>
              <a:rPr lang="en-US" sz="2000" dirty="0" err="1"/>
              <a:t>đúng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,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giảm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endParaRPr lang="en-US" sz="2000" dirty="0"/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3086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2C09B-2BD2-E6CF-BFB4-4D49013F7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BA56-10A7-AAB8-1660-F9F89B1C6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E562F-039D-FE3E-A470-E4CA6181B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i="1" dirty="0"/>
              <a:t>4. </a:t>
            </a:r>
            <a:r>
              <a:rPr lang="en-US" b="1" i="1" dirty="0" err="1"/>
              <a:t>Triển</a:t>
            </a:r>
            <a:r>
              <a:rPr lang="en-US" b="1" i="1" dirty="0"/>
              <a:t> </a:t>
            </a:r>
            <a:r>
              <a:rPr lang="en-US" b="1" i="1" dirty="0" err="1"/>
              <a:t>khai</a:t>
            </a:r>
            <a:r>
              <a:rPr lang="en-US" b="1" i="1" dirty="0"/>
              <a:t> test case </a:t>
            </a:r>
            <a:r>
              <a:rPr lang="en-US" b="1" i="1" dirty="0" err="1"/>
              <a:t>chức</a:t>
            </a:r>
            <a:r>
              <a:rPr lang="en-US" b="1" i="1" dirty="0"/>
              <a:t> </a:t>
            </a:r>
            <a:r>
              <a:rPr lang="en-US" b="1" i="1" dirty="0" err="1"/>
              <a:t>năng</a:t>
            </a:r>
            <a:endParaRPr lang="en-US" b="1" i="1" dirty="0"/>
          </a:p>
          <a:p>
            <a:pPr marL="114300" indent="0">
              <a:buNone/>
            </a:pPr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4CD65E-796E-15C7-9065-792472BB5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686802"/>
              </p:ext>
            </p:extLst>
          </p:nvPr>
        </p:nvGraphicFramePr>
        <p:xfrm>
          <a:off x="742950" y="1504466"/>
          <a:ext cx="7658100" cy="48172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9795">
                  <a:extLst>
                    <a:ext uri="{9D8B030D-6E8A-4147-A177-3AD203B41FA5}">
                      <a16:colId xmlns:a16="http://schemas.microsoft.com/office/drawing/2014/main" val="4018311155"/>
                    </a:ext>
                  </a:extLst>
                </a:gridCol>
                <a:gridCol w="6428305">
                  <a:extLst>
                    <a:ext uri="{9D8B030D-6E8A-4147-A177-3AD203B41FA5}">
                      <a16:colId xmlns:a16="http://schemas.microsoft.com/office/drawing/2014/main" val="586557054"/>
                    </a:ext>
                  </a:extLst>
                </a:gridCol>
              </a:tblGrid>
              <a:tr h="12222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>
                          <a:effectLst/>
                        </a:rPr>
                        <a:t>Mã Testcase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59" marR="300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>
                          <a:effectLst/>
                        </a:rPr>
                        <a:t>TC</a:t>
                      </a:r>
                      <a:r>
                        <a:rPr lang="en-US" sz="600">
                          <a:effectLst/>
                        </a:rPr>
                        <a:t>155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59" marR="30059" marT="0" marB="0"/>
                </a:tc>
                <a:extLst>
                  <a:ext uri="{0D108BD9-81ED-4DB2-BD59-A6C34878D82A}">
                    <a16:rowId xmlns:a16="http://schemas.microsoft.com/office/drawing/2014/main" val="3213002934"/>
                  </a:ext>
                </a:extLst>
              </a:tr>
              <a:tr h="12222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600">
                          <a:effectLst/>
                        </a:rPr>
                        <a:t>Tên test case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59" marR="300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600">
                          <a:effectLst/>
                        </a:rPr>
                        <a:t>Nhập đầy đủ các trường thong tin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59" marR="30059" marT="0" marB="0"/>
                </a:tc>
                <a:extLst>
                  <a:ext uri="{0D108BD9-81ED-4DB2-BD59-A6C34878D82A}">
                    <a16:rowId xmlns:a16="http://schemas.microsoft.com/office/drawing/2014/main" val="1378721073"/>
                  </a:ext>
                </a:extLst>
              </a:tr>
              <a:tr h="12222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600">
                          <a:effectLst/>
                        </a:rPr>
                        <a:t>Mục đích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59" marR="300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600">
                          <a:effectLst/>
                        </a:rPr>
                        <a:t>Kiểm tra khả năng xử lý với thông tin hợp lệ khi yêu cầu thanh toán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59" marR="30059" marT="0" marB="0"/>
                </a:tc>
                <a:extLst>
                  <a:ext uri="{0D108BD9-81ED-4DB2-BD59-A6C34878D82A}">
                    <a16:rowId xmlns:a16="http://schemas.microsoft.com/office/drawing/2014/main" val="1815990266"/>
                  </a:ext>
                </a:extLst>
              </a:tr>
              <a:tr h="12222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>
                          <a:effectLst/>
                        </a:rPr>
                        <a:t>Điều kiện trước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59" marR="300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600">
                          <a:effectLst/>
                        </a:rPr>
                        <a:t>Người đăng nhập thành công vào hệ thống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59" marR="30059" marT="0" marB="0"/>
                </a:tc>
                <a:extLst>
                  <a:ext uri="{0D108BD9-81ED-4DB2-BD59-A6C34878D82A}">
                    <a16:rowId xmlns:a16="http://schemas.microsoft.com/office/drawing/2014/main" val="3974558306"/>
                  </a:ext>
                </a:extLst>
              </a:tr>
              <a:tr h="173174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>
                          <a:effectLst/>
                        </a:rPr>
                        <a:t>Các bước thực hiện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59" marR="300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B1: Truy cập vào website https://nxbkimdong.com.vn/</a:t>
                      </a:r>
                      <a:endParaRPr lang="en-US" sz="6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B2: Đăng nhập tài khoản </a:t>
                      </a:r>
                      <a:endParaRPr lang="en-US" sz="6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B3: Nhấn chọn giỏ hàng</a:t>
                      </a:r>
                      <a:endParaRPr lang="en-US" sz="6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B4: Nhấn Thanh toán</a:t>
                      </a:r>
                      <a:endParaRPr lang="en-US" sz="6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B5: Nhập </a:t>
                      </a:r>
                      <a:r>
                        <a:rPr lang="en-US" sz="600" dirty="0" err="1">
                          <a:effectLst/>
                        </a:rPr>
                        <a:t>đầy</a:t>
                      </a:r>
                      <a:r>
                        <a:rPr lang="en-US" sz="600" dirty="0">
                          <a:effectLst/>
                        </a:rPr>
                        <a:t> </a:t>
                      </a:r>
                      <a:r>
                        <a:rPr lang="en-US" sz="600" dirty="0" err="1">
                          <a:effectLst/>
                        </a:rPr>
                        <a:t>đủ</a:t>
                      </a:r>
                      <a:r>
                        <a:rPr lang="en-US" sz="600" dirty="0">
                          <a:effectLst/>
                        </a:rPr>
                        <a:t> </a:t>
                      </a:r>
                      <a:r>
                        <a:rPr lang="en-US" sz="600" dirty="0" err="1">
                          <a:effectLst/>
                        </a:rPr>
                        <a:t>các</a:t>
                      </a:r>
                      <a:r>
                        <a:rPr lang="en-US" sz="600" dirty="0">
                          <a:effectLst/>
                        </a:rPr>
                        <a:t> </a:t>
                      </a:r>
                      <a:r>
                        <a:rPr lang="en-US" sz="600" dirty="0" err="1">
                          <a:effectLst/>
                        </a:rPr>
                        <a:t>trường</a:t>
                      </a:r>
                      <a:r>
                        <a:rPr lang="en-US" sz="600" dirty="0">
                          <a:effectLst/>
                        </a:rPr>
                        <a:t> </a:t>
                      </a:r>
                      <a:r>
                        <a:rPr lang="en-US" sz="600" dirty="0" err="1">
                          <a:effectLst/>
                        </a:rPr>
                        <a:t>thông</a:t>
                      </a:r>
                      <a:r>
                        <a:rPr lang="en-US" sz="600" dirty="0">
                          <a:effectLst/>
                        </a:rPr>
                        <a:t> tin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B</a:t>
                      </a:r>
                      <a:r>
                        <a:rPr lang="en-US" sz="600" dirty="0">
                          <a:effectLst/>
                        </a:rPr>
                        <a:t>6</a:t>
                      </a:r>
                      <a:r>
                        <a:rPr lang="vi-VN" sz="600" dirty="0">
                          <a:effectLst/>
                        </a:rPr>
                        <a:t>: Nhấn Phương thức thanh toán</a:t>
                      </a:r>
                      <a:endParaRPr lang="en-US" sz="6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B</a:t>
                      </a:r>
                      <a:r>
                        <a:rPr lang="en-US" sz="600" dirty="0">
                          <a:effectLst/>
                        </a:rPr>
                        <a:t>7</a:t>
                      </a:r>
                      <a:r>
                        <a:rPr lang="vi-VN" sz="600" dirty="0">
                          <a:effectLst/>
                        </a:rPr>
                        <a:t>: Chọn phương thức thanh toán</a:t>
                      </a:r>
                      <a:endParaRPr lang="en-US" sz="6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B</a:t>
                      </a:r>
                      <a:r>
                        <a:rPr lang="en-US" sz="600" dirty="0">
                          <a:effectLst/>
                        </a:rPr>
                        <a:t>8</a:t>
                      </a:r>
                      <a:r>
                        <a:rPr lang="vi-VN" sz="600" dirty="0">
                          <a:effectLst/>
                        </a:rPr>
                        <a:t>: Nhấn Thanh toán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59" marR="30059" marT="0" marB="0"/>
                </a:tc>
                <a:extLst>
                  <a:ext uri="{0D108BD9-81ED-4DB2-BD59-A6C34878D82A}">
                    <a16:rowId xmlns:a16="http://schemas.microsoft.com/office/drawing/2014/main" val="3907933592"/>
                  </a:ext>
                </a:extLst>
              </a:tr>
              <a:tr h="139363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Kết quả mong muốn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59" marR="300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B1: Hiển thị trang chủ NXB Kim Đồng</a:t>
                      </a:r>
                      <a:endParaRPr lang="en-US" sz="6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B2: Hiển thị giao diện đăng nhập</a:t>
                      </a:r>
                      <a:endParaRPr lang="en-US" sz="6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B3: Hiển thị giao diện giỏ hàng và những bộ truyện trong đó. Mỗi bộ truyện được hiển thị bao gồm: tên truyện, hình ảnh, giá tiền</a:t>
                      </a:r>
                      <a:endParaRPr lang="en-US" sz="6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B4: Hiển thị giao diện nhập thông tin vận chuyển</a:t>
                      </a:r>
                      <a:endParaRPr lang="en-US" sz="6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B</a:t>
                      </a:r>
                      <a:r>
                        <a:rPr lang="en-US" sz="600" dirty="0">
                          <a:effectLst/>
                        </a:rPr>
                        <a:t>6</a:t>
                      </a:r>
                      <a:r>
                        <a:rPr lang="vi-VN" sz="600" dirty="0">
                          <a:effectLst/>
                        </a:rPr>
                        <a:t>: Hiển thị giao diện phương thức thanh toán</a:t>
                      </a:r>
                      <a:endParaRPr lang="en-US" sz="6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B</a:t>
                      </a:r>
                      <a:r>
                        <a:rPr lang="en-US" sz="600" dirty="0">
                          <a:effectLst/>
                        </a:rPr>
                        <a:t>8</a:t>
                      </a:r>
                      <a:r>
                        <a:rPr lang="vi-VN" sz="600" dirty="0">
                          <a:effectLst/>
                        </a:rPr>
                        <a:t>: Hiển thị thông báo đặt hàng thành công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59" marR="30059" marT="0" marB="0"/>
                </a:tc>
                <a:extLst>
                  <a:ext uri="{0D108BD9-81ED-4DB2-BD59-A6C34878D82A}">
                    <a16:rowId xmlns:a16="http://schemas.microsoft.com/office/drawing/2014/main" val="1011351743"/>
                  </a:ext>
                </a:extLst>
              </a:tr>
              <a:tr h="120293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Kết quả thực tế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59" marR="30059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B1: Hiển thị trang chủ NXB Kim Đồng</a:t>
                      </a:r>
                      <a:endParaRPr lang="en-US" sz="6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B2: Hiển thị giao diện đăng nhập</a:t>
                      </a:r>
                      <a:endParaRPr lang="en-US" sz="6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B3: Hiển thị giao diện giỏ hàng và những bộ truyện trong đó. Mỗi bộ truyện được hiển thị bao gồm: tên truyện, hình ảnh, giá tiền</a:t>
                      </a:r>
                      <a:endParaRPr lang="en-US" sz="6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B4: Hiển thị giao diện nhập thông tin vận chuyển</a:t>
                      </a:r>
                      <a:endParaRPr lang="en-US" sz="6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B</a:t>
                      </a:r>
                      <a:r>
                        <a:rPr lang="en-US" sz="600" dirty="0">
                          <a:effectLst/>
                        </a:rPr>
                        <a:t>6</a:t>
                      </a:r>
                      <a:r>
                        <a:rPr lang="vi-VN" sz="600" dirty="0">
                          <a:effectLst/>
                        </a:rPr>
                        <a:t>: Hiển thị giao diện phương thức thanh toán</a:t>
                      </a:r>
                      <a:endParaRPr lang="en-US" sz="6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600" dirty="0">
                          <a:effectLst/>
                        </a:rPr>
                        <a:t>B</a:t>
                      </a:r>
                      <a:r>
                        <a:rPr lang="en-US" sz="600" dirty="0">
                          <a:effectLst/>
                        </a:rPr>
                        <a:t>8</a:t>
                      </a:r>
                      <a:r>
                        <a:rPr lang="vi-VN" sz="600" dirty="0">
                          <a:effectLst/>
                        </a:rPr>
                        <a:t>: Hiển thị thông báo đặt hàng thành công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059" marR="30059" marT="0" marB="0"/>
                </a:tc>
                <a:extLst>
                  <a:ext uri="{0D108BD9-81ED-4DB2-BD59-A6C34878D82A}">
                    <a16:rowId xmlns:a16="http://schemas.microsoft.com/office/drawing/2014/main" val="1605608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23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05F83-C5E9-2125-D1D2-A22BA7E4A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EDDA-FB42-CD3B-A5CD-5C80E8F1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A1A3A-3272-919B-3C68-C09741940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i="1" dirty="0"/>
              <a:t>5. </a:t>
            </a:r>
            <a:r>
              <a:rPr lang="en-US" b="1" i="1" dirty="0" err="1"/>
              <a:t>Triển</a:t>
            </a:r>
            <a:r>
              <a:rPr lang="en-US" b="1" i="1" dirty="0"/>
              <a:t> </a:t>
            </a:r>
            <a:r>
              <a:rPr lang="en-US" b="1" i="1" dirty="0" err="1"/>
              <a:t>khai</a:t>
            </a:r>
            <a:r>
              <a:rPr lang="en-US" b="1" i="1" dirty="0"/>
              <a:t> test case </a:t>
            </a:r>
            <a:r>
              <a:rPr lang="en-US" b="1" i="1" dirty="0" err="1"/>
              <a:t>giao</a:t>
            </a:r>
            <a:r>
              <a:rPr lang="en-US" b="1" i="1" dirty="0"/>
              <a:t> </a:t>
            </a:r>
            <a:r>
              <a:rPr lang="en-US" b="1" i="1" dirty="0" err="1"/>
              <a:t>diện</a:t>
            </a:r>
            <a:endParaRPr lang="en-US" b="1" i="1" dirty="0"/>
          </a:p>
          <a:p>
            <a:pPr marL="114300" indent="0">
              <a:buNone/>
            </a:pPr>
            <a:endParaRPr lang="en-US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20DE5B-7523-322F-17B6-6BF6F4E30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681454"/>
              </p:ext>
            </p:extLst>
          </p:nvPr>
        </p:nvGraphicFramePr>
        <p:xfrm>
          <a:off x="612842" y="1634247"/>
          <a:ext cx="8005863" cy="46762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5640">
                  <a:extLst>
                    <a:ext uri="{9D8B030D-6E8A-4147-A177-3AD203B41FA5}">
                      <a16:colId xmlns:a16="http://schemas.microsoft.com/office/drawing/2014/main" val="1866169895"/>
                    </a:ext>
                  </a:extLst>
                </a:gridCol>
                <a:gridCol w="6720223">
                  <a:extLst>
                    <a:ext uri="{9D8B030D-6E8A-4147-A177-3AD203B41FA5}">
                      <a16:colId xmlns:a16="http://schemas.microsoft.com/office/drawing/2014/main" val="4265021753"/>
                    </a:ext>
                  </a:extLst>
                </a:gridCol>
              </a:tblGrid>
              <a:tr h="3440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000">
                          <a:effectLst/>
                        </a:rPr>
                        <a:t>Mã Testcase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70" marR="536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000">
                          <a:effectLst/>
                        </a:rPr>
                        <a:t>TC</a:t>
                      </a:r>
                      <a:r>
                        <a:rPr lang="en-US" sz="1000">
                          <a:effectLst/>
                        </a:rPr>
                        <a:t>170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70" marR="53670" marT="0" marB="0"/>
                </a:tc>
                <a:extLst>
                  <a:ext uri="{0D108BD9-81ED-4DB2-BD59-A6C34878D82A}">
                    <a16:rowId xmlns:a16="http://schemas.microsoft.com/office/drawing/2014/main" val="1250733975"/>
                  </a:ext>
                </a:extLst>
              </a:tr>
              <a:tr h="3440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000">
                          <a:effectLst/>
                        </a:rPr>
                        <a:t>Tên test case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70" marR="536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000">
                          <a:effectLst/>
                        </a:rPr>
                        <a:t>Kiểm tra khả năng sử dụng phím tab, phím Enter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70" marR="53670" marT="0" marB="0"/>
                </a:tc>
                <a:extLst>
                  <a:ext uri="{0D108BD9-81ED-4DB2-BD59-A6C34878D82A}">
                    <a16:rowId xmlns:a16="http://schemas.microsoft.com/office/drawing/2014/main" val="3748343266"/>
                  </a:ext>
                </a:extLst>
              </a:tr>
              <a:tr h="3440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000">
                          <a:effectLst/>
                        </a:rPr>
                        <a:t>Mục đích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70" marR="536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000">
                          <a:effectLst/>
                        </a:rPr>
                        <a:t>Xác minh sự tương tác giữa các trường khi sử dụng phím tab, Enter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70" marR="53670" marT="0" marB="0"/>
                </a:tc>
                <a:extLst>
                  <a:ext uri="{0D108BD9-81ED-4DB2-BD59-A6C34878D82A}">
                    <a16:rowId xmlns:a16="http://schemas.microsoft.com/office/drawing/2014/main" val="3366155846"/>
                  </a:ext>
                </a:extLst>
              </a:tr>
              <a:tr h="34404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000">
                          <a:effectLst/>
                        </a:rPr>
                        <a:t>Điều kiện trước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70" marR="536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000">
                          <a:effectLst/>
                        </a:rPr>
                        <a:t>Mở trang phương thức thanh toán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70" marR="53670" marT="0" marB="0"/>
                </a:tc>
                <a:extLst>
                  <a:ext uri="{0D108BD9-81ED-4DB2-BD59-A6C34878D82A}">
                    <a16:rowId xmlns:a16="http://schemas.microsoft.com/office/drawing/2014/main" val="598667925"/>
                  </a:ext>
                </a:extLst>
              </a:tr>
              <a:tr h="132570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000">
                          <a:effectLst/>
                        </a:rPr>
                        <a:t>Các bước thực hiện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70" marR="536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000">
                          <a:effectLst/>
                        </a:rPr>
                        <a:t>B1: Truy cập website https://nxbkimdong.com.vn/</a:t>
                      </a:r>
                      <a:endParaRPr lang="en-US" sz="10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000">
                          <a:effectLst/>
                        </a:rPr>
                        <a:t>B2: Chọn một bộ truyện bất kỳ</a:t>
                      </a:r>
                      <a:endParaRPr lang="en-US" sz="10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000">
                          <a:effectLst/>
                        </a:rPr>
                        <a:t>B3: Nhấn mua ngay</a:t>
                      </a:r>
                      <a:endParaRPr lang="en-US" sz="10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000">
                          <a:effectLst/>
                        </a:rPr>
                        <a:t>B4: Nhập đúng và đầy đủ các trườn thông tin vận chuyển</a:t>
                      </a:r>
                      <a:endParaRPr lang="en-US" sz="10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000">
                          <a:effectLst/>
                        </a:rPr>
                        <a:t>B5: Nhấn phương thức thanh toán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70" marR="53670" marT="0" marB="0"/>
                </a:tc>
                <a:extLst>
                  <a:ext uri="{0D108BD9-81ED-4DB2-BD59-A6C34878D82A}">
                    <a16:rowId xmlns:a16="http://schemas.microsoft.com/office/drawing/2014/main" val="554006126"/>
                  </a:ext>
                </a:extLst>
              </a:tr>
              <a:tr h="93992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000">
                          <a:effectLst/>
                        </a:rPr>
                        <a:t>Kết quả mong muốn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70" marR="536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000">
                          <a:effectLst/>
                        </a:rPr>
                        <a:t>Khi nhấn tab, con trỏ chuột di chuyển từ vị trí đặt đến các trường nhập, link liên kết, nút button</a:t>
                      </a:r>
                      <a:endParaRPr lang="en-US" sz="10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000">
                          <a:effectLst/>
                        </a:rPr>
                        <a:t>Khi con trỏ chuột di chuyển đến vị trí nút button hoặc link liên kết, nhấn Enter sẽ kích hoạt các chức năng tương ứng của từng nút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70" marR="53670" marT="0" marB="0"/>
                </a:tc>
                <a:extLst>
                  <a:ext uri="{0D108BD9-81ED-4DB2-BD59-A6C34878D82A}">
                    <a16:rowId xmlns:a16="http://schemas.microsoft.com/office/drawing/2014/main" val="919974319"/>
                  </a:ext>
                </a:extLst>
              </a:tr>
              <a:tr h="93992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000">
                          <a:effectLst/>
                        </a:rPr>
                        <a:t>Kết quả thực tế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70" marR="536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000" dirty="0">
                          <a:effectLst/>
                        </a:rPr>
                        <a:t>Khi nhấn tab, con trỏ chuột di chuyển từ vị trí đặt đến các trường nhập, link liên kết, nút button</a:t>
                      </a:r>
                      <a:endParaRPr lang="en-US" sz="10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000" dirty="0">
                          <a:effectLst/>
                        </a:rPr>
                        <a:t>Khi con trỏ chuột di chuyển đến vị trí nút button hoặc link liên kết, nhấn Enter sẽ kích hoạt các chức năng tương ứng của từng nút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70" marR="53670" marT="0" marB="0"/>
                </a:tc>
                <a:extLst>
                  <a:ext uri="{0D108BD9-81ED-4DB2-BD59-A6C34878D82A}">
                    <a16:rowId xmlns:a16="http://schemas.microsoft.com/office/drawing/2014/main" val="1527253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947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9BD42-D607-7493-4248-A3588D73F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BF0E0-3AC4-1DB0-B8A4-448E00F29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9532D-3C28-C6A1-045F-ACC4BE2C4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i="1" dirty="0"/>
              <a:t>6. </a:t>
            </a:r>
            <a:r>
              <a:rPr lang="en-US" b="1" i="1" dirty="0" err="1"/>
              <a:t>Triển</a:t>
            </a:r>
            <a:r>
              <a:rPr lang="en-US" b="1" i="1" dirty="0"/>
              <a:t> </a:t>
            </a:r>
            <a:r>
              <a:rPr lang="en-US" b="1" i="1" dirty="0" err="1"/>
              <a:t>khai</a:t>
            </a:r>
            <a:r>
              <a:rPr lang="en-US" b="1" i="1" dirty="0"/>
              <a:t> test case </a:t>
            </a:r>
            <a:r>
              <a:rPr lang="en-US" b="1" i="1" dirty="0" err="1"/>
              <a:t>hiệu</a:t>
            </a:r>
            <a:r>
              <a:rPr lang="en-US" b="1" i="1" dirty="0"/>
              <a:t> </a:t>
            </a:r>
            <a:r>
              <a:rPr lang="en-US" b="1" i="1" dirty="0" err="1"/>
              <a:t>năng</a:t>
            </a:r>
            <a:endParaRPr lang="en-US" b="1" i="1" dirty="0"/>
          </a:p>
          <a:p>
            <a:pPr marL="114300" indent="0">
              <a:buNone/>
            </a:pPr>
            <a:endParaRPr lang="en-US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6DACCD-17E1-C499-F3E1-4FA9BE99D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91881"/>
              </p:ext>
            </p:extLst>
          </p:nvPr>
        </p:nvGraphicFramePr>
        <p:xfrm>
          <a:off x="544749" y="1556426"/>
          <a:ext cx="8054502" cy="48668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3452">
                  <a:extLst>
                    <a:ext uri="{9D8B030D-6E8A-4147-A177-3AD203B41FA5}">
                      <a16:colId xmlns:a16="http://schemas.microsoft.com/office/drawing/2014/main" val="4187268639"/>
                    </a:ext>
                  </a:extLst>
                </a:gridCol>
                <a:gridCol w="6761050">
                  <a:extLst>
                    <a:ext uri="{9D8B030D-6E8A-4147-A177-3AD203B41FA5}">
                      <a16:colId xmlns:a16="http://schemas.microsoft.com/office/drawing/2014/main" val="123599970"/>
                    </a:ext>
                  </a:extLst>
                </a:gridCol>
              </a:tblGrid>
              <a:tr h="34442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100">
                          <a:effectLst/>
                        </a:rPr>
                        <a:t>Mã Testcase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10" marR="566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100">
                          <a:effectLst/>
                        </a:rPr>
                        <a:t>TC</a:t>
                      </a:r>
                      <a:r>
                        <a:rPr lang="en-US" sz="1100">
                          <a:effectLst/>
                        </a:rPr>
                        <a:t>052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10" marR="56610" marT="0" marB="0"/>
                </a:tc>
                <a:extLst>
                  <a:ext uri="{0D108BD9-81ED-4DB2-BD59-A6C34878D82A}">
                    <a16:rowId xmlns:a16="http://schemas.microsoft.com/office/drawing/2014/main" val="2111957573"/>
                  </a:ext>
                </a:extLst>
              </a:tr>
              <a:tr h="34442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100">
                          <a:effectLst/>
                        </a:rPr>
                        <a:t>Tên test case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10" marR="566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100">
                          <a:effectLst/>
                        </a:rPr>
                        <a:t>Kiểm tra thời gian hiển thị lỗi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10" marR="56610" marT="0" marB="0"/>
                </a:tc>
                <a:extLst>
                  <a:ext uri="{0D108BD9-81ED-4DB2-BD59-A6C34878D82A}">
                    <a16:rowId xmlns:a16="http://schemas.microsoft.com/office/drawing/2014/main" val="346902937"/>
                  </a:ext>
                </a:extLst>
              </a:tr>
              <a:tr h="21530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100">
                          <a:effectLst/>
                        </a:rPr>
                        <a:t>Mục đích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10" marR="566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100">
                          <a:effectLst/>
                        </a:rPr>
                        <a:t>Đo thời gian hiển thị lỗi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10" marR="56610" marT="0" marB="0"/>
                </a:tc>
                <a:extLst>
                  <a:ext uri="{0D108BD9-81ED-4DB2-BD59-A6C34878D82A}">
                    <a16:rowId xmlns:a16="http://schemas.microsoft.com/office/drawing/2014/main" val="3613458917"/>
                  </a:ext>
                </a:extLst>
              </a:tr>
              <a:tr h="34442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100">
                          <a:effectLst/>
                        </a:rPr>
                        <a:t>Điều kiện trước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10" marR="566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en-US" sz="1100">
                          <a:effectLst/>
                        </a:rPr>
                        <a:t>Mở trang thông tin vận chuyển, cache rỗng, kết nối internet ổn định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10" marR="56610" marT="0" marB="0"/>
                </a:tc>
                <a:extLst>
                  <a:ext uri="{0D108BD9-81ED-4DB2-BD59-A6C34878D82A}">
                    <a16:rowId xmlns:a16="http://schemas.microsoft.com/office/drawing/2014/main" val="2965060803"/>
                  </a:ext>
                </a:extLst>
              </a:tr>
              <a:tr h="181016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100">
                          <a:effectLst/>
                        </a:rPr>
                        <a:t>Các bước thực hiện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10" marR="566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100">
                          <a:effectLst/>
                        </a:rPr>
                        <a:t>B1: Mở trang thông tin vận chuyển</a:t>
                      </a:r>
                      <a:endParaRPr lang="en-US" sz="1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100">
                          <a:effectLst/>
                        </a:rPr>
                        <a:t>B2: Mở blazemeter và record quá trình hiển thị lỗi, sau đó nhấn stop và xuất file .JMX</a:t>
                      </a:r>
                      <a:endParaRPr lang="en-US" sz="1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100">
                          <a:effectLst/>
                        </a:rPr>
                        <a:t>B3: Mở Jmeter, chọn Open và chọn file .JMX vừa xuất</a:t>
                      </a:r>
                      <a:endParaRPr lang="en-US" sz="1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100">
                          <a:effectLst/>
                        </a:rPr>
                        <a:t>B4: Tại Thread Group, nhập user: 1, seconds: 1s, loop count: 1</a:t>
                      </a:r>
                      <a:endParaRPr lang="en-US" sz="1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100">
                          <a:effectLst/>
                        </a:rPr>
                        <a:t>B5: Thêm View Result Tree, Summary Report, Response Time Graph</a:t>
                      </a:r>
                      <a:endParaRPr lang="en-US" sz="1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100">
                          <a:effectLst/>
                        </a:rPr>
                        <a:t>B5: Nhấn Run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10" marR="56610" marT="0" marB="0"/>
                </a:tc>
                <a:extLst>
                  <a:ext uri="{0D108BD9-81ED-4DB2-BD59-A6C34878D82A}">
                    <a16:rowId xmlns:a16="http://schemas.microsoft.com/office/drawing/2014/main" val="3316016910"/>
                  </a:ext>
                </a:extLst>
              </a:tr>
              <a:tr h="85325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100">
                          <a:effectLst/>
                        </a:rPr>
                        <a:t>Kết quả mong muốn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10" marR="566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100">
                          <a:effectLst/>
                        </a:rPr>
                        <a:t>Thời gian trung bình: &lt;= 500ms</a:t>
                      </a:r>
                      <a:endParaRPr lang="en-US" sz="1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100">
                          <a:effectLst/>
                        </a:rPr>
                        <a:t>Tỉ lệ lỗi: &lt;= 0,1%</a:t>
                      </a:r>
                      <a:endParaRPr lang="en-US" sz="1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100">
                          <a:effectLst/>
                        </a:rPr>
                        <a:t>Thông lượng: &gt;= 0,5 request/giây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10" marR="56610" marT="0" marB="0"/>
                </a:tc>
                <a:extLst>
                  <a:ext uri="{0D108BD9-81ED-4DB2-BD59-A6C34878D82A}">
                    <a16:rowId xmlns:a16="http://schemas.microsoft.com/office/drawing/2014/main" val="1703337350"/>
                  </a:ext>
                </a:extLst>
              </a:tr>
              <a:tr h="85325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100">
                          <a:effectLst/>
                        </a:rPr>
                        <a:t>Kết quả thực tế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10" marR="566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100" dirty="0">
                          <a:effectLst/>
                        </a:rPr>
                        <a:t>Thời gian trung bình: = 381ms</a:t>
                      </a:r>
                      <a:endParaRPr lang="en-US" sz="1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100" dirty="0">
                          <a:effectLst/>
                        </a:rPr>
                        <a:t>Tỉ lệ lỗi: = 0%</a:t>
                      </a:r>
                      <a:endParaRPr lang="en-US" sz="11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vi-VN" sz="1100" dirty="0">
                          <a:effectLst/>
                        </a:rPr>
                        <a:t>Thông lượng: = 1,6 request/giây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610" marR="56610" marT="0" marB="0"/>
                </a:tc>
                <a:extLst>
                  <a:ext uri="{0D108BD9-81ED-4DB2-BD59-A6C34878D82A}">
                    <a16:rowId xmlns:a16="http://schemas.microsoft.com/office/drawing/2014/main" val="2903748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522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199;p3">
            <a:extLst>
              <a:ext uri="{FF2B5EF4-FFF2-40B4-BE49-F238E27FC236}">
                <a16:creationId xmlns:a16="http://schemas.microsoft.com/office/drawing/2014/main" id="{6905702C-DF05-4231-A371-45832956ADF8}"/>
              </a:ext>
            </a:extLst>
          </p:cNvPr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200;p3">
            <a:extLst>
              <a:ext uri="{FF2B5EF4-FFF2-40B4-BE49-F238E27FC236}">
                <a16:creationId xmlns:a16="http://schemas.microsoft.com/office/drawing/2014/main" id="{7040B22C-2645-41B2-8FDA-812F55F20694}"/>
              </a:ext>
            </a:extLst>
          </p:cNvPr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97;p2">
            <a:extLst>
              <a:ext uri="{FF2B5EF4-FFF2-40B4-BE49-F238E27FC236}">
                <a16:creationId xmlns:a16="http://schemas.microsoft.com/office/drawing/2014/main" id="{CDB923F3-1303-593F-79CB-4A5A97FE93EE}"/>
              </a:ext>
            </a:extLst>
          </p:cNvPr>
          <p:cNvSpPr/>
          <p:nvPr/>
        </p:nvSpPr>
        <p:spPr>
          <a:xfrm>
            <a:off x="2793368" y="2813304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Phương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pháp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kiểm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thử</a:t>
            </a:r>
            <a:endParaRPr lang="vi-VN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Google Shape;98;p2">
            <a:extLst>
              <a:ext uri="{FF2B5EF4-FFF2-40B4-BE49-F238E27FC236}">
                <a16:creationId xmlns:a16="http://schemas.microsoft.com/office/drawing/2014/main" id="{27A33287-3778-80C6-DC54-B99E6DEB084F}"/>
              </a:ext>
            </a:extLst>
          </p:cNvPr>
          <p:cNvSpPr/>
          <p:nvPr/>
        </p:nvSpPr>
        <p:spPr>
          <a:xfrm>
            <a:off x="2481354" y="1905231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tích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yêu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cầu</a:t>
            </a:r>
            <a:endParaRPr lang="vi-V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Google Shape;99;p2">
            <a:extLst>
              <a:ext uri="{FF2B5EF4-FFF2-40B4-BE49-F238E27FC236}">
                <a16:creationId xmlns:a16="http://schemas.microsoft.com/office/drawing/2014/main" id="{E56EBC4D-8A6F-18FC-E0F9-F1BCEB99E069}"/>
              </a:ext>
            </a:extLst>
          </p:cNvPr>
          <p:cNvSpPr/>
          <p:nvPr/>
        </p:nvSpPr>
        <p:spPr>
          <a:xfrm>
            <a:off x="1581597" y="1010298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về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đề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tài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47" name="Google Shape;100;p2">
            <a:extLst>
              <a:ext uri="{FF2B5EF4-FFF2-40B4-BE49-F238E27FC236}">
                <a16:creationId xmlns:a16="http://schemas.microsoft.com/office/drawing/2014/main" id="{8520DED7-26B2-85A1-437B-F6DC6A35B407}"/>
              </a:ext>
            </a:extLst>
          </p:cNvPr>
          <p:cNvGrpSpPr/>
          <p:nvPr/>
        </p:nvGrpSpPr>
        <p:grpSpPr>
          <a:xfrm>
            <a:off x="1056132" y="1104626"/>
            <a:ext cx="381000" cy="381000"/>
            <a:chOff x="2078" y="1680"/>
            <a:chExt cx="1615" cy="1615"/>
          </a:xfrm>
        </p:grpSpPr>
        <p:sp>
          <p:nvSpPr>
            <p:cNvPr id="48" name="Google Shape;101;p2">
              <a:extLst>
                <a:ext uri="{FF2B5EF4-FFF2-40B4-BE49-F238E27FC236}">
                  <a16:creationId xmlns:a16="http://schemas.microsoft.com/office/drawing/2014/main" id="{0C6F10E6-1888-3ACD-9D96-313405952A77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02;p2">
              <a:extLst>
                <a:ext uri="{FF2B5EF4-FFF2-40B4-BE49-F238E27FC236}">
                  <a16:creationId xmlns:a16="http://schemas.microsoft.com/office/drawing/2014/main" id="{0F371E34-D658-B0CA-5197-21ECB1F869E7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03;p2">
              <a:extLst>
                <a:ext uri="{FF2B5EF4-FFF2-40B4-BE49-F238E27FC236}">
                  <a16:creationId xmlns:a16="http://schemas.microsoft.com/office/drawing/2014/main" id="{AE857B98-4776-27A8-D606-B35AA49C210B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04;p2">
              <a:extLst>
                <a:ext uri="{FF2B5EF4-FFF2-40B4-BE49-F238E27FC236}">
                  <a16:creationId xmlns:a16="http://schemas.microsoft.com/office/drawing/2014/main" id="{60C107CF-7566-DA58-E9FA-C4FBEC402F81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05;p2">
              <a:extLst>
                <a:ext uri="{FF2B5EF4-FFF2-40B4-BE49-F238E27FC236}">
                  <a16:creationId xmlns:a16="http://schemas.microsoft.com/office/drawing/2014/main" id="{F2F3F4E8-0D4D-732F-7BE8-993F181666D0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06;p2">
              <a:extLst>
                <a:ext uri="{FF2B5EF4-FFF2-40B4-BE49-F238E27FC236}">
                  <a16:creationId xmlns:a16="http://schemas.microsoft.com/office/drawing/2014/main" id="{83CC27A5-F02A-3B6D-F96F-6CD78C874E3B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128;p2">
            <a:extLst>
              <a:ext uri="{FF2B5EF4-FFF2-40B4-BE49-F238E27FC236}">
                <a16:creationId xmlns:a16="http://schemas.microsoft.com/office/drawing/2014/main" id="{A7B55F56-004A-22F2-51BF-BFF245509D82}"/>
              </a:ext>
            </a:extLst>
          </p:cNvPr>
          <p:cNvSpPr/>
          <p:nvPr/>
        </p:nvSpPr>
        <p:spPr>
          <a:xfrm>
            <a:off x="2823719" y="3795345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Triển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khai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kiểm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thử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ứng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dụng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web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Google Shape;139;p2">
            <a:extLst>
              <a:ext uri="{FF2B5EF4-FFF2-40B4-BE49-F238E27FC236}">
                <a16:creationId xmlns:a16="http://schemas.microsoft.com/office/drawing/2014/main" id="{2D5F08E0-D4A2-A525-BD3B-ECADC6197015}"/>
              </a:ext>
            </a:extLst>
          </p:cNvPr>
          <p:cNvSpPr/>
          <p:nvPr/>
        </p:nvSpPr>
        <p:spPr>
          <a:xfrm>
            <a:off x="1765653" y="5714585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Kết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luận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và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hướng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phát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triển</a:t>
            </a:r>
            <a:endParaRPr sz="1800" b="1" dirty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98;p2">
            <a:extLst>
              <a:ext uri="{FF2B5EF4-FFF2-40B4-BE49-F238E27FC236}">
                <a16:creationId xmlns:a16="http://schemas.microsoft.com/office/drawing/2014/main" id="{8560C3F1-97D8-2CEC-FDD2-5C05EDBF41A6}"/>
              </a:ext>
            </a:extLst>
          </p:cNvPr>
          <p:cNvSpPr/>
          <p:nvPr/>
        </p:nvSpPr>
        <p:spPr>
          <a:xfrm>
            <a:off x="2523261" y="4831153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tx1"/>
                </a:solidFill>
              </a:rPr>
              <a:t>Các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lỗi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được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ghi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lại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trong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đề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tài</a:t>
            </a:r>
            <a:endParaRPr lang="vi-VN" dirty="0">
              <a:solidFill>
                <a:schemeClr val="tx1"/>
              </a:solidFill>
            </a:endParaRPr>
          </a:p>
        </p:txBody>
      </p:sp>
      <p:grpSp>
        <p:nvGrpSpPr>
          <p:cNvPr id="57" name="Google Shape;107;p2">
            <a:extLst>
              <a:ext uri="{FF2B5EF4-FFF2-40B4-BE49-F238E27FC236}">
                <a16:creationId xmlns:a16="http://schemas.microsoft.com/office/drawing/2014/main" id="{53A899DC-BE92-666F-912A-1FFF63C4C554}"/>
              </a:ext>
            </a:extLst>
          </p:cNvPr>
          <p:cNvGrpSpPr/>
          <p:nvPr/>
        </p:nvGrpSpPr>
        <p:grpSpPr>
          <a:xfrm>
            <a:off x="2007991" y="2001709"/>
            <a:ext cx="381000" cy="381000"/>
            <a:chOff x="2078" y="1680"/>
            <a:chExt cx="1615" cy="1615"/>
          </a:xfrm>
        </p:grpSpPr>
        <p:sp>
          <p:nvSpPr>
            <p:cNvPr id="58" name="Google Shape;108;p2">
              <a:extLst>
                <a:ext uri="{FF2B5EF4-FFF2-40B4-BE49-F238E27FC236}">
                  <a16:creationId xmlns:a16="http://schemas.microsoft.com/office/drawing/2014/main" id="{D539D6DC-1696-C474-D1BB-8EED9854EE50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09;p2">
              <a:extLst>
                <a:ext uri="{FF2B5EF4-FFF2-40B4-BE49-F238E27FC236}">
                  <a16:creationId xmlns:a16="http://schemas.microsoft.com/office/drawing/2014/main" id="{ED97C3A2-2F87-6CE3-B0B5-A80866283544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10;p2">
              <a:extLst>
                <a:ext uri="{FF2B5EF4-FFF2-40B4-BE49-F238E27FC236}">
                  <a16:creationId xmlns:a16="http://schemas.microsoft.com/office/drawing/2014/main" id="{4086FE15-1A93-D865-6F71-D55D4630B903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11;p2">
              <a:extLst>
                <a:ext uri="{FF2B5EF4-FFF2-40B4-BE49-F238E27FC236}">
                  <a16:creationId xmlns:a16="http://schemas.microsoft.com/office/drawing/2014/main" id="{4112091C-7E39-7538-442E-122CC560D896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12;p2">
              <a:extLst>
                <a:ext uri="{FF2B5EF4-FFF2-40B4-BE49-F238E27FC236}">
                  <a16:creationId xmlns:a16="http://schemas.microsoft.com/office/drawing/2014/main" id="{C012DEB2-39B9-0599-F62A-7A0F60CC0BDC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13;p2">
              <a:extLst>
                <a:ext uri="{FF2B5EF4-FFF2-40B4-BE49-F238E27FC236}">
                  <a16:creationId xmlns:a16="http://schemas.microsoft.com/office/drawing/2014/main" id="{F9824584-80DF-06BA-C170-D55C075DD2AB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" name="Google Shape;114;p2">
            <a:extLst>
              <a:ext uri="{FF2B5EF4-FFF2-40B4-BE49-F238E27FC236}">
                <a16:creationId xmlns:a16="http://schemas.microsoft.com/office/drawing/2014/main" id="{A41E67EE-F620-3B6A-AC9E-EFA18D5B2DCA}"/>
              </a:ext>
            </a:extLst>
          </p:cNvPr>
          <p:cNvGrpSpPr/>
          <p:nvPr/>
        </p:nvGrpSpPr>
        <p:grpSpPr>
          <a:xfrm>
            <a:off x="2367051" y="2915663"/>
            <a:ext cx="381000" cy="381000"/>
            <a:chOff x="2078" y="1680"/>
            <a:chExt cx="1615" cy="1615"/>
          </a:xfrm>
        </p:grpSpPr>
        <p:sp>
          <p:nvSpPr>
            <p:cNvPr id="65" name="Google Shape;115;p2">
              <a:extLst>
                <a:ext uri="{FF2B5EF4-FFF2-40B4-BE49-F238E27FC236}">
                  <a16:creationId xmlns:a16="http://schemas.microsoft.com/office/drawing/2014/main" id="{0163B4EC-F9A3-FB2C-F498-085CB200DCAA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16;p2">
              <a:extLst>
                <a:ext uri="{FF2B5EF4-FFF2-40B4-BE49-F238E27FC236}">
                  <a16:creationId xmlns:a16="http://schemas.microsoft.com/office/drawing/2014/main" id="{00697CD6-1FFA-E189-BFED-E2C448CBDFC4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17;p2">
              <a:extLst>
                <a:ext uri="{FF2B5EF4-FFF2-40B4-BE49-F238E27FC236}">
                  <a16:creationId xmlns:a16="http://schemas.microsoft.com/office/drawing/2014/main" id="{81592F43-1B1D-0FED-5AD4-E3982D73F53F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18;p2">
              <a:extLst>
                <a:ext uri="{FF2B5EF4-FFF2-40B4-BE49-F238E27FC236}">
                  <a16:creationId xmlns:a16="http://schemas.microsoft.com/office/drawing/2014/main" id="{D1C2E6F3-4672-AB04-7917-BCF52FF5FF59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19;p2">
              <a:extLst>
                <a:ext uri="{FF2B5EF4-FFF2-40B4-BE49-F238E27FC236}">
                  <a16:creationId xmlns:a16="http://schemas.microsoft.com/office/drawing/2014/main" id="{32316B5D-1EC9-492C-64FD-9BC988E8089D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0;p2">
              <a:extLst>
                <a:ext uri="{FF2B5EF4-FFF2-40B4-BE49-F238E27FC236}">
                  <a16:creationId xmlns:a16="http://schemas.microsoft.com/office/drawing/2014/main" id="{457DF7F7-240F-E7D2-F31E-BD6536BC0863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Google Shape;129;p2">
            <a:extLst>
              <a:ext uri="{FF2B5EF4-FFF2-40B4-BE49-F238E27FC236}">
                <a16:creationId xmlns:a16="http://schemas.microsoft.com/office/drawing/2014/main" id="{12E82F5D-92E1-0967-071F-A36DCBEAB895}"/>
              </a:ext>
            </a:extLst>
          </p:cNvPr>
          <p:cNvGrpSpPr/>
          <p:nvPr/>
        </p:nvGrpSpPr>
        <p:grpSpPr>
          <a:xfrm>
            <a:off x="2402936" y="3873408"/>
            <a:ext cx="381000" cy="381000"/>
            <a:chOff x="2078" y="1680"/>
            <a:chExt cx="1615" cy="1615"/>
          </a:xfrm>
        </p:grpSpPr>
        <p:sp>
          <p:nvSpPr>
            <p:cNvPr id="72" name="Google Shape;130;p2">
              <a:extLst>
                <a:ext uri="{FF2B5EF4-FFF2-40B4-BE49-F238E27FC236}">
                  <a16:creationId xmlns:a16="http://schemas.microsoft.com/office/drawing/2014/main" id="{2F09FD54-9736-C8BF-5FEF-A7538C332808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31;p2">
              <a:extLst>
                <a:ext uri="{FF2B5EF4-FFF2-40B4-BE49-F238E27FC236}">
                  <a16:creationId xmlns:a16="http://schemas.microsoft.com/office/drawing/2014/main" id="{03DA4A8F-DC3F-608D-3B75-C705B49FD943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32;p2">
              <a:extLst>
                <a:ext uri="{FF2B5EF4-FFF2-40B4-BE49-F238E27FC236}">
                  <a16:creationId xmlns:a16="http://schemas.microsoft.com/office/drawing/2014/main" id="{1C847ADD-4EB1-4C97-B01D-8053CAF6C60D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33;p2">
              <a:extLst>
                <a:ext uri="{FF2B5EF4-FFF2-40B4-BE49-F238E27FC236}">
                  <a16:creationId xmlns:a16="http://schemas.microsoft.com/office/drawing/2014/main" id="{5057975D-53C3-07B9-362B-4E210CCE7ABF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34;p2">
              <a:extLst>
                <a:ext uri="{FF2B5EF4-FFF2-40B4-BE49-F238E27FC236}">
                  <a16:creationId xmlns:a16="http://schemas.microsoft.com/office/drawing/2014/main" id="{66792FEA-1AD8-5701-AC71-F1260224A8A1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35;p2">
              <a:extLst>
                <a:ext uri="{FF2B5EF4-FFF2-40B4-BE49-F238E27FC236}">
                  <a16:creationId xmlns:a16="http://schemas.microsoft.com/office/drawing/2014/main" id="{D17E2EBA-96BB-D922-A09F-E8F51F493323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8D67E1"/>
                </a:gs>
                <a:gs pos="100000">
                  <a:srgbClr val="654A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107;p2">
            <a:extLst>
              <a:ext uri="{FF2B5EF4-FFF2-40B4-BE49-F238E27FC236}">
                <a16:creationId xmlns:a16="http://schemas.microsoft.com/office/drawing/2014/main" id="{B969CB58-8091-A007-D3AB-18A688A85824}"/>
              </a:ext>
            </a:extLst>
          </p:cNvPr>
          <p:cNvGrpSpPr/>
          <p:nvPr/>
        </p:nvGrpSpPr>
        <p:grpSpPr>
          <a:xfrm>
            <a:off x="2049512" y="4879863"/>
            <a:ext cx="381000" cy="381000"/>
            <a:chOff x="2078" y="1680"/>
            <a:chExt cx="1615" cy="1615"/>
          </a:xfrm>
        </p:grpSpPr>
        <p:sp>
          <p:nvSpPr>
            <p:cNvPr id="79" name="Google Shape;108;p2">
              <a:extLst>
                <a:ext uri="{FF2B5EF4-FFF2-40B4-BE49-F238E27FC236}">
                  <a16:creationId xmlns:a16="http://schemas.microsoft.com/office/drawing/2014/main" id="{C6E60170-4D3E-7442-D9F6-EC58DC7C733B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09;p2">
              <a:extLst>
                <a:ext uri="{FF2B5EF4-FFF2-40B4-BE49-F238E27FC236}">
                  <a16:creationId xmlns:a16="http://schemas.microsoft.com/office/drawing/2014/main" id="{86C0E31B-036D-CF8A-CB27-EB0B28F360A9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10;p2">
              <a:extLst>
                <a:ext uri="{FF2B5EF4-FFF2-40B4-BE49-F238E27FC236}">
                  <a16:creationId xmlns:a16="http://schemas.microsoft.com/office/drawing/2014/main" id="{0AEB1E34-58B9-3826-1418-B6B0AD9EDFDA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11;p2">
              <a:extLst>
                <a:ext uri="{FF2B5EF4-FFF2-40B4-BE49-F238E27FC236}">
                  <a16:creationId xmlns:a16="http://schemas.microsoft.com/office/drawing/2014/main" id="{3C9DDFF7-249B-F3C7-820E-99D2C1D56E59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12;p2">
              <a:extLst>
                <a:ext uri="{FF2B5EF4-FFF2-40B4-BE49-F238E27FC236}">
                  <a16:creationId xmlns:a16="http://schemas.microsoft.com/office/drawing/2014/main" id="{BF2B5910-6CE2-E6BB-A164-D9A4B2FC61F8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13;p2">
              <a:extLst>
                <a:ext uri="{FF2B5EF4-FFF2-40B4-BE49-F238E27FC236}">
                  <a16:creationId xmlns:a16="http://schemas.microsoft.com/office/drawing/2014/main" id="{16F04279-6B87-792B-6E61-D2613260D3C8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" name="Google Shape;140;p2">
            <a:extLst>
              <a:ext uri="{FF2B5EF4-FFF2-40B4-BE49-F238E27FC236}">
                <a16:creationId xmlns:a16="http://schemas.microsoft.com/office/drawing/2014/main" id="{381E8132-EBE4-5461-8340-66720B3F0625}"/>
              </a:ext>
            </a:extLst>
          </p:cNvPr>
          <p:cNvGrpSpPr/>
          <p:nvPr/>
        </p:nvGrpSpPr>
        <p:grpSpPr>
          <a:xfrm>
            <a:off x="1272567" y="5722349"/>
            <a:ext cx="381000" cy="381000"/>
            <a:chOff x="2078" y="1680"/>
            <a:chExt cx="1615" cy="1615"/>
          </a:xfrm>
        </p:grpSpPr>
        <p:sp>
          <p:nvSpPr>
            <p:cNvPr id="86" name="Google Shape;141;p2">
              <a:extLst>
                <a:ext uri="{FF2B5EF4-FFF2-40B4-BE49-F238E27FC236}">
                  <a16:creationId xmlns:a16="http://schemas.microsoft.com/office/drawing/2014/main" id="{29509961-BFE3-8DBA-1A68-EF0DDB27F640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42;p2">
              <a:extLst>
                <a:ext uri="{FF2B5EF4-FFF2-40B4-BE49-F238E27FC236}">
                  <a16:creationId xmlns:a16="http://schemas.microsoft.com/office/drawing/2014/main" id="{059A5492-CFC2-8879-6A1B-74640D2F939E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43;p2">
              <a:extLst>
                <a:ext uri="{FF2B5EF4-FFF2-40B4-BE49-F238E27FC236}">
                  <a16:creationId xmlns:a16="http://schemas.microsoft.com/office/drawing/2014/main" id="{55F4FAFF-4968-63F8-FB93-FD31EDD64026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144;p2">
              <a:extLst>
                <a:ext uri="{FF2B5EF4-FFF2-40B4-BE49-F238E27FC236}">
                  <a16:creationId xmlns:a16="http://schemas.microsoft.com/office/drawing/2014/main" id="{69B7E52F-B762-B9A2-D964-841B072C94F7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145;p2">
              <a:extLst>
                <a:ext uri="{FF2B5EF4-FFF2-40B4-BE49-F238E27FC236}">
                  <a16:creationId xmlns:a16="http://schemas.microsoft.com/office/drawing/2014/main" id="{9A55294D-22F2-F34E-D5CF-5D7D01751820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146;p2">
              <a:extLst>
                <a:ext uri="{FF2B5EF4-FFF2-40B4-BE49-F238E27FC236}">
                  <a16:creationId xmlns:a16="http://schemas.microsoft.com/office/drawing/2014/main" id="{B242CCD1-E38F-B54D-2F07-B7BEE0E9DD8B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861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8706-B5F0-A27E-FFAC-4EDEF237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F8911-66F6-681E-5E2C-0BA916DCB1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website NXB Kim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25 </a:t>
            </a:r>
            <a:r>
              <a:rPr lang="en-US" dirty="0" err="1"/>
              <a:t>lỗi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.</a:t>
            </a:r>
          </a:p>
          <a:p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website NXB Kim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Jira</a:t>
            </a:r>
          </a:p>
          <a:p>
            <a:r>
              <a:rPr lang="en-US" b="1" i="1" u="sng" dirty="0"/>
              <a:t>Link Jira:</a:t>
            </a:r>
          </a:p>
          <a:p>
            <a:pPr marL="114300" indent="0">
              <a:buNone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https://anhle06042004.atlassian.net/jira/software/projects/NXBKD/boards/7/backlog</a:t>
            </a:r>
          </a:p>
        </p:txBody>
      </p:sp>
    </p:spTree>
    <p:extLst>
      <p:ext uri="{BB962C8B-B14F-4D97-AF65-F5344CB8AC3E}">
        <p14:creationId xmlns:p14="http://schemas.microsoft.com/office/powerpoint/2010/main" val="1645469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C65C-456A-2B53-337C-E2548D4D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" name="Google Shape;199;p3">
            <a:extLst>
              <a:ext uri="{FF2B5EF4-FFF2-40B4-BE49-F238E27FC236}">
                <a16:creationId xmlns:a16="http://schemas.microsoft.com/office/drawing/2014/main" id="{2608B25A-4B48-CF5B-41D4-64BB5F7A2C4D}"/>
              </a:ext>
            </a:extLst>
          </p:cNvPr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200;p3">
            <a:extLst>
              <a:ext uri="{FF2B5EF4-FFF2-40B4-BE49-F238E27FC236}">
                <a16:creationId xmlns:a16="http://schemas.microsoft.com/office/drawing/2014/main" id="{25D20C45-89FA-AE01-793E-FF47BCAC3C16}"/>
              </a:ext>
            </a:extLst>
          </p:cNvPr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97;p2">
            <a:extLst>
              <a:ext uri="{FF2B5EF4-FFF2-40B4-BE49-F238E27FC236}">
                <a16:creationId xmlns:a16="http://schemas.microsoft.com/office/drawing/2014/main" id="{2E799229-9F2C-D89F-DD26-01AE67A62C55}"/>
              </a:ext>
            </a:extLst>
          </p:cNvPr>
          <p:cNvSpPr/>
          <p:nvPr/>
        </p:nvSpPr>
        <p:spPr>
          <a:xfrm>
            <a:off x="2793368" y="2813304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Phương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pháp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kiểm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thử</a:t>
            </a:r>
            <a:endParaRPr lang="vi-VN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Google Shape;98;p2">
            <a:extLst>
              <a:ext uri="{FF2B5EF4-FFF2-40B4-BE49-F238E27FC236}">
                <a16:creationId xmlns:a16="http://schemas.microsoft.com/office/drawing/2014/main" id="{B52E47E8-8058-6A8F-A258-73FA06BE7FEE}"/>
              </a:ext>
            </a:extLst>
          </p:cNvPr>
          <p:cNvSpPr/>
          <p:nvPr/>
        </p:nvSpPr>
        <p:spPr>
          <a:xfrm>
            <a:off x="2481354" y="1905231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tích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yêu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cầu</a:t>
            </a:r>
            <a:endParaRPr lang="vi-V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8" name="Google Shape;99;p2">
            <a:extLst>
              <a:ext uri="{FF2B5EF4-FFF2-40B4-BE49-F238E27FC236}">
                <a16:creationId xmlns:a16="http://schemas.microsoft.com/office/drawing/2014/main" id="{8A3B3A1C-D4D1-6959-EC4D-8399C974A752}"/>
              </a:ext>
            </a:extLst>
          </p:cNvPr>
          <p:cNvSpPr/>
          <p:nvPr/>
        </p:nvSpPr>
        <p:spPr>
          <a:xfrm>
            <a:off x="1581597" y="1010298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về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đề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tài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59" name="Google Shape;100;p2">
            <a:extLst>
              <a:ext uri="{FF2B5EF4-FFF2-40B4-BE49-F238E27FC236}">
                <a16:creationId xmlns:a16="http://schemas.microsoft.com/office/drawing/2014/main" id="{746932FD-9912-924A-160D-665F86EB3A83}"/>
              </a:ext>
            </a:extLst>
          </p:cNvPr>
          <p:cNvGrpSpPr/>
          <p:nvPr/>
        </p:nvGrpSpPr>
        <p:grpSpPr>
          <a:xfrm>
            <a:off x="1056132" y="1104626"/>
            <a:ext cx="381000" cy="381000"/>
            <a:chOff x="2078" y="1680"/>
            <a:chExt cx="1615" cy="1615"/>
          </a:xfrm>
        </p:grpSpPr>
        <p:sp>
          <p:nvSpPr>
            <p:cNvPr id="60" name="Google Shape;101;p2">
              <a:extLst>
                <a:ext uri="{FF2B5EF4-FFF2-40B4-BE49-F238E27FC236}">
                  <a16:creationId xmlns:a16="http://schemas.microsoft.com/office/drawing/2014/main" id="{DB778EB7-4E21-040B-DDB3-F6BDB80C33E5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02;p2">
              <a:extLst>
                <a:ext uri="{FF2B5EF4-FFF2-40B4-BE49-F238E27FC236}">
                  <a16:creationId xmlns:a16="http://schemas.microsoft.com/office/drawing/2014/main" id="{283BA8E7-1DFC-A707-E3F2-12AA2346D3FD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03;p2">
              <a:extLst>
                <a:ext uri="{FF2B5EF4-FFF2-40B4-BE49-F238E27FC236}">
                  <a16:creationId xmlns:a16="http://schemas.microsoft.com/office/drawing/2014/main" id="{A1309C58-8510-F509-7A2F-9188A3D74EAC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04;p2">
              <a:extLst>
                <a:ext uri="{FF2B5EF4-FFF2-40B4-BE49-F238E27FC236}">
                  <a16:creationId xmlns:a16="http://schemas.microsoft.com/office/drawing/2014/main" id="{E96710E1-8C73-3137-51E4-93C89B7FF6AE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05;p2">
              <a:extLst>
                <a:ext uri="{FF2B5EF4-FFF2-40B4-BE49-F238E27FC236}">
                  <a16:creationId xmlns:a16="http://schemas.microsoft.com/office/drawing/2014/main" id="{8EB0D9E5-6762-F66D-3CE5-5231A58AB1EA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06;p2">
              <a:extLst>
                <a:ext uri="{FF2B5EF4-FFF2-40B4-BE49-F238E27FC236}">
                  <a16:creationId xmlns:a16="http://schemas.microsoft.com/office/drawing/2014/main" id="{C3509A5B-7EE2-CD70-901A-33BD15772974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128;p2">
            <a:extLst>
              <a:ext uri="{FF2B5EF4-FFF2-40B4-BE49-F238E27FC236}">
                <a16:creationId xmlns:a16="http://schemas.microsoft.com/office/drawing/2014/main" id="{16AE04BE-13E1-CD88-B927-3F5B4F9EDC7B}"/>
              </a:ext>
            </a:extLst>
          </p:cNvPr>
          <p:cNvSpPr/>
          <p:nvPr/>
        </p:nvSpPr>
        <p:spPr>
          <a:xfrm>
            <a:off x="2823719" y="3795345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Triển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khai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kiểm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thử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ứng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dụng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web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Google Shape;139;p2">
            <a:extLst>
              <a:ext uri="{FF2B5EF4-FFF2-40B4-BE49-F238E27FC236}">
                <a16:creationId xmlns:a16="http://schemas.microsoft.com/office/drawing/2014/main" id="{AA6CE03F-B39F-D97F-503B-8398C6FEF52D}"/>
              </a:ext>
            </a:extLst>
          </p:cNvPr>
          <p:cNvSpPr/>
          <p:nvPr/>
        </p:nvSpPr>
        <p:spPr>
          <a:xfrm>
            <a:off x="1765653" y="5714585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tx1"/>
                </a:solidFill>
              </a:rPr>
              <a:t>Kết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luận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và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hướng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phát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triển</a:t>
            </a:r>
            <a:endParaRPr sz="18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98;p2">
            <a:extLst>
              <a:ext uri="{FF2B5EF4-FFF2-40B4-BE49-F238E27FC236}">
                <a16:creationId xmlns:a16="http://schemas.microsoft.com/office/drawing/2014/main" id="{7038E19A-0FC1-CA39-365C-545D0E505EE1}"/>
              </a:ext>
            </a:extLst>
          </p:cNvPr>
          <p:cNvSpPr/>
          <p:nvPr/>
        </p:nvSpPr>
        <p:spPr>
          <a:xfrm>
            <a:off x="2523261" y="4831153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lỗi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được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ghi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lại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trong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đề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tài</a:t>
            </a:r>
            <a:endParaRPr lang="vi-VN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69" name="Google Shape;107;p2">
            <a:extLst>
              <a:ext uri="{FF2B5EF4-FFF2-40B4-BE49-F238E27FC236}">
                <a16:creationId xmlns:a16="http://schemas.microsoft.com/office/drawing/2014/main" id="{8AA49D36-3DC8-7560-C9F0-1FA8A58E5F32}"/>
              </a:ext>
            </a:extLst>
          </p:cNvPr>
          <p:cNvGrpSpPr/>
          <p:nvPr/>
        </p:nvGrpSpPr>
        <p:grpSpPr>
          <a:xfrm>
            <a:off x="2007991" y="2001709"/>
            <a:ext cx="381000" cy="381000"/>
            <a:chOff x="2078" y="1680"/>
            <a:chExt cx="1615" cy="1615"/>
          </a:xfrm>
        </p:grpSpPr>
        <p:sp>
          <p:nvSpPr>
            <p:cNvPr id="70" name="Google Shape;108;p2">
              <a:extLst>
                <a:ext uri="{FF2B5EF4-FFF2-40B4-BE49-F238E27FC236}">
                  <a16:creationId xmlns:a16="http://schemas.microsoft.com/office/drawing/2014/main" id="{FFB76BAC-D4D4-ACCE-6E2B-4366D956F190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09;p2">
              <a:extLst>
                <a:ext uri="{FF2B5EF4-FFF2-40B4-BE49-F238E27FC236}">
                  <a16:creationId xmlns:a16="http://schemas.microsoft.com/office/drawing/2014/main" id="{274232E0-EE99-0373-5E11-40C6592E1A3C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10;p2">
              <a:extLst>
                <a:ext uri="{FF2B5EF4-FFF2-40B4-BE49-F238E27FC236}">
                  <a16:creationId xmlns:a16="http://schemas.microsoft.com/office/drawing/2014/main" id="{D546AB0C-CE0A-819B-D258-2ED6E05D53BF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11;p2">
              <a:extLst>
                <a:ext uri="{FF2B5EF4-FFF2-40B4-BE49-F238E27FC236}">
                  <a16:creationId xmlns:a16="http://schemas.microsoft.com/office/drawing/2014/main" id="{82F13EAA-F1F8-EA09-C41A-26DD9DA7D9C0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12;p2">
              <a:extLst>
                <a:ext uri="{FF2B5EF4-FFF2-40B4-BE49-F238E27FC236}">
                  <a16:creationId xmlns:a16="http://schemas.microsoft.com/office/drawing/2014/main" id="{8F043B37-68CD-6A8B-0FA2-973A4853EE52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13;p2">
              <a:extLst>
                <a:ext uri="{FF2B5EF4-FFF2-40B4-BE49-F238E27FC236}">
                  <a16:creationId xmlns:a16="http://schemas.microsoft.com/office/drawing/2014/main" id="{D20273AD-BE0E-2E79-A640-8DC0CA6F8978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" name="Google Shape;114;p2">
            <a:extLst>
              <a:ext uri="{FF2B5EF4-FFF2-40B4-BE49-F238E27FC236}">
                <a16:creationId xmlns:a16="http://schemas.microsoft.com/office/drawing/2014/main" id="{CC224CD0-4EDC-1721-087A-753FDE1592B1}"/>
              </a:ext>
            </a:extLst>
          </p:cNvPr>
          <p:cNvGrpSpPr/>
          <p:nvPr/>
        </p:nvGrpSpPr>
        <p:grpSpPr>
          <a:xfrm>
            <a:off x="2367051" y="2915663"/>
            <a:ext cx="381000" cy="381000"/>
            <a:chOff x="2078" y="1680"/>
            <a:chExt cx="1615" cy="1615"/>
          </a:xfrm>
        </p:grpSpPr>
        <p:sp>
          <p:nvSpPr>
            <p:cNvPr id="77" name="Google Shape;115;p2">
              <a:extLst>
                <a:ext uri="{FF2B5EF4-FFF2-40B4-BE49-F238E27FC236}">
                  <a16:creationId xmlns:a16="http://schemas.microsoft.com/office/drawing/2014/main" id="{13BBAD00-693D-20DF-221C-D9B132DE8E78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16;p2">
              <a:extLst>
                <a:ext uri="{FF2B5EF4-FFF2-40B4-BE49-F238E27FC236}">
                  <a16:creationId xmlns:a16="http://schemas.microsoft.com/office/drawing/2014/main" id="{D4706C1C-91AB-AF3B-9FAF-B67F7E1E863F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17;p2">
              <a:extLst>
                <a:ext uri="{FF2B5EF4-FFF2-40B4-BE49-F238E27FC236}">
                  <a16:creationId xmlns:a16="http://schemas.microsoft.com/office/drawing/2014/main" id="{1653E4EF-82EB-C4A2-532B-931E948CE992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18;p2">
              <a:extLst>
                <a:ext uri="{FF2B5EF4-FFF2-40B4-BE49-F238E27FC236}">
                  <a16:creationId xmlns:a16="http://schemas.microsoft.com/office/drawing/2014/main" id="{97FC841F-8A4F-E848-80C1-ABCCF376F5F7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19;p2">
              <a:extLst>
                <a:ext uri="{FF2B5EF4-FFF2-40B4-BE49-F238E27FC236}">
                  <a16:creationId xmlns:a16="http://schemas.microsoft.com/office/drawing/2014/main" id="{60265505-C1B4-8E30-561F-FA8BC11A1A8F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20;p2">
              <a:extLst>
                <a:ext uri="{FF2B5EF4-FFF2-40B4-BE49-F238E27FC236}">
                  <a16:creationId xmlns:a16="http://schemas.microsoft.com/office/drawing/2014/main" id="{77725595-B107-9A80-BFAD-764FF7F53C7B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" name="Google Shape;129;p2">
            <a:extLst>
              <a:ext uri="{FF2B5EF4-FFF2-40B4-BE49-F238E27FC236}">
                <a16:creationId xmlns:a16="http://schemas.microsoft.com/office/drawing/2014/main" id="{7BFBC7E2-EB73-E3B6-168B-A62E3075B708}"/>
              </a:ext>
            </a:extLst>
          </p:cNvPr>
          <p:cNvGrpSpPr/>
          <p:nvPr/>
        </p:nvGrpSpPr>
        <p:grpSpPr>
          <a:xfrm>
            <a:off x="2402936" y="3873408"/>
            <a:ext cx="381000" cy="381000"/>
            <a:chOff x="2078" y="1680"/>
            <a:chExt cx="1615" cy="1615"/>
          </a:xfrm>
        </p:grpSpPr>
        <p:sp>
          <p:nvSpPr>
            <p:cNvPr id="84" name="Google Shape;130;p2">
              <a:extLst>
                <a:ext uri="{FF2B5EF4-FFF2-40B4-BE49-F238E27FC236}">
                  <a16:creationId xmlns:a16="http://schemas.microsoft.com/office/drawing/2014/main" id="{D2CBC90E-04ED-0663-7F9C-8D44B91E79B8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31;p2">
              <a:extLst>
                <a:ext uri="{FF2B5EF4-FFF2-40B4-BE49-F238E27FC236}">
                  <a16:creationId xmlns:a16="http://schemas.microsoft.com/office/drawing/2014/main" id="{8DEBA064-3915-C04F-EFEC-3867048F77A0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32;p2">
              <a:extLst>
                <a:ext uri="{FF2B5EF4-FFF2-40B4-BE49-F238E27FC236}">
                  <a16:creationId xmlns:a16="http://schemas.microsoft.com/office/drawing/2014/main" id="{74000E0E-ABB6-2F11-0E59-CD1B951D5AD0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33;p2">
              <a:extLst>
                <a:ext uri="{FF2B5EF4-FFF2-40B4-BE49-F238E27FC236}">
                  <a16:creationId xmlns:a16="http://schemas.microsoft.com/office/drawing/2014/main" id="{5B61B42C-D367-2BBB-16AF-595153059EEE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34;p2">
              <a:extLst>
                <a:ext uri="{FF2B5EF4-FFF2-40B4-BE49-F238E27FC236}">
                  <a16:creationId xmlns:a16="http://schemas.microsoft.com/office/drawing/2014/main" id="{8221CB31-1977-5724-30D8-036E8E16F652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135;p2">
              <a:extLst>
                <a:ext uri="{FF2B5EF4-FFF2-40B4-BE49-F238E27FC236}">
                  <a16:creationId xmlns:a16="http://schemas.microsoft.com/office/drawing/2014/main" id="{3DD11D45-5DB7-8D72-56C1-B3E578479876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8D67E1"/>
                </a:gs>
                <a:gs pos="100000">
                  <a:srgbClr val="654A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107;p2">
            <a:extLst>
              <a:ext uri="{FF2B5EF4-FFF2-40B4-BE49-F238E27FC236}">
                <a16:creationId xmlns:a16="http://schemas.microsoft.com/office/drawing/2014/main" id="{2AF2F2E1-3F49-67FC-D3F5-BBA7DD60A2EC}"/>
              </a:ext>
            </a:extLst>
          </p:cNvPr>
          <p:cNvGrpSpPr/>
          <p:nvPr/>
        </p:nvGrpSpPr>
        <p:grpSpPr>
          <a:xfrm>
            <a:off x="2049512" y="4879863"/>
            <a:ext cx="381000" cy="381000"/>
            <a:chOff x="2078" y="1680"/>
            <a:chExt cx="1615" cy="1615"/>
          </a:xfrm>
        </p:grpSpPr>
        <p:sp>
          <p:nvSpPr>
            <p:cNvPr id="91" name="Google Shape;108;p2">
              <a:extLst>
                <a:ext uri="{FF2B5EF4-FFF2-40B4-BE49-F238E27FC236}">
                  <a16:creationId xmlns:a16="http://schemas.microsoft.com/office/drawing/2014/main" id="{B74688BC-3302-E890-C93B-5D4052BFE3A9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109;p2">
              <a:extLst>
                <a:ext uri="{FF2B5EF4-FFF2-40B4-BE49-F238E27FC236}">
                  <a16:creationId xmlns:a16="http://schemas.microsoft.com/office/drawing/2014/main" id="{90F1760C-CBF8-3472-2709-ABDC35AD79DB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110;p2">
              <a:extLst>
                <a:ext uri="{FF2B5EF4-FFF2-40B4-BE49-F238E27FC236}">
                  <a16:creationId xmlns:a16="http://schemas.microsoft.com/office/drawing/2014/main" id="{60E12C8C-50D6-98C3-42AC-30D19F026186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111;p2">
              <a:extLst>
                <a:ext uri="{FF2B5EF4-FFF2-40B4-BE49-F238E27FC236}">
                  <a16:creationId xmlns:a16="http://schemas.microsoft.com/office/drawing/2014/main" id="{93BE2845-9770-C63F-2840-4D5C7387E0F3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112;p2">
              <a:extLst>
                <a:ext uri="{FF2B5EF4-FFF2-40B4-BE49-F238E27FC236}">
                  <a16:creationId xmlns:a16="http://schemas.microsoft.com/office/drawing/2014/main" id="{D4E7A89D-0E2C-0597-9481-F5F7061F31D8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113;p2">
              <a:extLst>
                <a:ext uri="{FF2B5EF4-FFF2-40B4-BE49-F238E27FC236}">
                  <a16:creationId xmlns:a16="http://schemas.microsoft.com/office/drawing/2014/main" id="{FA472453-D22C-7B92-4B40-8977A895D021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140;p2">
            <a:extLst>
              <a:ext uri="{FF2B5EF4-FFF2-40B4-BE49-F238E27FC236}">
                <a16:creationId xmlns:a16="http://schemas.microsoft.com/office/drawing/2014/main" id="{43AD8CDB-AF53-8C70-3FEC-FBE9261716A6}"/>
              </a:ext>
            </a:extLst>
          </p:cNvPr>
          <p:cNvGrpSpPr/>
          <p:nvPr/>
        </p:nvGrpSpPr>
        <p:grpSpPr>
          <a:xfrm>
            <a:off x="1272567" y="5722349"/>
            <a:ext cx="381000" cy="381000"/>
            <a:chOff x="2078" y="1680"/>
            <a:chExt cx="1615" cy="1615"/>
          </a:xfrm>
        </p:grpSpPr>
        <p:sp>
          <p:nvSpPr>
            <p:cNvPr id="98" name="Google Shape;141;p2">
              <a:extLst>
                <a:ext uri="{FF2B5EF4-FFF2-40B4-BE49-F238E27FC236}">
                  <a16:creationId xmlns:a16="http://schemas.microsoft.com/office/drawing/2014/main" id="{D1D22680-25CF-550F-7713-E852CD060B25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142;p2">
              <a:extLst>
                <a:ext uri="{FF2B5EF4-FFF2-40B4-BE49-F238E27FC236}">
                  <a16:creationId xmlns:a16="http://schemas.microsoft.com/office/drawing/2014/main" id="{06643DD8-A846-5DB8-895D-DC2EA3A0062F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43;p2">
              <a:extLst>
                <a:ext uri="{FF2B5EF4-FFF2-40B4-BE49-F238E27FC236}">
                  <a16:creationId xmlns:a16="http://schemas.microsoft.com/office/drawing/2014/main" id="{FDA5D661-C1C6-4115-084B-0237BC6BBA89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44;p2">
              <a:extLst>
                <a:ext uri="{FF2B5EF4-FFF2-40B4-BE49-F238E27FC236}">
                  <a16:creationId xmlns:a16="http://schemas.microsoft.com/office/drawing/2014/main" id="{FE4F6523-7293-EF0B-B21F-BD7908B4098E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45;p2">
              <a:extLst>
                <a:ext uri="{FF2B5EF4-FFF2-40B4-BE49-F238E27FC236}">
                  <a16:creationId xmlns:a16="http://schemas.microsoft.com/office/drawing/2014/main" id="{7A924849-9880-2C1F-05A2-7A81125B9823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46;p2">
              <a:extLst>
                <a:ext uri="{FF2B5EF4-FFF2-40B4-BE49-F238E27FC236}">
                  <a16:creationId xmlns:a16="http://schemas.microsoft.com/office/drawing/2014/main" id="{BE9EC9FF-D876-4476-B684-B284FDAC5832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02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Nội dung</a:t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2793368" y="2813304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</a:rPr>
              <a:t>Phương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pháp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kiểm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thử</a:t>
            </a:r>
            <a:endParaRPr lang="vi-VN" sz="1800" dirty="0"/>
          </a:p>
        </p:txBody>
      </p:sp>
      <p:sp>
        <p:nvSpPr>
          <p:cNvPr id="98" name="Google Shape;98;p2"/>
          <p:cNvSpPr/>
          <p:nvPr/>
        </p:nvSpPr>
        <p:spPr>
          <a:xfrm>
            <a:off x="2481354" y="1905231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</a:rPr>
              <a:t>Phân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tích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yêu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cầu</a:t>
            </a:r>
            <a:endParaRPr lang="vi-VN" dirty="0"/>
          </a:p>
        </p:txBody>
      </p:sp>
      <p:sp>
        <p:nvSpPr>
          <p:cNvPr id="99" name="Google Shape;99;p2"/>
          <p:cNvSpPr/>
          <p:nvPr/>
        </p:nvSpPr>
        <p:spPr>
          <a:xfrm>
            <a:off x="1581597" y="1010298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</a:rPr>
              <a:t>Tổng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quan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về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đề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tài</a:t>
            </a:r>
            <a:endParaRPr dirty="0"/>
          </a:p>
        </p:txBody>
      </p:sp>
      <p:grpSp>
        <p:nvGrpSpPr>
          <p:cNvPr id="100" name="Google Shape;100;p2"/>
          <p:cNvGrpSpPr/>
          <p:nvPr/>
        </p:nvGrpSpPr>
        <p:grpSpPr>
          <a:xfrm>
            <a:off x="1056132" y="1104626"/>
            <a:ext cx="381000" cy="381000"/>
            <a:chOff x="2078" y="1680"/>
            <a:chExt cx="1615" cy="1615"/>
          </a:xfrm>
        </p:grpSpPr>
        <p:sp>
          <p:nvSpPr>
            <p:cNvPr id="101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2007991" y="2001709"/>
            <a:ext cx="381000" cy="381000"/>
            <a:chOff x="2078" y="1680"/>
            <a:chExt cx="1615" cy="1615"/>
          </a:xfrm>
        </p:grpSpPr>
        <p:sp>
          <p:nvSpPr>
            <p:cNvPr id="108" name="Google Shape;108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2"/>
          <p:cNvGrpSpPr/>
          <p:nvPr/>
        </p:nvGrpSpPr>
        <p:grpSpPr>
          <a:xfrm>
            <a:off x="2367051" y="2915663"/>
            <a:ext cx="381000" cy="381000"/>
            <a:chOff x="2078" y="1680"/>
            <a:chExt cx="1615" cy="1615"/>
          </a:xfrm>
        </p:grpSpPr>
        <p:sp>
          <p:nvSpPr>
            <p:cNvPr id="115" name="Google Shape;115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"/>
          <p:cNvSpPr/>
          <p:nvPr/>
        </p:nvSpPr>
        <p:spPr>
          <a:xfrm>
            <a:off x="2823719" y="3795345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</a:rPr>
              <a:t>Triển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khai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kiểm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thử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ứng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dụng</a:t>
            </a:r>
            <a:r>
              <a:rPr lang="en-US" sz="1800" b="1" dirty="0">
                <a:solidFill>
                  <a:schemeClr val="dk1"/>
                </a:solidFill>
              </a:rPr>
              <a:t> web</a:t>
            </a:r>
            <a:endParaRPr lang="en-US" dirty="0"/>
          </a:p>
        </p:txBody>
      </p:sp>
      <p:grpSp>
        <p:nvGrpSpPr>
          <p:cNvPr id="129" name="Google Shape;129;p2"/>
          <p:cNvGrpSpPr/>
          <p:nvPr/>
        </p:nvGrpSpPr>
        <p:grpSpPr>
          <a:xfrm>
            <a:off x="2402936" y="3873408"/>
            <a:ext cx="381000" cy="381000"/>
            <a:chOff x="2078" y="1680"/>
            <a:chExt cx="1615" cy="1615"/>
          </a:xfrm>
        </p:grpSpPr>
        <p:sp>
          <p:nvSpPr>
            <p:cNvPr id="130" name="Google Shape;130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8D67E1"/>
                </a:gs>
                <a:gs pos="100000">
                  <a:srgbClr val="654A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2"/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/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1765653" y="5714585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</a:rPr>
              <a:t>Kết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luận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và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hướng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phát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triển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" name="Google Shape;140;p2"/>
          <p:cNvGrpSpPr/>
          <p:nvPr/>
        </p:nvGrpSpPr>
        <p:grpSpPr>
          <a:xfrm>
            <a:off x="1272567" y="5722349"/>
            <a:ext cx="381000" cy="381000"/>
            <a:chOff x="2078" y="1680"/>
            <a:chExt cx="1615" cy="1615"/>
          </a:xfrm>
        </p:grpSpPr>
        <p:sp>
          <p:nvSpPr>
            <p:cNvPr id="141" name="Google Shape;14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98;p2">
            <a:extLst>
              <a:ext uri="{FF2B5EF4-FFF2-40B4-BE49-F238E27FC236}">
                <a16:creationId xmlns:a16="http://schemas.microsoft.com/office/drawing/2014/main" id="{02B17525-2D0D-7BF9-0820-00323FA4217F}"/>
              </a:ext>
            </a:extLst>
          </p:cNvPr>
          <p:cNvSpPr/>
          <p:nvPr/>
        </p:nvSpPr>
        <p:spPr>
          <a:xfrm>
            <a:off x="2523261" y="4831153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</a:rPr>
              <a:t>Các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lỗi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được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ghi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lại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trong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đề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tài</a:t>
            </a:r>
            <a:endParaRPr lang="vi-VN" dirty="0"/>
          </a:p>
        </p:txBody>
      </p:sp>
      <p:grpSp>
        <p:nvGrpSpPr>
          <p:cNvPr id="3" name="Google Shape;107;p2">
            <a:extLst>
              <a:ext uri="{FF2B5EF4-FFF2-40B4-BE49-F238E27FC236}">
                <a16:creationId xmlns:a16="http://schemas.microsoft.com/office/drawing/2014/main" id="{A186088D-BC01-8EC2-97AD-9E4E95D9CC83}"/>
              </a:ext>
            </a:extLst>
          </p:cNvPr>
          <p:cNvGrpSpPr/>
          <p:nvPr/>
        </p:nvGrpSpPr>
        <p:grpSpPr>
          <a:xfrm>
            <a:off x="2049512" y="4879863"/>
            <a:ext cx="381000" cy="381000"/>
            <a:chOff x="2078" y="1680"/>
            <a:chExt cx="1615" cy="1615"/>
          </a:xfrm>
        </p:grpSpPr>
        <p:sp>
          <p:nvSpPr>
            <p:cNvPr id="4" name="Google Shape;108;p2">
              <a:extLst>
                <a:ext uri="{FF2B5EF4-FFF2-40B4-BE49-F238E27FC236}">
                  <a16:creationId xmlns:a16="http://schemas.microsoft.com/office/drawing/2014/main" id="{FDA7AA2F-E8F8-69E5-8790-151E828FE52E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109;p2">
              <a:extLst>
                <a:ext uri="{FF2B5EF4-FFF2-40B4-BE49-F238E27FC236}">
                  <a16:creationId xmlns:a16="http://schemas.microsoft.com/office/drawing/2014/main" id="{C27630FC-4F00-4782-B6B4-98A1E501C761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10;p2">
              <a:extLst>
                <a:ext uri="{FF2B5EF4-FFF2-40B4-BE49-F238E27FC236}">
                  <a16:creationId xmlns:a16="http://schemas.microsoft.com/office/drawing/2014/main" id="{4845D7C0-388D-3C82-8153-A81A69D21237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11;p2">
              <a:extLst>
                <a:ext uri="{FF2B5EF4-FFF2-40B4-BE49-F238E27FC236}">
                  <a16:creationId xmlns:a16="http://schemas.microsoft.com/office/drawing/2014/main" id="{055A6CA6-CE29-99C3-61EC-8F059FEF29C2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12;p2">
              <a:extLst>
                <a:ext uri="{FF2B5EF4-FFF2-40B4-BE49-F238E27FC236}">
                  <a16:creationId xmlns:a16="http://schemas.microsoft.com/office/drawing/2014/main" id="{49B8E7EC-2B3C-99E7-7109-2B657ACB45B9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13;p2">
              <a:extLst>
                <a:ext uri="{FF2B5EF4-FFF2-40B4-BE49-F238E27FC236}">
                  <a16:creationId xmlns:a16="http://schemas.microsoft.com/office/drawing/2014/main" id="{33363E2B-BA4E-060F-64A2-7B65941472B8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36DD-83C8-4551-B0FD-B45F4E47A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0E57D-9E34-4E15-92BD-AAA034D9E1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800" b="1" dirty="0" err="1"/>
              <a:t>Kết</a:t>
            </a:r>
            <a:r>
              <a:rPr lang="en-US" sz="1800" b="1" dirty="0"/>
              <a:t> </a:t>
            </a:r>
            <a:r>
              <a:rPr lang="en-US" sz="1800" b="1" dirty="0" err="1"/>
              <a:t>quả</a:t>
            </a:r>
            <a:r>
              <a:rPr lang="en-US" sz="1800" b="1" dirty="0"/>
              <a:t> </a:t>
            </a:r>
            <a:r>
              <a:rPr lang="en-US" sz="1800" b="1" dirty="0" err="1"/>
              <a:t>đạt</a:t>
            </a:r>
            <a:r>
              <a:rPr lang="en-US" sz="1800" b="1" dirty="0"/>
              <a:t> </a:t>
            </a:r>
            <a:r>
              <a:rPr lang="en-US" sz="1800" b="1" dirty="0" err="1"/>
              <a:t>được</a:t>
            </a:r>
            <a:r>
              <a:rPr lang="en-US" sz="1800" b="1" dirty="0"/>
              <a:t>: </a:t>
            </a:r>
          </a:p>
          <a:p>
            <a:pPr marL="114300" indent="0">
              <a:buNone/>
            </a:pPr>
            <a:r>
              <a:rPr lang="en-US" sz="2400" dirty="0"/>
              <a:t>	</a:t>
            </a:r>
            <a:r>
              <a:rPr lang="en-US" sz="1800" dirty="0" err="1">
                <a:latin typeface="+mj-lt"/>
              </a:rPr>
              <a:t>Kiểm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thử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1800" u="sng" dirty="0">
                <a:solidFill>
                  <a:srgbClr val="0000F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https://nxbkimdong.com.vn/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408 test case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khía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178 test case,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175 test case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55 test case</a:t>
            </a:r>
          </a:p>
          <a:p>
            <a:pPr>
              <a:buFontTx/>
              <a:buChar char="-"/>
            </a:pPr>
            <a:r>
              <a:rPr lang="en-US" sz="1800" b="1" dirty="0" err="1">
                <a:latin typeface="+mj-lt"/>
                <a:cs typeface="Times New Roman" panose="02020603050405020304" pitchFamily="18" charset="0"/>
              </a:rPr>
              <a:t>Hạn</a:t>
            </a:r>
            <a:r>
              <a:rPr lang="en-US" sz="18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+mj-lt"/>
                <a:cs typeface="Times New Roman" panose="02020603050405020304" pitchFamily="18" charset="0"/>
              </a:rPr>
              <a:t>chế</a:t>
            </a:r>
            <a:r>
              <a:rPr lang="en-US" sz="1800" b="1" dirty="0"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114300" indent="0">
              <a:buNone/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	Do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mã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nguồn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x-none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nên việc mô tả và phân tích yêu cầu còn nhiều hạn chế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1800" b="1" dirty="0" err="1">
                <a:latin typeface="+mj-lt"/>
                <a:cs typeface="Times New Roman" panose="02020603050405020304" pitchFamily="18" charset="0"/>
              </a:rPr>
              <a:t>Hướng</a:t>
            </a:r>
            <a:r>
              <a:rPr lang="en-US" sz="18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+mj-lt"/>
                <a:cs typeface="Times New Roman" panose="02020603050405020304" pitchFamily="18" charset="0"/>
              </a:rPr>
              <a:t>phát</a:t>
            </a:r>
            <a:r>
              <a:rPr lang="en-US" sz="18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+mj-lt"/>
                <a:cs typeface="Times New Roman" panose="02020603050405020304" pitchFamily="18" charset="0"/>
              </a:rPr>
              <a:t>triển</a:t>
            </a:r>
            <a:r>
              <a:rPr lang="en-US" sz="1800" b="1" dirty="0"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114300" indent="0">
              <a:buNone/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Khắc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phục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hạn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chế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nghiên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cứu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them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công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cụ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mới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hỗ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trợ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thử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nhanh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chóng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hiệu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quả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0988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"/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Tài liệu tham khảo</a:t>
            </a:r>
            <a:endParaRPr/>
          </a:p>
        </p:txBody>
      </p:sp>
      <p:sp>
        <p:nvSpPr>
          <p:cNvPr id="229" name="Google Shape;229;p5"/>
          <p:cNvSpPr txBox="1">
            <a:spLocks noGrp="1"/>
          </p:cNvSpPr>
          <p:nvPr>
            <p:ph type="sldNum" idx="12"/>
          </p:nvPr>
        </p:nvSpPr>
        <p:spPr>
          <a:xfrm>
            <a:off x="8159262" y="6550271"/>
            <a:ext cx="703384" cy="2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8"/>
              <a:buFont typeface="Noto Sans Symbols"/>
              <a:buNone/>
            </a:pPr>
            <a:fld id="{00000000-1234-1234-1234-123412341234}" type="slidenum">
              <a:rPr lang="en-US" sz="1108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21</a:t>
            </a:fld>
            <a:endParaRPr sz="1108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0" name="Google Shape;230;p5"/>
          <p:cNvSpPr txBox="1"/>
          <p:nvPr/>
        </p:nvSpPr>
        <p:spPr>
          <a:xfrm>
            <a:off x="562708" y="1600200"/>
            <a:ext cx="8088923" cy="4472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just">
              <a:lnSpc>
                <a:spcPct val="150000"/>
              </a:lnSpc>
              <a:buClr>
                <a:schemeClr val="accent1"/>
              </a:buClr>
              <a:buSzPts val="1080"/>
              <a:buFont typeface="Century Schoolbook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https://viblo.asia/p/tim-hieu-ve-cong-cu-katalon-trong-kiem-thu-phan-mem-tong-quan-ve-katalon-phan-1-aWj532EYl6m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Clr>
                <a:schemeClr val="accent1"/>
              </a:buClr>
              <a:buSzPts val="1080"/>
              <a:buFont typeface="Century Schoolbook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https://anhtester.com/blog/jmeter-la-gi-tai-sao-su-dung-jmeter--b265.html</a:t>
            </a:r>
            <a:endParaRPr sz="1662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"/>
          <p:cNvSpPr txBox="1">
            <a:spLocks noGrp="1"/>
          </p:cNvSpPr>
          <p:nvPr>
            <p:ph type="title"/>
          </p:nvPr>
        </p:nvSpPr>
        <p:spPr>
          <a:xfrm>
            <a:off x="628650" y="355795"/>
            <a:ext cx="7886700" cy="614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 err="1">
                <a:solidFill>
                  <a:schemeClr val="dk1"/>
                </a:solidFill>
              </a:rPr>
              <a:t>Kiểm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thử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/>
              <a:t>website NXB Kim </a:t>
            </a:r>
            <a:r>
              <a:rPr lang="en-US" dirty="0" err="1"/>
              <a:t>Đồng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 dirty="0" err="1"/>
              <a:t>Nội</a:t>
            </a:r>
            <a:r>
              <a:rPr lang="en-US" sz="3200" dirty="0"/>
              <a:t> dung</a:t>
            </a:r>
            <a:endParaRPr dirty="0"/>
          </a:p>
        </p:txBody>
      </p:sp>
      <p:sp>
        <p:nvSpPr>
          <p:cNvPr id="199" name="Google Shape;199;p3"/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"/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97;p2">
            <a:extLst>
              <a:ext uri="{FF2B5EF4-FFF2-40B4-BE49-F238E27FC236}">
                <a16:creationId xmlns:a16="http://schemas.microsoft.com/office/drawing/2014/main" id="{610C8DD3-61E8-0E46-0898-58845DFD1791}"/>
              </a:ext>
            </a:extLst>
          </p:cNvPr>
          <p:cNvSpPr/>
          <p:nvPr/>
        </p:nvSpPr>
        <p:spPr>
          <a:xfrm>
            <a:off x="2793368" y="2813304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Phương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pháp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kiểm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thử</a:t>
            </a:r>
            <a:endParaRPr lang="vi-VN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7" name="Google Shape;98;p2">
            <a:extLst>
              <a:ext uri="{FF2B5EF4-FFF2-40B4-BE49-F238E27FC236}">
                <a16:creationId xmlns:a16="http://schemas.microsoft.com/office/drawing/2014/main" id="{6438428F-043F-3133-CAE8-D0C7B3B4959D}"/>
              </a:ext>
            </a:extLst>
          </p:cNvPr>
          <p:cNvSpPr/>
          <p:nvPr/>
        </p:nvSpPr>
        <p:spPr>
          <a:xfrm>
            <a:off x="2481354" y="1905231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tích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yêu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cầu</a:t>
            </a:r>
            <a:endParaRPr lang="vi-V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8" name="Google Shape;99;p2">
            <a:extLst>
              <a:ext uri="{FF2B5EF4-FFF2-40B4-BE49-F238E27FC236}">
                <a16:creationId xmlns:a16="http://schemas.microsoft.com/office/drawing/2014/main" id="{E1E8C46B-5F1D-D5A6-28C3-DC08C0DBA79C}"/>
              </a:ext>
            </a:extLst>
          </p:cNvPr>
          <p:cNvSpPr/>
          <p:nvPr/>
        </p:nvSpPr>
        <p:spPr>
          <a:xfrm>
            <a:off x="1581597" y="1010298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</a:rPr>
              <a:t>Tổng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quan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về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đề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tài</a:t>
            </a:r>
            <a:endParaRPr dirty="0"/>
          </a:p>
        </p:txBody>
      </p:sp>
      <p:grpSp>
        <p:nvGrpSpPr>
          <p:cNvPr id="149" name="Google Shape;100;p2">
            <a:extLst>
              <a:ext uri="{FF2B5EF4-FFF2-40B4-BE49-F238E27FC236}">
                <a16:creationId xmlns:a16="http://schemas.microsoft.com/office/drawing/2014/main" id="{49A2EAEA-1839-37AC-6CF3-475AAB704DEE}"/>
              </a:ext>
            </a:extLst>
          </p:cNvPr>
          <p:cNvGrpSpPr/>
          <p:nvPr/>
        </p:nvGrpSpPr>
        <p:grpSpPr>
          <a:xfrm>
            <a:off x="1056132" y="1104626"/>
            <a:ext cx="381000" cy="381000"/>
            <a:chOff x="2078" y="1680"/>
            <a:chExt cx="1615" cy="1615"/>
          </a:xfrm>
        </p:grpSpPr>
        <p:sp>
          <p:nvSpPr>
            <p:cNvPr id="150" name="Google Shape;101;p2">
              <a:extLst>
                <a:ext uri="{FF2B5EF4-FFF2-40B4-BE49-F238E27FC236}">
                  <a16:creationId xmlns:a16="http://schemas.microsoft.com/office/drawing/2014/main" id="{4F055215-8E22-ABBE-0911-5E7987F3AD00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02;p2">
              <a:extLst>
                <a:ext uri="{FF2B5EF4-FFF2-40B4-BE49-F238E27FC236}">
                  <a16:creationId xmlns:a16="http://schemas.microsoft.com/office/drawing/2014/main" id="{1951DBA3-940B-A28B-6EE9-FCA343398E08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03;p2">
              <a:extLst>
                <a:ext uri="{FF2B5EF4-FFF2-40B4-BE49-F238E27FC236}">
                  <a16:creationId xmlns:a16="http://schemas.microsoft.com/office/drawing/2014/main" id="{6AC02047-40CC-B297-A331-7940E5258AE3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04;p2">
              <a:extLst>
                <a:ext uri="{FF2B5EF4-FFF2-40B4-BE49-F238E27FC236}">
                  <a16:creationId xmlns:a16="http://schemas.microsoft.com/office/drawing/2014/main" id="{86BF1841-506E-88C2-27AD-136456E75A07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05;p2">
              <a:extLst>
                <a:ext uri="{FF2B5EF4-FFF2-40B4-BE49-F238E27FC236}">
                  <a16:creationId xmlns:a16="http://schemas.microsoft.com/office/drawing/2014/main" id="{E5E5D0C1-577D-809C-7C57-9CDB1B4937A5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06;p2">
              <a:extLst>
                <a:ext uri="{FF2B5EF4-FFF2-40B4-BE49-F238E27FC236}">
                  <a16:creationId xmlns:a16="http://schemas.microsoft.com/office/drawing/2014/main" id="{C386ADDA-F458-EF7D-1E04-C7D420BF4EA4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128;p2">
            <a:extLst>
              <a:ext uri="{FF2B5EF4-FFF2-40B4-BE49-F238E27FC236}">
                <a16:creationId xmlns:a16="http://schemas.microsoft.com/office/drawing/2014/main" id="{DB381D2A-EF46-A045-D813-7737E6B0065B}"/>
              </a:ext>
            </a:extLst>
          </p:cNvPr>
          <p:cNvSpPr/>
          <p:nvPr/>
        </p:nvSpPr>
        <p:spPr>
          <a:xfrm>
            <a:off x="2823719" y="3795345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Triển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khai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kiểm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thử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ứng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dụng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web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1" name="Google Shape;139;p2">
            <a:extLst>
              <a:ext uri="{FF2B5EF4-FFF2-40B4-BE49-F238E27FC236}">
                <a16:creationId xmlns:a16="http://schemas.microsoft.com/office/drawing/2014/main" id="{E73ED818-3D87-03E5-1101-D1394ACC0F0F}"/>
              </a:ext>
            </a:extLst>
          </p:cNvPr>
          <p:cNvSpPr/>
          <p:nvPr/>
        </p:nvSpPr>
        <p:spPr>
          <a:xfrm>
            <a:off x="1765653" y="5714585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Kết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luận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và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hướng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phát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triển</a:t>
            </a:r>
            <a:endParaRPr sz="1800" b="1" dirty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98;p2">
            <a:extLst>
              <a:ext uri="{FF2B5EF4-FFF2-40B4-BE49-F238E27FC236}">
                <a16:creationId xmlns:a16="http://schemas.microsoft.com/office/drawing/2014/main" id="{03012E70-8F94-FF3E-914D-D0AA0C923240}"/>
              </a:ext>
            </a:extLst>
          </p:cNvPr>
          <p:cNvSpPr/>
          <p:nvPr/>
        </p:nvSpPr>
        <p:spPr>
          <a:xfrm>
            <a:off x="2523261" y="4831153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lỗi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được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ghi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lại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trong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đề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tài</a:t>
            </a:r>
            <a:endParaRPr lang="vi-VN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37" name="Google Shape;107;p2">
            <a:extLst>
              <a:ext uri="{FF2B5EF4-FFF2-40B4-BE49-F238E27FC236}">
                <a16:creationId xmlns:a16="http://schemas.microsoft.com/office/drawing/2014/main" id="{FAE008B4-158C-61D9-03E3-281443CFD499}"/>
              </a:ext>
            </a:extLst>
          </p:cNvPr>
          <p:cNvGrpSpPr/>
          <p:nvPr/>
        </p:nvGrpSpPr>
        <p:grpSpPr>
          <a:xfrm>
            <a:off x="2007991" y="2001709"/>
            <a:ext cx="381000" cy="381000"/>
            <a:chOff x="2078" y="1680"/>
            <a:chExt cx="1615" cy="1615"/>
          </a:xfrm>
        </p:grpSpPr>
        <p:sp>
          <p:nvSpPr>
            <p:cNvPr id="238" name="Google Shape;108;p2">
              <a:extLst>
                <a:ext uri="{FF2B5EF4-FFF2-40B4-BE49-F238E27FC236}">
                  <a16:creationId xmlns:a16="http://schemas.microsoft.com/office/drawing/2014/main" id="{46208B65-8409-DF67-C680-39E97F9A0ABF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109;p2">
              <a:extLst>
                <a:ext uri="{FF2B5EF4-FFF2-40B4-BE49-F238E27FC236}">
                  <a16:creationId xmlns:a16="http://schemas.microsoft.com/office/drawing/2014/main" id="{2080E95B-4BB0-ACC1-D38B-DA4DC7B99827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110;p2">
              <a:extLst>
                <a:ext uri="{FF2B5EF4-FFF2-40B4-BE49-F238E27FC236}">
                  <a16:creationId xmlns:a16="http://schemas.microsoft.com/office/drawing/2014/main" id="{49A9B99A-22A7-E1C9-DD24-1B9705FBF579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111;p2">
              <a:extLst>
                <a:ext uri="{FF2B5EF4-FFF2-40B4-BE49-F238E27FC236}">
                  <a16:creationId xmlns:a16="http://schemas.microsoft.com/office/drawing/2014/main" id="{0378ADDC-76EC-8779-1B84-0B6094637F39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112;p2">
              <a:extLst>
                <a:ext uri="{FF2B5EF4-FFF2-40B4-BE49-F238E27FC236}">
                  <a16:creationId xmlns:a16="http://schemas.microsoft.com/office/drawing/2014/main" id="{CF198413-BEB2-2AAD-0EC3-B1EDBC280615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113;p2">
              <a:extLst>
                <a:ext uri="{FF2B5EF4-FFF2-40B4-BE49-F238E27FC236}">
                  <a16:creationId xmlns:a16="http://schemas.microsoft.com/office/drawing/2014/main" id="{3631E89C-3673-FB5B-56E1-DEE11C5D7697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114;p2">
            <a:extLst>
              <a:ext uri="{FF2B5EF4-FFF2-40B4-BE49-F238E27FC236}">
                <a16:creationId xmlns:a16="http://schemas.microsoft.com/office/drawing/2014/main" id="{CB46D91C-6D3D-5222-1C4D-3454A4C7989B}"/>
              </a:ext>
            </a:extLst>
          </p:cNvPr>
          <p:cNvGrpSpPr/>
          <p:nvPr/>
        </p:nvGrpSpPr>
        <p:grpSpPr>
          <a:xfrm>
            <a:off x="2367051" y="2915663"/>
            <a:ext cx="381000" cy="381000"/>
            <a:chOff x="2078" y="1680"/>
            <a:chExt cx="1615" cy="1615"/>
          </a:xfrm>
        </p:grpSpPr>
        <p:sp>
          <p:nvSpPr>
            <p:cNvPr id="245" name="Google Shape;115;p2">
              <a:extLst>
                <a:ext uri="{FF2B5EF4-FFF2-40B4-BE49-F238E27FC236}">
                  <a16:creationId xmlns:a16="http://schemas.microsoft.com/office/drawing/2014/main" id="{0F599D78-D587-D033-0AF9-C95000E4E41F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116;p2">
              <a:extLst>
                <a:ext uri="{FF2B5EF4-FFF2-40B4-BE49-F238E27FC236}">
                  <a16:creationId xmlns:a16="http://schemas.microsoft.com/office/drawing/2014/main" id="{69BF0467-A461-FE3E-5CD3-24C793F63115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117;p2">
              <a:extLst>
                <a:ext uri="{FF2B5EF4-FFF2-40B4-BE49-F238E27FC236}">
                  <a16:creationId xmlns:a16="http://schemas.microsoft.com/office/drawing/2014/main" id="{6781DB39-EA8D-4A0A-F4FB-C3DB083C8667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118;p2">
              <a:extLst>
                <a:ext uri="{FF2B5EF4-FFF2-40B4-BE49-F238E27FC236}">
                  <a16:creationId xmlns:a16="http://schemas.microsoft.com/office/drawing/2014/main" id="{013FB854-B918-341A-2F3D-52B8C793DAE5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119;p2">
              <a:extLst>
                <a:ext uri="{FF2B5EF4-FFF2-40B4-BE49-F238E27FC236}">
                  <a16:creationId xmlns:a16="http://schemas.microsoft.com/office/drawing/2014/main" id="{FB82D9D7-725E-4EF0-F8B6-1C0A73821CE5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120;p2">
              <a:extLst>
                <a:ext uri="{FF2B5EF4-FFF2-40B4-BE49-F238E27FC236}">
                  <a16:creationId xmlns:a16="http://schemas.microsoft.com/office/drawing/2014/main" id="{46731ED7-D540-3444-578F-E323BCB1AC70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1" name="Google Shape;129;p2">
            <a:extLst>
              <a:ext uri="{FF2B5EF4-FFF2-40B4-BE49-F238E27FC236}">
                <a16:creationId xmlns:a16="http://schemas.microsoft.com/office/drawing/2014/main" id="{73F7572E-C24C-7C12-0BD2-9C50B318B88B}"/>
              </a:ext>
            </a:extLst>
          </p:cNvPr>
          <p:cNvGrpSpPr/>
          <p:nvPr/>
        </p:nvGrpSpPr>
        <p:grpSpPr>
          <a:xfrm>
            <a:off x="2402936" y="3873408"/>
            <a:ext cx="381000" cy="381000"/>
            <a:chOff x="2078" y="1680"/>
            <a:chExt cx="1615" cy="1615"/>
          </a:xfrm>
        </p:grpSpPr>
        <p:sp>
          <p:nvSpPr>
            <p:cNvPr id="252" name="Google Shape;130;p2">
              <a:extLst>
                <a:ext uri="{FF2B5EF4-FFF2-40B4-BE49-F238E27FC236}">
                  <a16:creationId xmlns:a16="http://schemas.microsoft.com/office/drawing/2014/main" id="{4B796A1B-8D13-83C9-7CF0-58D8FB29F5FE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131;p2">
              <a:extLst>
                <a:ext uri="{FF2B5EF4-FFF2-40B4-BE49-F238E27FC236}">
                  <a16:creationId xmlns:a16="http://schemas.microsoft.com/office/drawing/2014/main" id="{3823490E-6B0B-EF86-C942-A23C720F6E8C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132;p2">
              <a:extLst>
                <a:ext uri="{FF2B5EF4-FFF2-40B4-BE49-F238E27FC236}">
                  <a16:creationId xmlns:a16="http://schemas.microsoft.com/office/drawing/2014/main" id="{B5F1592B-57A2-1EE8-177C-292576EB4362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133;p2">
              <a:extLst>
                <a:ext uri="{FF2B5EF4-FFF2-40B4-BE49-F238E27FC236}">
                  <a16:creationId xmlns:a16="http://schemas.microsoft.com/office/drawing/2014/main" id="{64BA4B72-C6AF-6591-AB3E-72A92BADB219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134;p2">
              <a:extLst>
                <a:ext uri="{FF2B5EF4-FFF2-40B4-BE49-F238E27FC236}">
                  <a16:creationId xmlns:a16="http://schemas.microsoft.com/office/drawing/2014/main" id="{149FE881-009A-EB12-ECF8-F6B426198FD4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135;p2">
              <a:extLst>
                <a:ext uri="{FF2B5EF4-FFF2-40B4-BE49-F238E27FC236}">
                  <a16:creationId xmlns:a16="http://schemas.microsoft.com/office/drawing/2014/main" id="{96503777-5C77-1FFB-7A98-74882956B72A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8D67E1"/>
                </a:gs>
                <a:gs pos="100000">
                  <a:srgbClr val="654A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8" name="Google Shape;107;p2">
            <a:extLst>
              <a:ext uri="{FF2B5EF4-FFF2-40B4-BE49-F238E27FC236}">
                <a16:creationId xmlns:a16="http://schemas.microsoft.com/office/drawing/2014/main" id="{0427B1FF-5E15-BB4E-28A0-C798D575811A}"/>
              </a:ext>
            </a:extLst>
          </p:cNvPr>
          <p:cNvGrpSpPr/>
          <p:nvPr/>
        </p:nvGrpSpPr>
        <p:grpSpPr>
          <a:xfrm>
            <a:off x="2049512" y="4879863"/>
            <a:ext cx="381000" cy="381000"/>
            <a:chOff x="2078" y="1680"/>
            <a:chExt cx="1615" cy="1615"/>
          </a:xfrm>
        </p:grpSpPr>
        <p:sp>
          <p:nvSpPr>
            <p:cNvPr id="259" name="Google Shape;108;p2">
              <a:extLst>
                <a:ext uri="{FF2B5EF4-FFF2-40B4-BE49-F238E27FC236}">
                  <a16:creationId xmlns:a16="http://schemas.microsoft.com/office/drawing/2014/main" id="{F14EF7F1-986B-7322-D3E5-5E7E1ABDF765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109;p2">
              <a:extLst>
                <a:ext uri="{FF2B5EF4-FFF2-40B4-BE49-F238E27FC236}">
                  <a16:creationId xmlns:a16="http://schemas.microsoft.com/office/drawing/2014/main" id="{76D18B43-D7E7-6312-F89D-FD2CC319BF41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110;p2">
              <a:extLst>
                <a:ext uri="{FF2B5EF4-FFF2-40B4-BE49-F238E27FC236}">
                  <a16:creationId xmlns:a16="http://schemas.microsoft.com/office/drawing/2014/main" id="{D5F246DF-B2E6-FD5B-9531-DF9C3D4F17D8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111;p2">
              <a:extLst>
                <a:ext uri="{FF2B5EF4-FFF2-40B4-BE49-F238E27FC236}">
                  <a16:creationId xmlns:a16="http://schemas.microsoft.com/office/drawing/2014/main" id="{12751483-E37D-6733-C3BE-90F5B3B257D4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112;p2">
              <a:extLst>
                <a:ext uri="{FF2B5EF4-FFF2-40B4-BE49-F238E27FC236}">
                  <a16:creationId xmlns:a16="http://schemas.microsoft.com/office/drawing/2014/main" id="{D2B89F07-A26D-AA72-C8C4-8FC79D83EA5F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113;p2">
              <a:extLst>
                <a:ext uri="{FF2B5EF4-FFF2-40B4-BE49-F238E27FC236}">
                  <a16:creationId xmlns:a16="http://schemas.microsoft.com/office/drawing/2014/main" id="{799FEB53-6377-7A7E-D37D-94FEBBE1AC99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5" name="Google Shape;140;p2">
            <a:extLst>
              <a:ext uri="{FF2B5EF4-FFF2-40B4-BE49-F238E27FC236}">
                <a16:creationId xmlns:a16="http://schemas.microsoft.com/office/drawing/2014/main" id="{7305C633-BBFF-FF88-9141-75153C2F62BF}"/>
              </a:ext>
            </a:extLst>
          </p:cNvPr>
          <p:cNvGrpSpPr/>
          <p:nvPr/>
        </p:nvGrpSpPr>
        <p:grpSpPr>
          <a:xfrm>
            <a:off x="1272567" y="5722349"/>
            <a:ext cx="381000" cy="381000"/>
            <a:chOff x="2078" y="1680"/>
            <a:chExt cx="1615" cy="1615"/>
          </a:xfrm>
        </p:grpSpPr>
        <p:sp>
          <p:nvSpPr>
            <p:cNvPr id="266" name="Google Shape;141;p2">
              <a:extLst>
                <a:ext uri="{FF2B5EF4-FFF2-40B4-BE49-F238E27FC236}">
                  <a16:creationId xmlns:a16="http://schemas.microsoft.com/office/drawing/2014/main" id="{4EB1C874-A2C6-6B7B-D390-EE322181B12B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142;p2">
              <a:extLst>
                <a:ext uri="{FF2B5EF4-FFF2-40B4-BE49-F238E27FC236}">
                  <a16:creationId xmlns:a16="http://schemas.microsoft.com/office/drawing/2014/main" id="{B386A3E9-6B00-E3F1-59AC-C2A44AE0856B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143;p2">
              <a:extLst>
                <a:ext uri="{FF2B5EF4-FFF2-40B4-BE49-F238E27FC236}">
                  <a16:creationId xmlns:a16="http://schemas.microsoft.com/office/drawing/2014/main" id="{DCD9C563-5FEF-92F6-75AA-69C7DFE47BFE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144;p2">
              <a:extLst>
                <a:ext uri="{FF2B5EF4-FFF2-40B4-BE49-F238E27FC236}">
                  <a16:creationId xmlns:a16="http://schemas.microsoft.com/office/drawing/2014/main" id="{E3F0FBCA-FF00-E717-5AD2-213BC68634E1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145;p2">
              <a:extLst>
                <a:ext uri="{FF2B5EF4-FFF2-40B4-BE49-F238E27FC236}">
                  <a16:creationId xmlns:a16="http://schemas.microsoft.com/office/drawing/2014/main" id="{D5692F0C-2A1F-5239-7E6B-060D7630876A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146;p2">
              <a:extLst>
                <a:ext uri="{FF2B5EF4-FFF2-40B4-BE49-F238E27FC236}">
                  <a16:creationId xmlns:a16="http://schemas.microsoft.com/office/drawing/2014/main" id="{FB2D201B-4F1D-2B43-1D0D-405EFC22388E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dirty="0"/>
          </a:p>
        </p:txBody>
      </p:sp>
      <p:sp>
        <p:nvSpPr>
          <p:cNvPr id="222" name="Google Shape;222;p4"/>
          <p:cNvSpPr txBox="1">
            <a:spLocks noGrp="1"/>
          </p:cNvSpPr>
          <p:nvPr>
            <p:ph type="body" idx="1"/>
          </p:nvPr>
        </p:nvSpPr>
        <p:spPr>
          <a:xfrm>
            <a:off x="290146" y="861646"/>
            <a:ext cx="8572500" cy="5460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-"/>
            </a:pPr>
            <a:r>
              <a:rPr lang="en-US" sz="2200" b="1" i="1" dirty="0" err="1"/>
              <a:t>Lí</a:t>
            </a:r>
            <a:r>
              <a:rPr lang="en-US" sz="2200" b="1" i="1" dirty="0"/>
              <a:t> do </a:t>
            </a:r>
            <a:r>
              <a:rPr lang="en-US" sz="2200" b="1" i="1" dirty="0" err="1"/>
              <a:t>chọn</a:t>
            </a:r>
            <a:r>
              <a:rPr lang="en-US" sz="2200" b="1" i="1" dirty="0"/>
              <a:t> </a:t>
            </a:r>
            <a:r>
              <a:rPr lang="en-US" sz="2200" b="1" i="1" dirty="0" err="1"/>
              <a:t>đề</a:t>
            </a:r>
            <a:r>
              <a:rPr lang="en-US" sz="2200" b="1" i="1" dirty="0"/>
              <a:t> </a:t>
            </a:r>
            <a:r>
              <a:rPr lang="en-US" sz="2200" b="1" i="1" dirty="0" err="1"/>
              <a:t>tài</a:t>
            </a:r>
            <a:r>
              <a:rPr lang="en-US" sz="2200" b="1" i="1" dirty="0"/>
              <a:t>: </a:t>
            </a:r>
            <a:r>
              <a:rPr lang="en-US" sz="2200" dirty="0"/>
              <a:t>website NXB Kim </a:t>
            </a:r>
            <a:r>
              <a:rPr lang="en-US" sz="2200" dirty="0" err="1"/>
              <a:t>Đồng</a:t>
            </a:r>
            <a:r>
              <a:rPr lang="en-US" sz="2200" dirty="0"/>
              <a:t> </a:t>
            </a:r>
            <a:r>
              <a:rPr lang="en-US" sz="2200" dirty="0" err="1"/>
              <a:t>đã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lâu</a:t>
            </a:r>
            <a:r>
              <a:rPr lang="en-US" sz="2200" dirty="0"/>
              <a:t> </a:t>
            </a:r>
            <a:r>
              <a:rPr lang="en-US" sz="2200" dirty="0" err="1"/>
              <a:t>đời</a:t>
            </a:r>
            <a:r>
              <a:rPr lang="en-US" sz="2200" dirty="0"/>
              <a:t> </a:t>
            </a:r>
            <a:r>
              <a:rPr lang="en-US" sz="2200" dirty="0" err="1"/>
              <a:t>nên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tránh</a:t>
            </a:r>
            <a:r>
              <a:rPr lang="en-US" sz="2200" dirty="0"/>
              <a:t> </a:t>
            </a:r>
            <a:r>
              <a:rPr lang="en-US" sz="2200" dirty="0" err="1"/>
              <a:t>khỏi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lỗi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xảy</a:t>
            </a:r>
            <a:r>
              <a:rPr lang="en-US" sz="2200" dirty="0"/>
              <a:t> </a:t>
            </a:r>
            <a:r>
              <a:rPr lang="en-US" sz="2200" dirty="0" err="1"/>
              <a:t>ra.</a:t>
            </a:r>
            <a:r>
              <a:rPr lang="en-US" sz="2200" dirty="0"/>
              <a:t> </a:t>
            </a:r>
            <a:r>
              <a:rPr lang="en-US" sz="2200" dirty="0" err="1"/>
              <a:t>Vì</a:t>
            </a:r>
            <a:r>
              <a:rPr lang="en-US" sz="2200" dirty="0"/>
              <a:t> </a:t>
            </a:r>
            <a:r>
              <a:rPr lang="en-US" sz="2200" dirty="0" err="1"/>
              <a:t>vậy</a:t>
            </a:r>
            <a:r>
              <a:rPr lang="en-US" sz="2200" dirty="0"/>
              <a:t>,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kiểm</a:t>
            </a:r>
            <a:r>
              <a:rPr lang="en-US" sz="2200" dirty="0"/>
              <a:t> </a:t>
            </a:r>
            <a:r>
              <a:rPr lang="en-US" sz="2200" dirty="0" err="1"/>
              <a:t>thử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giúp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lỗi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khắc</a:t>
            </a:r>
            <a:r>
              <a:rPr lang="en-US" sz="2200" dirty="0"/>
              <a:t> </a:t>
            </a:r>
            <a:r>
              <a:rPr lang="en-US" sz="2200" dirty="0" err="1"/>
              <a:t>phục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nâng</a:t>
            </a:r>
            <a:r>
              <a:rPr lang="en-US" sz="2200" dirty="0"/>
              <a:t> </a:t>
            </a:r>
            <a:r>
              <a:rPr lang="en-US" sz="2200" dirty="0" err="1"/>
              <a:t>cao</a:t>
            </a:r>
            <a:r>
              <a:rPr lang="en-US" sz="2200" dirty="0"/>
              <a:t> </a:t>
            </a:r>
            <a:r>
              <a:rPr lang="en-US" sz="2200" dirty="0" err="1"/>
              <a:t>chất</a:t>
            </a:r>
            <a:r>
              <a:rPr lang="en-US" sz="2200" dirty="0"/>
              <a:t> </a:t>
            </a:r>
            <a:r>
              <a:rPr lang="en-US" sz="2200" dirty="0" err="1"/>
              <a:t>lượng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website </a:t>
            </a:r>
            <a:r>
              <a:rPr lang="en-US" sz="2200" dirty="0" err="1"/>
              <a:t>này</a:t>
            </a:r>
            <a:r>
              <a:rPr lang="en-US" sz="2200" dirty="0"/>
              <a:t>.</a:t>
            </a:r>
          </a:p>
          <a:p>
            <a:pPr marL="342900" lvl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-"/>
            </a:pPr>
            <a:r>
              <a:rPr lang="en-US" sz="2200" b="1" i="1" dirty="0" err="1"/>
              <a:t>Mục</a:t>
            </a:r>
            <a:r>
              <a:rPr lang="en-US" sz="2200" b="1" i="1" dirty="0"/>
              <a:t> </a:t>
            </a:r>
            <a:r>
              <a:rPr lang="en-US" sz="2200" b="1" i="1" dirty="0" err="1"/>
              <a:t>đích</a:t>
            </a:r>
            <a:r>
              <a:rPr lang="en-US" sz="2200" b="1" i="1" dirty="0"/>
              <a:t>: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lỗi</a:t>
            </a:r>
            <a:r>
              <a:rPr lang="en-US" sz="2200" dirty="0"/>
              <a:t>, </a:t>
            </a:r>
            <a:r>
              <a:rPr lang="en-US" sz="2200" dirty="0" err="1"/>
              <a:t>đảm</a:t>
            </a:r>
            <a:r>
              <a:rPr lang="en-US" sz="2200" dirty="0"/>
              <a:t> </a:t>
            </a:r>
            <a:r>
              <a:rPr lang="en-US" sz="2200" dirty="0" err="1"/>
              <a:t>bảo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chức</a:t>
            </a:r>
            <a:r>
              <a:rPr lang="en-US" sz="2200" dirty="0"/>
              <a:t> </a:t>
            </a:r>
            <a:r>
              <a:rPr lang="en-US" sz="2200" dirty="0" err="1"/>
              <a:t>năng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website </a:t>
            </a:r>
            <a:r>
              <a:rPr lang="en-US" sz="2200" dirty="0" err="1"/>
              <a:t>hoạt</a:t>
            </a:r>
            <a:r>
              <a:rPr lang="en-US" sz="2200" dirty="0"/>
              <a:t> </a:t>
            </a:r>
            <a:r>
              <a:rPr lang="en-US" sz="2200" dirty="0" err="1"/>
              <a:t>động</a:t>
            </a:r>
            <a:r>
              <a:rPr lang="en-US" sz="2200" dirty="0"/>
              <a:t> </a:t>
            </a:r>
            <a:r>
              <a:rPr lang="en-US" sz="2200" dirty="0" err="1"/>
              <a:t>đúng</a:t>
            </a:r>
            <a:r>
              <a:rPr lang="en-US" sz="2200" dirty="0"/>
              <a:t> </a:t>
            </a:r>
            <a:r>
              <a:rPr lang="en-US" sz="2200" dirty="0" err="1"/>
              <a:t>đắn</a:t>
            </a:r>
            <a:endParaRPr lang="en-US" sz="2200" dirty="0"/>
          </a:p>
          <a:p>
            <a:pPr marL="342900" lvl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Char char="-"/>
            </a:pPr>
            <a:r>
              <a:rPr lang="en-US" sz="2200" b="1" i="1" dirty="0" err="1"/>
              <a:t>Nội</a:t>
            </a:r>
            <a:r>
              <a:rPr lang="en-US" sz="2200" b="1" i="1" dirty="0"/>
              <a:t> dung </a:t>
            </a:r>
            <a:r>
              <a:rPr lang="en-US" sz="2200" b="1" i="1" dirty="0" err="1"/>
              <a:t>thực</a:t>
            </a:r>
            <a:r>
              <a:rPr lang="en-US" sz="2200" b="1" i="1" dirty="0"/>
              <a:t> </a:t>
            </a:r>
            <a:r>
              <a:rPr lang="en-US" sz="2200" b="1" i="1" dirty="0" err="1"/>
              <a:t>hiện</a:t>
            </a:r>
            <a:r>
              <a:rPr lang="en-US" sz="2200" b="1" i="1" dirty="0"/>
              <a:t>: 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200" dirty="0"/>
              <a:t>	+ </a:t>
            </a:r>
            <a:r>
              <a:rPr lang="en-US" sz="2200" dirty="0" err="1"/>
              <a:t>Nghiên</a:t>
            </a:r>
            <a:r>
              <a:rPr lang="en-US" sz="2200" dirty="0"/>
              <a:t> </a:t>
            </a:r>
            <a:r>
              <a:rPr lang="en-US" sz="2200" dirty="0" err="1"/>
              <a:t>cứu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khảo</a:t>
            </a:r>
            <a:r>
              <a:rPr lang="en-US" sz="2200" dirty="0"/>
              <a:t> </a:t>
            </a:r>
            <a:r>
              <a:rPr lang="en-US" sz="2200" dirty="0" err="1"/>
              <a:t>sát</a:t>
            </a:r>
            <a:r>
              <a:rPr lang="en-US" sz="2200" dirty="0"/>
              <a:t> website NXB Kim </a:t>
            </a:r>
            <a:r>
              <a:rPr lang="en-US" sz="2200" dirty="0" err="1"/>
              <a:t>Đồng</a:t>
            </a:r>
            <a:r>
              <a:rPr lang="en-US" sz="2200" dirty="0"/>
              <a:t>	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200" dirty="0"/>
              <a:t>	+ </a:t>
            </a:r>
            <a:r>
              <a:rPr lang="en-US" sz="2200" dirty="0" err="1"/>
              <a:t>Phỏng</a:t>
            </a:r>
            <a:r>
              <a:rPr lang="en-US" sz="2200" dirty="0"/>
              <a:t> </a:t>
            </a:r>
            <a:r>
              <a:rPr lang="en-US" sz="2200" dirty="0" err="1"/>
              <a:t>vấn</a:t>
            </a:r>
            <a:r>
              <a:rPr lang="en-US" sz="2200" dirty="0"/>
              <a:t> </a:t>
            </a:r>
            <a:r>
              <a:rPr lang="en-US" sz="2200" dirty="0" err="1"/>
              <a:t>khách</a:t>
            </a:r>
            <a:r>
              <a:rPr lang="en-US" sz="2200" dirty="0"/>
              <a:t> </a:t>
            </a:r>
            <a:r>
              <a:rPr lang="en-US" sz="2200" dirty="0" err="1"/>
              <a:t>hàng</a:t>
            </a:r>
            <a:r>
              <a:rPr lang="en-US" sz="2200" dirty="0"/>
              <a:t> </a:t>
            </a:r>
            <a:r>
              <a:rPr lang="en-US" sz="2200" dirty="0" err="1"/>
              <a:t>đã</a:t>
            </a:r>
            <a:r>
              <a:rPr lang="en-US" sz="2200" dirty="0"/>
              <a:t> </a:t>
            </a:r>
            <a:r>
              <a:rPr lang="en-US" sz="2200" dirty="0" err="1"/>
              <a:t>trải</a:t>
            </a:r>
            <a:r>
              <a:rPr lang="en-US" sz="2200" dirty="0"/>
              <a:t> </a:t>
            </a:r>
            <a:r>
              <a:rPr lang="en-US" sz="2200" dirty="0" err="1"/>
              <a:t>nghiệm</a:t>
            </a:r>
            <a:r>
              <a:rPr lang="en-US" sz="2200" dirty="0"/>
              <a:t> website NXB Kim </a:t>
            </a:r>
            <a:r>
              <a:rPr lang="en-US" sz="2200" dirty="0" err="1"/>
              <a:t>Đồng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biết</a:t>
            </a:r>
            <a:r>
              <a:rPr lang="en-US" sz="2200" dirty="0"/>
              <a:t> </a:t>
            </a:r>
            <a:r>
              <a:rPr lang="en-US" sz="2200" dirty="0" err="1"/>
              <a:t>phản</a:t>
            </a:r>
            <a:r>
              <a:rPr lang="en-US" sz="2200" dirty="0"/>
              <a:t> </a:t>
            </a:r>
            <a:r>
              <a:rPr lang="en-US" sz="2200" dirty="0" err="1"/>
              <a:t>hồi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họ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trải</a:t>
            </a:r>
            <a:r>
              <a:rPr lang="en-US" sz="2200" dirty="0"/>
              <a:t> </a:t>
            </a:r>
            <a:r>
              <a:rPr lang="en-US" sz="2200" dirty="0" err="1"/>
              <a:t>nghiệm</a:t>
            </a:r>
            <a:r>
              <a:rPr lang="en-US" sz="2200" dirty="0"/>
              <a:t> </a:t>
            </a:r>
            <a:r>
              <a:rPr lang="en-US" sz="2200" dirty="0" err="1"/>
              <a:t>mua</a:t>
            </a:r>
            <a:r>
              <a:rPr lang="en-US" sz="2200" dirty="0"/>
              <a:t> </a:t>
            </a:r>
            <a:r>
              <a:rPr lang="en-US" sz="2200" dirty="0" err="1"/>
              <a:t>hàng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 website	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200" dirty="0"/>
              <a:t>	+ </a:t>
            </a:r>
            <a:r>
              <a:rPr lang="en-US" sz="2200" dirty="0" err="1"/>
              <a:t>Triển</a:t>
            </a:r>
            <a:r>
              <a:rPr lang="en-US" sz="2200" dirty="0"/>
              <a:t> </a:t>
            </a:r>
            <a:r>
              <a:rPr lang="en-US" sz="2200" dirty="0" err="1"/>
              <a:t>khai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cụ</a:t>
            </a:r>
            <a:r>
              <a:rPr lang="en-US" sz="2200" dirty="0"/>
              <a:t> </a:t>
            </a:r>
            <a:r>
              <a:rPr lang="en-US" sz="2200" dirty="0" err="1"/>
              <a:t>Katalon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Jmeter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hỗ</a:t>
            </a:r>
            <a:r>
              <a:rPr lang="en-US" sz="2200" dirty="0"/>
              <a:t> </a:t>
            </a:r>
            <a:r>
              <a:rPr lang="en-US" sz="2200" dirty="0" err="1"/>
              <a:t>trợ</a:t>
            </a:r>
            <a:r>
              <a:rPr lang="en-US" sz="2200" dirty="0"/>
              <a:t> </a:t>
            </a:r>
            <a:r>
              <a:rPr lang="en-US" sz="2200" dirty="0" err="1"/>
              <a:t>kiểm</a:t>
            </a:r>
            <a:r>
              <a:rPr lang="en-US" sz="2200" dirty="0"/>
              <a:t> </a:t>
            </a:r>
            <a:r>
              <a:rPr lang="en-US" sz="2200" dirty="0" err="1"/>
              <a:t>thử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chức</a:t>
            </a:r>
            <a:r>
              <a:rPr lang="en-US" sz="2200" dirty="0"/>
              <a:t> </a:t>
            </a:r>
            <a:r>
              <a:rPr lang="en-US" sz="2200" dirty="0" err="1"/>
              <a:t>năng</a:t>
            </a:r>
            <a:r>
              <a:rPr lang="en-US" sz="2200" dirty="0"/>
              <a:t>, </a:t>
            </a:r>
            <a:r>
              <a:rPr lang="en-US" sz="2200" dirty="0" err="1"/>
              <a:t>giao</a:t>
            </a:r>
            <a:r>
              <a:rPr lang="en-US" sz="2200" dirty="0"/>
              <a:t> </a:t>
            </a:r>
            <a:r>
              <a:rPr lang="en-US" sz="2200" dirty="0" err="1"/>
              <a:t>diện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hiệu</a:t>
            </a:r>
            <a:r>
              <a:rPr lang="en-US" sz="2200" dirty="0"/>
              <a:t> </a:t>
            </a:r>
            <a:r>
              <a:rPr lang="en-US" sz="2200" dirty="0" err="1"/>
              <a:t>năng</a:t>
            </a:r>
            <a:endParaRPr 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199;p3">
            <a:extLst>
              <a:ext uri="{FF2B5EF4-FFF2-40B4-BE49-F238E27FC236}">
                <a16:creationId xmlns:a16="http://schemas.microsoft.com/office/drawing/2014/main" id="{18A9B9C3-B64C-4E47-82EB-49B26BCDF299}"/>
              </a:ext>
            </a:extLst>
          </p:cNvPr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200;p3">
            <a:extLst>
              <a:ext uri="{FF2B5EF4-FFF2-40B4-BE49-F238E27FC236}">
                <a16:creationId xmlns:a16="http://schemas.microsoft.com/office/drawing/2014/main" id="{9F74D7A5-4C84-4B75-9032-D017011EE680}"/>
              </a:ext>
            </a:extLst>
          </p:cNvPr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97;p2">
            <a:extLst>
              <a:ext uri="{FF2B5EF4-FFF2-40B4-BE49-F238E27FC236}">
                <a16:creationId xmlns:a16="http://schemas.microsoft.com/office/drawing/2014/main" id="{EC25CD99-EB51-1294-ADDD-03B817E93FB1}"/>
              </a:ext>
            </a:extLst>
          </p:cNvPr>
          <p:cNvSpPr/>
          <p:nvPr/>
        </p:nvSpPr>
        <p:spPr>
          <a:xfrm>
            <a:off x="2793368" y="2813304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Kế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hoạch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kiểm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thử</a:t>
            </a:r>
            <a:endParaRPr lang="vi-VN" sz="1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Google Shape;98;p2">
            <a:extLst>
              <a:ext uri="{FF2B5EF4-FFF2-40B4-BE49-F238E27FC236}">
                <a16:creationId xmlns:a16="http://schemas.microsoft.com/office/drawing/2014/main" id="{826DE052-658A-D5C2-B3DF-76F63C74A271}"/>
              </a:ext>
            </a:extLst>
          </p:cNvPr>
          <p:cNvSpPr/>
          <p:nvPr/>
        </p:nvSpPr>
        <p:spPr>
          <a:xfrm>
            <a:off x="2481354" y="1905231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tx1"/>
                </a:solidFill>
              </a:rPr>
              <a:t>Phân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tích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yêu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cầu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46" name="Google Shape;99;p2">
            <a:extLst>
              <a:ext uri="{FF2B5EF4-FFF2-40B4-BE49-F238E27FC236}">
                <a16:creationId xmlns:a16="http://schemas.microsoft.com/office/drawing/2014/main" id="{9B4F191C-1B67-8439-6574-9F3F49986B34}"/>
              </a:ext>
            </a:extLst>
          </p:cNvPr>
          <p:cNvSpPr/>
          <p:nvPr/>
        </p:nvSpPr>
        <p:spPr>
          <a:xfrm>
            <a:off x="1581597" y="1010298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về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đề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tài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47" name="Google Shape;100;p2">
            <a:extLst>
              <a:ext uri="{FF2B5EF4-FFF2-40B4-BE49-F238E27FC236}">
                <a16:creationId xmlns:a16="http://schemas.microsoft.com/office/drawing/2014/main" id="{5826AD9E-5B35-CD33-AE54-B479FAC5E133}"/>
              </a:ext>
            </a:extLst>
          </p:cNvPr>
          <p:cNvGrpSpPr/>
          <p:nvPr/>
        </p:nvGrpSpPr>
        <p:grpSpPr>
          <a:xfrm>
            <a:off x="1056132" y="1104626"/>
            <a:ext cx="381000" cy="381000"/>
            <a:chOff x="2078" y="1680"/>
            <a:chExt cx="1615" cy="1615"/>
          </a:xfrm>
        </p:grpSpPr>
        <p:sp>
          <p:nvSpPr>
            <p:cNvPr id="48" name="Google Shape;101;p2">
              <a:extLst>
                <a:ext uri="{FF2B5EF4-FFF2-40B4-BE49-F238E27FC236}">
                  <a16:creationId xmlns:a16="http://schemas.microsoft.com/office/drawing/2014/main" id="{F0F49B0E-4C2B-AADF-08B8-27EB4671271E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02;p2">
              <a:extLst>
                <a:ext uri="{FF2B5EF4-FFF2-40B4-BE49-F238E27FC236}">
                  <a16:creationId xmlns:a16="http://schemas.microsoft.com/office/drawing/2014/main" id="{60EF8D90-C801-9C46-45E0-512E34D118B2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03;p2">
              <a:extLst>
                <a:ext uri="{FF2B5EF4-FFF2-40B4-BE49-F238E27FC236}">
                  <a16:creationId xmlns:a16="http://schemas.microsoft.com/office/drawing/2014/main" id="{73918D24-C895-FDA5-551C-037943E54D35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04;p2">
              <a:extLst>
                <a:ext uri="{FF2B5EF4-FFF2-40B4-BE49-F238E27FC236}">
                  <a16:creationId xmlns:a16="http://schemas.microsoft.com/office/drawing/2014/main" id="{2DD0E6EB-9D11-361A-976F-F819143E6F72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05;p2">
              <a:extLst>
                <a:ext uri="{FF2B5EF4-FFF2-40B4-BE49-F238E27FC236}">
                  <a16:creationId xmlns:a16="http://schemas.microsoft.com/office/drawing/2014/main" id="{DC86BA4A-EB5C-512E-4EAC-836B537C28DB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06;p2">
              <a:extLst>
                <a:ext uri="{FF2B5EF4-FFF2-40B4-BE49-F238E27FC236}">
                  <a16:creationId xmlns:a16="http://schemas.microsoft.com/office/drawing/2014/main" id="{D89B8667-9D8D-047E-954A-E5A8E0DDDAB3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128;p2">
            <a:extLst>
              <a:ext uri="{FF2B5EF4-FFF2-40B4-BE49-F238E27FC236}">
                <a16:creationId xmlns:a16="http://schemas.microsoft.com/office/drawing/2014/main" id="{1C51A79A-CFF6-69C1-52ED-A5ACEC622B4B}"/>
              </a:ext>
            </a:extLst>
          </p:cNvPr>
          <p:cNvSpPr/>
          <p:nvPr/>
        </p:nvSpPr>
        <p:spPr>
          <a:xfrm>
            <a:off x="2823719" y="3795345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Triển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khai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kiểm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thử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ứng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dụng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web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Google Shape;139;p2">
            <a:extLst>
              <a:ext uri="{FF2B5EF4-FFF2-40B4-BE49-F238E27FC236}">
                <a16:creationId xmlns:a16="http://schemas.microsoft.com/office/drawing/2014/main" id="{775F7BAB-0E8B-C793-E78D-6A87EF15005B}"/>
              </a:ext>
            </a:extLst>
          </p:cNvPr>
          <p:cNvSpPr/>
          <p:nvPr/>
        </p:nvSpPr>
        <p:spPr>
          <a:xfrm>
            <a:off x="1765653" y="5714585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Kết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luận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và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hướng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phát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triển</a:t>
            </a:r>
            <a:endParaRPr sz="1800" b="1" dirty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98;p2">
            <a:extLst>
              <a:ext uri="{FF2B5EF4-FFF2-40B4-BE49-F238E27FC236}">
                <a16:creationId xmlns:a16="http://schemas.microsoft.com/office/drawing/2014/main" id="{AE6253A1-A1A6-2653-E17C-93A9CAA36D0A}"/>
              </a:ext>
            </a:extLst>
          </p:cNvPr>
          <p:cNvSpPr/>
          <p:nvPr/>
        </p:nvSpPr>
        <p:spPr>
          <a:xfrm>
            <a:off x="2523261" y="4831153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lỗi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được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ghi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lại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trong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đề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tài</a:t>
            </a:r>
            <a:endParaRPr lang="vi-VN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57" name="Google Shape;107;p2">
            <a:extLst>
              <a:ext uri="{FF2B5EF4-FFF2-40B4-BE49-F238E27FC236}">
                <a16:creationId xmlns:a16="http://schemas.microsoft.com/office/drawing/2014/main" id="{0C5A9FE3-AAF5-5AD3-16FD-977185E79E40}"/>
              </a:ext>
            </a:extLst>
          </p:cNvPr>
          <p:cNvGrpSpPr/>
          <p:nvPr/>
        </p:nvGrpSpPr>
        <p:grpSpPr>
          <a:xfrm>
            <a:off x="2007991" y="2001709"/>
            <a:ext cx="381000" cy="381000"/>
            <a:chOff x="2078" y="1680"/>
            <a:chExt cx="1615" cy="1615"/>
          </a:xfrm>
        </p:grpSpPr>
        <p:sp>
          <p:nvSpPr>
            <p:cNvPr id="58" name="Google Shape;108;p2">
              <a:extLst>
                <a:ext uri="{FF2B5EF4-FFF2-40B4-BE49-F238E27FC236}">
                  <a16:creationId xmlns:a16="http://schemas.microsoft.com/office/drawing/2014/main" id="{8A0513C8-9550-600E-C243-2D643C4796F9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09;p2">
              <a:extLst>
                <a:ext uri="{FF2B5EF4-FFF2-40B4-BE49-F238E27FC236}">
                  <a16:creationId xmlns:a16="http://schemas.microsoft.com/office/drawing/2014/main" id="{0CB9767B-1A43-42C9-8AF0-7DF502439D20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10;p2">
              <a:extLst>
                <a:ext uri="{FF2B5EF4-FFF2-40B4-BE49-F238E27FC236}">
                  <a16:creationId xmlns:a16="http://schemas.microsoft.com/office/drawing/2014/main" id="{495E80BF-A578-203C-FDE8-8D6EFD25464A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11;p2">
              <a:extLst>
                <a:ext uri="{FF2B5EF4-FFF2-40B4-BE49-F238E27FC236}">
                  <a16:creationId xmlns:a16="http://schemas.microsoft.com/office/drawing/2014/main" id="{DBA89AC8-C049-4061-3BBC-EB8BC035BA95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12;p2">
              <a:extLst>
                <a:ext uri="{FF2B5EF4-FFF2-40B4-BE49-F238E27FC236}">
                  <a16:creationId xmlns:a16="http://schemas.microsoft.com/office/drawing/2014/main" id="{37C0D32D-A6A9-D523-8BF8-612ED08FEF65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13;p2">
              <a:extLst>
                <a:ext uri="{FF2B5EF4-FFF2-40B4-BE49-F238E27FC236}">
                  <a16:creationId xmlns:a16="http://schemas.microsoft.com/office/drawing/2014/main" id="{21D9950B-FA34-4EEC-1B8D-A67047D7708C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" name="Google Shape;114;p2">
            <a:extLst>
              <a:ext uri="{FF2B5EF4-FFF2-40B4-BE49-F238E27FC236}">
                <a16:creationId xmlns:a16="http://schemas.microsoft.com/office/drawing/2014/main" id="{1ED4AF86-F44B-3CF7-D5C6-6AEA14227D65}"/>
              </a:ext>
            </a:extLst>
          </p:cNvPr>
          <p:cNvGrpSpPr/>
          <p:nvPr/>
        </p:nvGrpSpPr>
        <p:grpSpPr>
          <a:xfrm>
            <a:off x="2367051" y="2915663"/>
            <a:ext cx="381000" cy="381000"/>
            <a:chOff x="2078" y="1680"/>
            <a:chExt cx="1615" cy="1615"/>
          </a:xfrm>
        </p:grpSpPr>
        <p:sp>
          <p:nvSpPr>
            <p:cNvPr id="65" name="Google Shape;115;p2">
              <a:extLst>
                <a:ext uri="{FF2B5EF4-FFF2-40B4-BE49-F238E27FC236}">
                  <a16:creationId xmlns:a16="http://schemas.microsoft.com/office/drawing/2014/main" id="{DD8FB3F4-183C-8CC0-3B80-2E67A7F2F2D9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16;p2">
              <a:extLst>
                <a:ext uri="{FF2B5EF4-FFF2-40B4-BE49-F238E27FC236}">
                  <a16:creationId xmlns:a16="http://schemas.microsoft.com/office/drawing/2014/main" id="{637AC70F-95FF-A058-D7A6-F054524835C4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17;p2">
              <a:extLst>
                <a:ext uri="{FF2B5EF4-FFF2-40B4-BE49-F238E27FC236}">
                  <a16:creationId xmlns:a16="http://schemas.microsoft.com/office/drawing/2014/main" id="{07FE80BE-C279-C97F-9ACC-50A4054004D5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18;p2">
              <a:extLst>
                <a:ext uri="{FF2B5EF4-FFF2-40B4-BE49-F238E27FC236}">
                  <a16:creationId xmlns:a16="http://schemas.microsoft.com/office/drawing/2014/main" id="{96007C34-E39A-9165-AE67-059748D39184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19;p2">
              <a:extLst>
                <a:ext uri="{FF2B5EF4-FFF2-40B4-BE49-F238E27FC236}">
                  <a16:creationId xmlns:a16="http://schemas.microsoft.com/office/drawing/2014/main" id="{BCC8EBE8-12D2-CC04-8EBB-88748C667007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0;p2">
              <a:extLst>
                <a:ext uri="{FF2B5EF4-FFF2-40B4-BE49-F238E27FC236}">
                  <a16:creationId xmlns:a16="http://schemas.microsoft.com/office/drawing/2014/main" id="{8AA80B4D-D5AE-1583-8B6A-6233A07CEF2E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Google Shape;129;p2">
            <a:extLst>
              <a:ext uri="{FF2B5EF4-FFF2-40B4-BE49-F238E27FC236}">
                <a16:creationId xmlns:a16="http://schemas.microsoft.com/office/drawing/2014/main" id="{B2BEC7D2-B62C-A296-D6A8-0768A481DDAA}"/>
              </a:ext>
            </a:extLst>
          </p:cNvPr>
          <p:cNvGrpSpPr/>
          <p:nvPr/>
        </p:nvGrpSpPr>
        <p:grpSpPr>
          <a:xfrm>
            <a:off x="2402936" y="3873408"/>
            <a:ext cx="381000" cy="381000"/>
            <a:chOff x="2078" y="1680"/>
            <a:chExt cx="1615" cy="1615"/>
          </a:xfrm>
        </p:grpSpPr>
        <p:sp>
          <p:nvSpPr>
            <p:cNvPr id="72" name="Google Shape;130;p2">
              <a:extLst>
                <a:ext uri="{FF2B5EF4-FFF2-40B4-BE49-F238E27FC236}">
                  <a16:creationId xmlns:a16="http://schemas.microsoft.com/office/drawing/2014/main" id="{F6923552-D407-17A1-919B-1E041EC8BFE1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31;p2">
              <a:extLst>
                <a:ext uri="{FF2B5EF4-FFF2-40B4-BE49-F238E27FC236}">
                  <a16:creationId xmlns:a16="http://schemas.microsoft.com/office/drawing/2014/main" id="{AF2277AB-B7E1-E98E-AE86-29FA5078E4E1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32;p2">
              <a:extLst>
                <a:ext uri="{FF2B5EF4-FFF2-40B4-BE49-F238E27FC236}">
                  <a16:creationId xmlns:a16="http://schemas.microsoft.com/office/drawing/2014/main" id="{699C1E9E-5936-11AD-596E-E41F3DFC9F99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33;p2">
              <a:extLst>
                <a:ext uri="{FF2B5EF4-FFF2-40B4-BE49-F238E27FC236}">
                  <a16:creationId xmlns:a16="http://schemas.microsoft.com/office/drawing/2014/main" id="{0550CABF-8B7E-5BB8-0A30-0A462B3A9744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34;p2">
              <a:extLst>
                <a:ext uri="{FF2B5EF4-FFF2-40B4-BE49-F238E27FC236}">
                  <a16:creationId xmlns:a16="http://schemas.microsoft.com/office/drawing/2014/main" id="{F199A54C-5380-F41B-081C-908E284205EE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35;p2">
              <a:extLst>
                <a:ext uri="{FF2B5EF4-FFF2-40B4-BE49-F238E27FC236}">
                  <a16:creationId xmlns:a16="http://schemas.microsoft.com/office/drawing/2014/main" id="{F234D912-428D-27BA-3755-22588694E3A6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8D67E1"/>
                </a:gs>
                <a:gs pos="100000">
                  <a:srgbClr val="654A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107;p2">
            <a:extLst>
              <a:ext uri="{FF2B5EF4-FFF2-40B4-BE49-F238E27FC236}">
                <a16:creationId xmlns:a16="http://schemas.microsoft.com/office/drawing/2014/main" id="{7E05A6E2-3358-B76D-4AE5-AD88D3C5EBD1}"/>
              </a:ext>
            </a:extLst>
          </p:cNvPr>
          <p:cNvGrpSpPr/>
          <p:nvPr/>
        </p:nvGrpSpPr>
        <p:grpSpPr>
          <a:xfrm>
            <a:off x="2049512" y="4879863"/>
            <a:ext cx="381000" cy="381000"/>
            <a:chOff x="2078" y="1680"/>
            <a:chExt cx="1615" cy="1615"/>
          </a:xfrm>
        </p:grpSpPr>
        <p:sp>
          <p:nvSpPr>
            <p:cNvPr id="79" name="Google Shape;108;p2">
              <a:extLst>
                <a:ext uri="{FF2B5EF4-FFF2-40B4-BE49-F238E27FC236}">
                  <a16:creationId xmlns:a16="http://schemas.microsoft.com/office/drawing/2014/main" id="{12DEA433-6427-32B7-9269-17582FD3DD58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09;p2">
              <a:extLst>
                <a:ext uri="{FF2B5EF4-FFF2-40B4-BE49-F238E27FC236}">
                  <a16:creationId xmlns:a16="http://schemas.microsoft.com/office/drawing/2014/main" id="{A39AAA8F-6B16-DEB2-9060-DF160C21327C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10;p2">
              <a:extLst>
                <a:ext uri="{FF2B5EF4-FFF2-40B4-BE49-F238E27FC236}">
                  <a16:creationId xmlns:a16="http://schemas.microsoft.com/office/drawing/2014/main" id="{BA0ADAA0-0377-3196-A0CC-5603FBF7786C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11;p2">
              <a:extLst>
                <a:ext uri="{FF2B5EF4-FFF2-40B4-BE49-F238E27FC236}">
                  <a16:creationId xmlns:a16="http://schemas.microsoft.com/office/drawing/2014/main" id="{2426F382-75B0-E9D2-D4CC-40AE9B1D4828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12;p2">
              <a:extLst>
                <a:ext uri="{FF2B5EF4-FFF2-40B4-BE49-F238E27FC236}">
                  <a16:creationId xmlns:a16="http://schemas.microsoft.com/office/drawing/2014/main" id="{C97AB4E9-ADAF-8250-3047-4EF0A6EE2EE7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13;p2">
              <a:extLst>
                <a:ext uri="{FF2B5EF4-FFF2-40B4-BE49-F238E27FC236}">
                  <a16:creationId xmlns:a16="http://schemas.microsoft.com/office/drawing/2014/main" id="{7CA51E3C-9CBD-1887-C379-11067563E564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" name="Google Shape;140;p2">
            <a:extLst>
              <a:ext uri="{FF2B5EF4-FFF2-40B4-BE49-F238E27FC236}">
                <a16:creationId xmlns:a16="http://schemas.microsoft.com/office/drawing/2014/main" id="{B00E02EE-7949-DF2C-8867-48776663963C}"/>
              </a:ext>
            </a:extLst>
          </p:cNvPr>
          <p:cNvGrpSpPr/>
          <p:nvPr/>
        </p:nvGrpSpPr>
        <p:grpSpPr>
          <a:xfrm>
            <a:off x="1272567" y="5722349"/>
            <a:ext cx="381000" cy="381000"/>
            <a:chOff x="2078" y="1680"/>
            <a:chExt cx="1615" cy="1615"/>
          </a:xfrm>
        </p:grpSpPr>
        <p:sp>
          <p:nvSpPr>
            <p:cNvPr id="86" name="Google Shape;141;p2">
              <a:extLst>
                <a:ext uri="{FF2B5EF4-FFF2-40B4-BE49-F238E27FC236}">
                  <a16:creationId xmlns:a16="http://schemas.microsoft.com/office/drawing/2014/main" id="{422A9296-5CEA-0C4B-C780-E93FC5AFC782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42;p2">
              <a:extLst>
                <a:ext uri="{FF2B5EF4-FFF2-40B4-BE49-F238E27FC236}">
                  <a16:creationId xmlns:a16="http://schemas.microsoft.com/office/drawing/2014/main" id="{6D09BABF-1D94-AF0B-C95B-203E3904C33F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43;p2">
              <a:extLst>
                <a:ext uri="{FF2B5EF4-FFF2-40B4-BE49-F238E27FC236}">
                  <a16:creationId xmlns:a16="http://schemas.microsoft.com/office/drawing/2014/main" id="{222DEEED-3089-1737-B8EC-738764810356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144;p2">
              <a:extLst>
                <a:ext uri="{FF2B5EF4-FFF2-40B4-BE49-F238E27FC236}">
                  <a16:creationId xmlns:a16="http://schemas.microsoft.com/office/drawing/2014/main" id="{1CC8DB02-04DD-16C4-2990-08B5E133656A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145;p2">
              <a:extLst>
                <a:ext uri="{FF2B5EF4-FFF2-40B4-BE49-F238E27FC236}">
                  <a16:creationId xmlns:a16="http://schemas.microsoft.com/office/drawing/2014/main" id="{CA039BBD-CBD5-56E1-8076-CF19845494B4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146;p2">
              <a:extLst>
                <a:ext uri="{FF2B5EF4-FFF2-40B4-BE49-F238E27FC236}">
                  <a16:creationId xmlns:a16="http://schemas.microsoft.com/office/drawing/2014/main" id="{33AADFC7-A998-D1A7-C723-92FA55678A06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58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61DF-504C-48E6-998F-D9383933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err="1"/>
              <a:t>Phân</a:t>
            </a:r>
            <a:r>
              <a:rPr lang="en-US" sz="3400" dirty="0"/>
              <a:t> </a:t>
            </a:r>
            <a:r>
              <a:rPr lang="en-US" sz="3400" dirty="0" err="1"/>
              <a:t>tích</a:t>
            </a:r>
            <a:r>
              <a:rPr lang="en-US" sz="3400" dirty="0"/>
              <a:t> </a:t>
            </a:r>
            <a:r>
              <a:rPr lang="en-US" sz="3400" dirty="0" err="1"/>
              <a:t>yêu</a:t>
            </a:r>
            <a:r>
              <a:rPr lang="en-US" sz="3400" dirty="0"/>
              <a:t> </a:t>
            </a:r>
            <a:r>
              <a:rPr lang="en-US" sz="3400" dirty="0" err="1"/>
              <a:t>cầu</a:t>
            </a:r>
            <a:endParaRPr lang="en-US" sz="3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3AB71-D698-4A5E-9C74-DB0896D98D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en-US" sz="2400" b="1" i="1" dirty="0" err="1"/>
              <a:t>Yêu</a:t>
            </a:r>
            <a:r>
              <a:rPr lang="en-US" sz="2400" b="1" i="1" dirty="0"/>
              <a:t> </a:t>
            </a:r>
            <a:r>
              <a:rPr lang="en-US" sz="2400" b="1" i="1" dirty="0" err="1"/>
              <a:t>cầu</a:t>
            </a:r>
            <a:r>
              <a:rPr lang="en-US" sz="2400" b="1" i="1" dirty="0"/>
              <a:t> </a:t>
            </a:r>
            <a:r>
              <a:rPr lang="en-US" sz="2400" b="1" i="1" dirty="0" err="1"/>
              <a:t>chức</a:t>
            </a:r>
            <a:r>
              <a:rPr lang="en-US" sz="2400" b="1" i="1" dirty="0"/>
              <a:t> </a:t>
            </a:r>
            <a:r>
              <a:rPr lang="en-US" sz="2400" b="1" i="1" dirty="0" err="1"/>
              <a:t>năng</a:t>
            </a:r>
            <a:endParaRPr lang="en-US" sz="2400" b="1" i="1" dirty="0"/>
          </a:p>
          <a:p>
            <a:pPr marL="114300" indent="0">
              <a:buNone/>
            </a:pPr>
            <a:endParaRPr lang="en-US" sz="2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9F9538-1FA2-3C6B-236C-E6642999C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57394"/>
              </p:ext>
            </p:extLst>
          </p:nvPr>
        </p:nvGraphicFramePr>
        <p:xfrm>
          <a:off x="535020" y="1397000"/>
          <a:ext cx="8161507" cy="4838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338">
                  <a:extLst>
                    <a:ext uri="{9D8B030D-6E8A-4147-A177-3AD203B41FA5}">
                      <a16:colId xmlns:a16="http://schemas.microsoft.com/office/drawing/2014/main" val="1268158609"/>
                    </a:ext>
                  </a:extLst>
                </a:gridCol>
                <a:gridCol w="6331169">
                  <a:extLst>
                    <a:ext uri="{9D8B030D-6E8A-4147-A177-3AD203B41FA5}">
                      <a16:colId xmlns:a16="http://schemas.microsoft.com/office/drawing/2014/main" val="1461032113"/>
                    </a:ext>
                  </a:extLst>
                </a:gridCol>
              </a:tblGrid>
              <a:tr h="5867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Chức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năng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Mô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tả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955363"/>
                  </a:ext>
                </a:extLst>
              </a:tr>
              <a:tr h="586763">
                <a:tc>
                  <a:txBody>
                    <a:bodyPr/>
                    <a:lstStyle/>
                    <a:p>
                      <a:r>
                        <a:rPr lang="en-US" dirty="0" err="1"/>
                        <a:t>Quản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tài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khoản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</a:t>
                      </a:r>
                      <a:r>
                        <a:rPr lang="en-US" dirty="0" err="1"/>
                        <a:t>gồm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Đăng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nhập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đăng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ký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khôi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phục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khẩu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đăng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xuất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849241"/>
                  </a:ext>
                </a:extLst>
              </a:tr>
              <a:tr h="586763">
                <a:tc>
                  <a:txBody>
                    <a:bodyPr/>
                    <a:lstStyle/>
                    <a:p>
                      <a:r>
                        <a:rPr lang="en-US" dirty="0" err="1"/>
                        <a:t>Quản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truyện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yêu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thích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</a:t>
                      </a:r>
                      <a:r>
                        <a:rPr lang="en-US" dirty="0" err="1"/>
                        <a:t>gồm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Hiển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truyện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yêu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thích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thêm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truyện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yêu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thích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xoá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khỏi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yêu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thích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5095"/>
                  </a:ext>
                </a:extLst>
              </a:tr>
              <a:tr h="586763">
                <a:tc>
                  <a:txBody>
                    <a:bodyPr/>
                    <a:lstStyle/>
                    <a:p>
                      <a:r>
                        <a:rPr lang="en-US" dirty="0" err="1"/>
                        <a:t>Quản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mục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phẩm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</a:t>
                      </a:r>
                      <a:r>
                        <a:rPr lang="en-US" dirty="0" err="1"/>
                        <a:t>gồm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hiển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truyện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theo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loại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độ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tuổi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khoảng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giá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hiển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theo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một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loại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khác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284307"/>
                  </a:ext>
                </a:extLst>
              </a:tr>
              <a:tr h="653266">
                <a:tc>
                  <a:txBody>
                    <a:bodyPr/>
                    <a:lstStyle/>
                    <a:p>
                      <a:r>
                        <a:rPr lang="en-US" dirty="0" err="1"/>
                        <a:t>Quản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mục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thiệu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</a:t>
                      </a:r>
                      <a:r>
                        <a:rPr lang="en-US" dirty="0" err="1"/>
                        <a:t>gồm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hiển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thông</a:t>
                      </a:r>
                      <a:r>
                        <a:rPr lang="en-US" dirty="0"/>
                        <a:t> tin </a:t>
                      </a:r>
                      <a:r>
                        <a:rPr lang="en-US" dirty="0" err="1"/>
                        <a:t>giới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thiệu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về</a:t>
                      </a:r>
                      <a:r>
                        <a:rPr lang="en-US" dirty="0"/>
                        <a:t> NXB Kim </a:t>
                      </a:r>
                      <a:r>
                        <a:rPr lang="en-US" dirty="0" err="1"/>
                        <a:t>Đồng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về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giả</a:t>
                      </a:r>
                      <a:r>
                        <a:rPr lang="en-US" dirty="0"/>
                        <a:t> - </a:t>
                      </a:r>
                      <a:r>
                        <a:rPr lang="en-US" dirty="0" err="1"/>
                        <a:t>tác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phẩm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hội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khen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thưởng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nước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hợp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quốc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tế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hệ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thống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toàn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quốc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12404"/>
                  </a:ext>
                </a:extLst>
              </a:tr>
              <a:tr h="586763">
                <a:tc>
                  <a:txBody>
                    <a:bodyPr/>
                    <a:lstStyle/>
                    <a:p>
                      <a:r>
                        <a:rPr lang="en-US" dirty="0" err="1"/>
                        <a:t>Quản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mục</a:t>
                      </a:r>
                      <a:r>
                        <a:rPr lang="en-US" dirty="0"/>
                        <a:t> tin </a:t>
                      </a:r>
                      <a:r>
                        <a:rPr lang="en-US" dirty="0" err="1"/>
                        <a:t>tức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</a:t>
                      </a:r>
                      <a:r>
                        <a:rPr lang="en-US" dirty="0" err="1"/>
                        <a:t>gồm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hiển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thị</a:t>
                      </a:r>
                      <a:r>
                        <a:rPr lang="en-US" dirty="0"/>
                        <a:t> tin </a:t>
                      </a:r>
                      <a:r>
                        <a:rPr lang="en-US" dirty="0" err="1"/>
                        <a:t>tức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về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hoạt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động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kiện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điểm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sách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giả</a:t>
                      </a:r>
                      <a:r>
                        <a:rPr lang="en-US" dirty="0"/>
                        <a:t> - </a:t>
                      </a:r>
                      <a:r>
                        <a:rPr lang="en-US" dirty="0" err="1"/>
                        <a:t>sách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lậu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lịch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phát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kỳ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746701"/>
                  </a:ext>
                </a:extLst>
              </a:tr>
              <a:tr h="586763">
                <a:tc>
                  <a:txBody>
                    <a:bodyPr/>
                    <a:lstStyle/>
                    <a:p>
                      <a:r>
                        <a:rPr lang="en-US" dirty="0" err="1"/>
                        <a:t>Tìm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kiếm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truyện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Cho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phép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tìm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kiếm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nhanh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thông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tin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các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bộ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truyện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thông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qua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tên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truyện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946502"/>
                  </a:ext>
                </a:extLst>
              </a:tr>
              <a:tr h="586763">
                <a:tc>
                  <a:txBody>
                    <a:bodyPr/>
                    <a:lstStyle/>
                    <a:p>
                      <a:r>
                        <a:rPr lang="en-US" dirty="0" err="1"/>
                        <a:t>Quản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phẩm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Bao </a:t>
                      </a:r>
                      <a:r>
                        <a:rPr lang="en-US" dirty="0" err="1"/>
                        <a:t>gồm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Hiển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thông</a:t>
                      </a:r>
                      <a:r>
                        <a:rPr lang="en-US" dirty="0"/>
                        <a:t> tin chi </a:t>
                      </a:r>
                      <a:r>
                        <a:rPr lang="en-US" dirty="0" err="1"/>
                        <a:t>tiết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truyện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quản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giỏ</a:t>
                      </a:r>
                      <a:r>
                        <a:rPr lang="en-US" dirty="0"/>
                        <a:t> hang (</a:t>
                      </a:r>
                      <a:r>
                        <a:rPr lang="en-US" dirty="0" err="1"/>
                        <a:t>thêm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giỏ</a:t>
                      </a:r>
                      <a:r>
                        <a:rPr lang="en-US" dirty="0"/>
                        <a:t> hang, </a:t>
                      </a:r>
                      <a:r>
                        <a:rPr lang="en-US" dirty="0" err="1"/>
                        <a:t>thay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đổi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lượng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xoá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khỏi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giỏ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r>
                        <a:rPr lang="en-US" dirty="0"/>
                        <a:t>), </a:t>
                      </a:r>
                      <a:r>
                        <a:rPr lang="en-US" dirty="0" err="1"/>
                        <a:t>đặt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143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99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8549C-9627-4F99-95E2-2E7C212A9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i="1" dirty="0"/>
              <a:t>2. </a:t>
            </a:r>
            <a:r>
              <a:rPr lang="en-US" b="1" i="1" dirty="0" err="1"/>
              <a:t>Yêu</a:t>
            </a:r>
            <a:r>
              <a:rPr lang="en-US" b="1" i="1" dirty="0"/>
              <a:t> </a:t>
            </a:r>
            <a:r>
              <a:rPr lang="en-US" b="1" i="1" dirty="0" err="1"/>
              <a:t>cầu</a:t>
            </a:r>
            <a:r>
              <a:rPr lang="en-US" b="1" i="1" dirty="0"/>
              <a:t> phi </a:t>
            </a:r>
            <a:r>
              <a:rPr lang="en-US" b="1" i="1" dirty="0" err="1"/>
              <a:t>chức</a:t>
            </a:r>
            <a:r>
              <a:rPr lang="en-US" b="1" i="1" dirty="0"/>
              <a:t> </a:t>
            </a:r>
            <a:r>
              <a:rPr lang="en-US" b="1" i="1" dirty="0" err="1"/>
              <a:t>năng</a:t>
            </a:r>
            <a:endParaRPr lang="en-US" b="1" i="1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CE1161-5CD7-2085-7DC1-B52BD4B7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</p:spPr>
        <p:txBody>
          <a:bodyPr/>
          <a:lstStyle/>
          <a:p>
            <a:r>
              <a:rPr lang="en-US" sz="3400" dirty="0" err="1"/>
              <a:t>Phân</a:t>
            </a:r>
            <a:r>
              <a:rPr lang="en-US" sz="3400" dirty="0"/>
              <a:t> </a:t>
            </a:r>
            <a:r>
              <a:rPr lang="en-US" sz="3400" dirty="0" err="1"/>
              <a:t>tích</a:t>
            </a:r>
            <a:r>
              <a:rPr lang="en-US" sz="3400" dirty="0"/>
              <a:t> </a:t>
            </a:r>
            <a:r>
              <a:rPr lang="en-US" sz="3400" dirty="0" err="1"/>
              <a:t>yêu</a:t>
            </a:r>
            <a:r>
              <a:rPr lang="en-US" sz="3400" dirty="0"/>
              <a:t> </a:t>
            </a:r>
            <a:r>
              <a:rPr lang="en-US" sz="3400" dirty="0" err="1"/>
              <a:t>cầu</a:t>
            </a:r>
            <a:endParaRPr lang="en-US" sz="3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50889BA-05E4-8F20-920A-2B2AEB45B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824653"/>
              </p:ext>
            </p:extLst>
          </p:nvPr>
        </p:nvGraphicFramePr>
        <p:xfrm>
          <a:off x="573932" y="1634246"/>
          <a:ext cx="7957224" cy="4615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902">
                  <a:extLst>
                    <a:ext uri="{9D8B030D-6E8A-4147-A177-3AD203B41FA5}">
                      <a16:colId xmlns:a16="http://schemas.microsoft.com/office/drawing/2014/main" val="3641204711"/>
                    </a:ext>
                  </a:extLst>
                </a:gridCol>
                <a:gridCol w="5846322">
                  <a:extLst>
                    <a:ext uri="{9D8B030D-6E8A-4147-A177-3AD203B41FA5}">
                      <a16:colId xmlns:a16="http://schemas.microsoft.com/office/drawing/2014/main" val="912598794"/>
                    </a:ext>
                  </a:extLst>
                </a:gridCol>
              </a:tblGrid>
              <a:tr h="62257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Yêu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cầu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Mô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tả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58450"/>
                  </a:ext>
                </a:extLst>
              </a:tr>
              <a:tr h="622570">
                <a:tc>
                  <a:txBody>
                    <a:bodyPr/>
                    <a:lstStyle/>
                    <a:p>
                      <a:r>
                        <a:rPr lang="en-US" dirty="0" err="1"/>
                        <a:t>Hiệu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năng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Đảm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bảo</a:t>
                      </a:r>
                      <a:r>
                        <a:rPr lang="en-US" dirty="0"/>
                        <a:t> website </a:t>
                      </a:r>
                      <a:r>
                        <a:rPr lang="en-US" dirty="0" err="1"/>
                        <a:t>hoạt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nhanh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chóng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hiệu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yêu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cầu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kiểm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thử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thời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tải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quá</a:t>
                      </a:r>
                      <a:r>
                        <a:rPr lang="en-US" dirty="0"/>
                        <a:t> 3 </a:t>
                      </a:r>
                      <a:r>
                        <a:rPr lang="en-US" dirty="0" err="1"/>
                        <a:t>giây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thời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hồi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tìm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kiếm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dưới</a:t>
                      </a:r>
                      <a:r>
                        <a:rPr lang="en-US" dirty="0"/>
                        <a:t> 2 </a:t>
                      </a:r>
                      <a:r>
                        <a:rPr lang="en-US" dirty="0" err="1"/>
                        <a:t>giây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hệ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thống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thanh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dưới</a:t>
                      </a:r>
                      <a:r>
                        <a:rPr lang="en-US" dirty="0"/>
                        <a:t> 5 </a:t>
                      </a:r>
                      <a:r>
                        <a:rPr lang="en-US" dirty="0" err="1"/>
                        <a:t>giây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xử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được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nhất</a:t>
                      </a:r>
                      <a:r>
                        <a:rPr lang="en-US" dirty="0"/>
                        <a:t> 200 </a:t>
                      </a:r>
                      <a:r>
                        <a:rPr lang="en-US" dirty="0" err="1"/>
                        <a:t>người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truy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cập</a:t>
                      </a:r>
                      <a:r>
                        <a:rPr lang="en-US" dirty="0"/>
                        <a:t> 1 </a:t>
                      </a:r>
                      <a:r>
                        <a:rPr lang="en-US" dirty="0" err="1"/>
                        <a:t>lúc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giỏ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cập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ngay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thêm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xoá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truyện</a:t>
                      </a:r>
                      <a:r>
                        <a:rPr lang="en-US" dirty="0"/>
                        <a:t>,…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156043"/>
                  </a:ext>
                </a:extLst>
              </a:tr>
              <a:tr h="622570">
                <a:tc>
                  <a:txBody>
                    <a:bodyPr/>
                    <a:lstStyle/>
                    <a:p>
                      <a:r>
                        <a:rPr lang="en-US" dirty="0" err="1"/>
                        <a:t>Bảo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mật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Đảm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bảo</a:t>
                      </a:r>
                      <a:r>
                        <a:rPr lang="en-US" dirty="0"/>
                        <a:t> an </a:t>
                      </a:r>
                      <a:r>
                        <a:rPr lang="en-US" dirty="0" err="1"/>
                        <a:t>toàn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thông</a:t>
                      </a:r>
                      <a:r>
                        <a:rPr lang="en-US" dirty="0"/>
                        <a:t> tin </a:t>
                      </a:r>
                      <a:r>
                        <a:rPr lang="en-US" dirty="0" err="1"/>
                        <a:t>cho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người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dùng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hệ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thống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yêu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cầu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kiểm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thử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khẩu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người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dùng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người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dùng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xoá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tài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khoản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thì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mọi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thông</a:t>
                      </a:r>
                      <a:r>
                        <a:rPr lang="en-US" dirty="0"/>
                        <a:t> tin </a:t>
                      </a:r>
                      <a:r>
                        <a:rPr lang="en-US" dirty="0" err="1"/>
                        <a:t>liên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cũng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xoá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theo</a:t>
                      </a:r>
                      <a:r>
                        <a:rPr lang="en-US" dirty="0"/>
                        <a:t>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2642"/>
                  </a:ext>
                </a:extLst>
              </a:tr>
              <a:tr h="622570">
                <a:tc>
                  <a:txBody>
                    <a:bodyPr/>
                    <a:lstStyle/>
                    <a:p>
                      <a:r>
                        <a:rPr lang="en-US" dirty="0" err="1"/>
                        <a:t>Độ</a:t>
                      </a:r>
                      <a:r>
                        <a:rPr lang="en-US" dirty="0"/>
                        <a:t> tin </a:t>
                      </a:r>
                      <a:r>
                        <a:rPr lang="en-US" dirty="0" err="1"/>
                        <a:t>cậy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Đảm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hệ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thống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hoạt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ổn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liên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tục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yêu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cầu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kiểm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thử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hệ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thống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hoạt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ổn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r>
                        <a:rPr lang="en-US" dirty="0"/>
                        <a:t> 24/7, </a:t>
                      </a: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lỗi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dừng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ngột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trong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trình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báo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đầy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đủ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lỗi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hệ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thống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thông</a:t>
                      </a:r>
                      <a:r>
                        <a:rPr lang="en-US" dirty="0"/>
                        <a:t> tin </a:t>
                      </a:r>
                      <a:r>
                        <a:rPr lang="en-US" dirty="0" err="1"/>
                        <a:t>sản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phẩm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được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hiển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xác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638624"/>
                  </a:ext>
                </a:extLst>
              </a:tr>
              <a:tr h="622570">
                <a:tc>
                  <a:txBody>
                    <a:bodyPr/>
                    <a:lstStyle/>
                    <a:p>
                      <a:r>
                        <a:rPr lang="en-US" dirty="0" err="1"/>
                        <a:t>Khả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năng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Đảm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trải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nghiệm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người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dùng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tốt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mọi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bị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yêu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cầu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kiểm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thử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giao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diện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thân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thiện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dễ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r>
                        <a:rPr lang="en-US" dirty="0"/>
                        <a:t>; </a:t>
                      </a:r>
                      <a:r>
                        <a:rPr lang="en-US" dirty="0" err="1"/>
                        <a:t>tương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thích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nhiều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trình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duyệt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như</a:t>
                      </a:r>
                      <a:r>
                        <a:rPr lang="en-US" dirty="0"/>
                        <a:t> Chrome, Edge, IE, Firefox, …; </a:t>
                      </a:r>
                      <a:r>
                        <a:rPr lang="en-US" dirty="0" err="1"/>
                        <a:t>tương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thích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nhiều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như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máy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tính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điện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thoại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máy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bảng</a:t>
                      </a:r>
                      <a:r>
                        <a:rPr lang="en-US" dirty="0"/>
                        <a:t>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318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28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199;p3">
            <a:extLst>
              <a:ext uri="{FF2B5EF4-FFF2-40B4-BE49-F238E27FC236}">
                <a16:creationId xmlns:a16="http://schemas.microsoft.com/office/drawing/2014/main" id="{0E0312B0-626C-4F37-AC26-1E61628BBE5E}"/>
              </a:ext>
            </a:extLst>
          </p:cNvPr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200;p3">
            <a:extLst>
              <a:ext uri="{FF2B5EF4-FFF2-40B4-BE49-F238E27FC236}">
                <a16:creationId xmlns:a16="http://schemas.microsoft.com/office/drawing/2014/main" id="{3894B968-04BA-4BB9-9E21-9BC62D71F8C5}"/>
              </a:ext>
            </a:extLst>
          </p:cNvPr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97;p2">
            <a:extLst>
              <a:ext uri="{FF2B5EF4-FFF2-40B4-BE49-F238E27FC236}">
                <a16:creationId xmlns:a16="http://schemas.microsoft.com/office/drawing/2014/main" id="{EB2D71BB-02A0-EBC1-4B80-B6E45EE4CF67}"/>
              </a:ext>
            </a:extLst>
          </p:cNvPr>
          <p:cNvSpPr/>
          <p:nvPr/>
        </p:nvSpPr>
        <p:spPr>
          <a:xfrm>
            <a:off x="2793368" y="2813304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tx1"/>
                </a:solidFill>
              </a:rPr>
              <a:t>Kế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hoạch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kiểm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thử</a:t>
            </a:r>
            <a:endParaRPr lang="vi-VN" sz="1800" dirty="0">
              <a:solidFill>
                <a:schemeClr val="tx1"/>
              </a:solidFill>
            </a:endParaRPr>
          </a:p>
        </p:txBody>
      </p:sp>
      <p:sp>
        <p:nvSpPr>
          <p:cNvPr id="3" name="Google Shape;98;p2">
            <a:extLst>
              <a:ext uri="{FF2B5EF4-FFF2-40B4-BE49-F238E27FC236}">
                <a16:creationId xmlns:a16="http://schemas.microsoft.com/office/drawing/2014/main" id="{46C12F9E-0529-E561-D6FA-43C84ED09BBA}"/>
              </a:ext>
            </a:extLst>
          </p:cNvPr>
          <p:cNvSpPr/>
          <p:nvPr/>
        </p:nvSpPr>
        <p:spPr>
          <a:xfrm>
            <a:off x="2481354" y="1905231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Phân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tích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yêu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cầu</a:t>
            </a:r>
            <a:endParaRPr lang="vi-V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Google Shape;99;p2">
            <a:extLst>
              <a:ext uri="{FF2B5EF4-FFF2-40B4-BE49-F238E27FC236}">
                <a16:creationId xmlns:a16="http://schemas.microsoft.com/office/drawing/2014/main" id="{F63B25C4-8530-6A69-9D94-AB93E59651CA}"/>
              </a:ext>
            </a:extLst>
          </p:cNvPr>
          <p:cNvSpPr/>
          <p:nvPr/>
        </p:nvSpPr>
        <p:spPr>
          <a:xfrm>
            <a:off x="1581597" y="1010298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về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đề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tài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47" name="Google Shape;100;p2">
            <a:extLst>
              <a:ext uri="{FF2B5EF4-FFF2-40B4-BE49-F238E27FC236}">
                <a16:creationId xmlns:a16="http://schemas.microsoft.com/office/drawing/2014/main" id="{8A30CB5A-AED3-D38E-6F53-59AD626CB316}"/>
              </a:ext>
            </a:extLst>
          </p:cNvPr>
          <p:cNvGrpSpPr/>
          <p:nvPr/>
        </p:nvGrpSpPr>
        <p:grpSpPr>
          <a:xfrm>
            <a:off x="1056132" y="1104626"/>
            <a:ext cx="381000" cy="381000"/>
            <a:chOff x="2078" y="1680"/>
            <a:chExt cx="1615" cy="1615"/>
          </a:xfrm>
        </p:grpSpPr>
        <p:sp>
          <p:nvSpPr>
            <p:cNvPr id="48" name="Google Shape;101;p2">
              <a:extLst>
                <a:ext uri="{FF2B5EF4-FFF2-40B4-BE49-F238E27FC236}">
                  <a16:creationId xmlns:a16="http://schemas.microsoft.com/office/drawing/2014/main" id="{CE3B91D3-821B-58EF-0E3F-A39AE788D928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02;p2">
              <a:extLst>
                <a:ext uri="{FF2B5EF4-FFF2-40B4-BE49-F238E27FC236}">
                  <a16:creationId xmlns:a16="http://schemas.microsoft.com/office/drawing/2014/main" id="{3466DA54-F747-4737-CE98-DD51B792634D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03;p2">
              <a:extLst>
                <a:ext uri="{FF2B5EF4-FFF2-40B4-BE49-F238E27FC236}">
                  <a16:creationId xmlns:a16="http://schemas.microsoft.com/office/drawing/2014/main" id="{23ED7548-9AD5-365D-E30E-55491EDBD983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04;p2">
              <a:extLst>
                <a:ext uri="{FF2B5EF4-FFF2-40B4-BE49-F238E27FC236}">
                  <a16:creationId xmlns:a16="http://schemas.microsoft.com/office/drawing/2014/main" id="{E0FEA4B3-1263-4FDF-3B0F-E21C4C03FF56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05;p2">
              <a:extLst>
                <a:ext uri="{FF2B5EF4-FFF2-40B4-BE49-F238E27FC236}">
                  <a16:creationId xmlns:a16="http://schemas.microsoft.com/office/drawing/2014/main" id="{ECF0C452-DDE7-56F0-E58F-EEEC47F8B693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06;p2">
              <a:extLst>
                <a:ext uri="{FF2B5EF4-FFF2-40B4-BE49-F238E27FC236}">
                  <a16:creationId xmlns:a16="http://schemas.microsoft.com/office/drawing/2014/main" id="{F7B5073C-9480-0744-C668-F663700838AB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128;p2">
            <a:extLst>
              <a:ext uri="{FF2B5EF4-FFF2-40B4-BE49-F238E27FC236}">
                <a16:creationId xmlns:a16="http://schemas.microsoft.com/office/drawing/2014/main" id="{8072CFDB-C8B9-7A1E-0387-E2BEBDC85929}"/>
              </a:ext>
            </a:extLst>
          </p:cNvPr>
          <p:cNvSpPr/>
          <p:nvPr/>
        </p:nvSpPr>
        <p:spPr>
          <a:xfrm>
            <a:off x="2823719" y="3795345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Triển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khai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kiểm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thử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ứng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dụng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web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Google Shape;139;p2">
            <a:extLst>
              <a:ext uri="{FF2B5EF4-FFF2-40B4-BE49-F238E27FC236}">
                <a16:creationId xmlns:a16="http://schemas.microsoft.com/office/drawing/2014/main" id="{17E4598F-EB51-1A3C-2351-D6E552916754}"/>
              </a:ext>
            </a:extLst>
          </p:cNvPr>
          <p:cNvSpPr/>
          <p:nvPr/>
        </p:nvSpPr>
        <p:spPr>
          <a:xfrm>
            <a:off x="1765653" y="5714585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Kết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luận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và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hướng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phát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triển</a:t>
            </a:r>
            <a:endParaRPr sz="1800" b="1" dirty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98;p2">
            <a:extLst>
              <a:ext uri="{FF2B5EF4-FFF2-40B4-BE49-F238E27FC236}">
                <a16:creationId xmlns:a16="http://schemas.microsoft.com/office/drawing/2014/main" id="{82D3FE74-C97C-4E4A-1B76-C8885B4203ED}"/>
              </a:ext>
            </a:extLst>
          </p:cNvPr>
          <p:cNvSpPr/>
          <p:nvPr/>
        </p:nvSpPr>
        <p:spPr>
          <a:xfrm>
            <a:off x="2523261" y="4831153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lỗi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được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ghi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lại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trong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đề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tài</a:t>
            </a:r>
            <a:endParaRPr lang="vi-VN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57" name="Google Shape;107;p2">
            <a:extLst>
              <a:ext uri="{FF2B5EF4-FFF2-40B4-BE49-F238E27FC236}">
                <a16:creationId xmlns:a16="http://schemas.microsoft.com/office/drawing/2014/main" id="{356B9513-239C-8640-65D8-6CAED3A143B3}"/>
              </a:ext>
            </a:extLst>
          </p:cNvPr>
          <p:cNvGrpSpPr/>
          <p:nvPr/>
        </p:nvGrpSpPr>
        <p:grpSpPr>
          <a:xfrm>
            <a:off x="2007991" y="2001709"/>
            <a:ext cx="381000" cy="381000"/>
            <a:chOff x="2078" y="1680"/>
            <a:chExt cx="1615" cy="1615"/>
          </a:xfrm>
        </p:grpSpPr>
        <p:sp>
          <p:nvSpPr>
            <p:cNvPr id="58" name="Google Shape;108;p2">
              <a:extLst>
                <a:ext uri="{FF2B5EF4-FFF2-40B4-BE49-F238E27FC236}">
                  <a16:creationId xmlns:a16="http://schemas.microsoft.com/office/drawing/2014/main" id="{3E5B9D58-DC47-DD15-F7CE-C2EA4E8F8E2D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09;p2">
              <a:extLst>
                <a:ext uri="{FF2B5EF4-FFF2-40B4-BE49-F238E27FC236}">
                  <a16:creationId xmlns:a16="http://schemas.microsoft.com/office/drawing/2014/main" id="{F2A67219-6335-1810-A6BD-CB59A9342791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10;p2">
              <a:extLst>
                <a:ext uri="{FF2B5EF4-FFF2-40B4-BE49-F238E27FC236}">
                  <a16:creationId xmlns:a16="http://schemas.microsoft.com/office/drawing/2014/main" id="{8CC9B856-E302-72BC-39F2-1B293C329AB8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11;p2">
              <a:extLst>
                <a:ext uri="{FF2B5EF4-FFF2-40B4-BE49-F238E27FC236}">
                  <a16:creationId xmlns:a16="http://schemas.microsoft.com/office/drawing/2014/main" id="{533E0EEF-96ED-D0D9-11BF-AFCCC0D50250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12;p2">
              <a:extLst>
                <a:ext uri="{FF2B5EF4-FFF2-40B4-BE49-F238E27FC236}">
                  <a16:creationId xmlns:a16="http://schemas.microsoft.com/office/drawing/2014/main" id="{1588DFF8-D2F5-C9FE-4CDA-FC6B0E985FDE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13;p2">
              <a:extLst>
                <a:ext uri="{FF2B5EF4-FFF2-40B4-BE49-F238E27FC236}">
                  <a16:creationId xmlns:a16="http://schemas.microsoft.com/office/drawing/2014/main" id="{5279D708-30AA-F770-9523-3A2B8804DBFB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" name="Google Shape;114;p2">
            <a:extLst>
              <a:ext uri="{FF2B5EF4-FFF2-40B4-BE49-F238E27FC236}">
                <a16:creationId xmlns:a16="http://schemas.microsoft.com/office/drawing/2014/main" id="{AD5CB565-1032-3395-60B1-E8CB7393B0E2}"/>
              </a:ext>
            </a:extLst>
          </p:cNvPr>
          <p:cNvGrpSpPr/>
          <p:nvPr/>
        </p:nvGrpSpPr>
        <p:grpSpPr>
          <a:xfrm>
            <a:off x="2367051" y="2915663"/>
            <a:ext cx="381000" cy="381000"/>
            <a:chOff x="2078" y="1680"/>
            <a:chExt cx="1615" cy="1615"/>
          </a:xfrm>
        </p:grpSpPr>
        <p:sp>
          <p:nvSpPr>
            <p:cNvPr id="65" name="Google Shape;115;p2">
              <a:extLst>
                <a:ext uri="{FF2B5EF4-FFF2-40B4-BE49-F238E27FC236}">
                  <a16:creationId xmlns:a16="http://schemas.microsoft.com/office/drawing/2014/main" id="{BE70F7FB-0927-ABD1-C712-B60B131897D0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16;p2">
              <a:extLst>
                <a:ext uri="{FF2B5EF4-FFF2-40B4-BE49-F238E27FC236}">
                  <a16:creationId xmlns:a16="http://schemas.microsoft.com/office/drawing/2014/main" id="{78C3D60F-1BBB-5F79-F01C-0A427F975F04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17;p2">
              <a:extLst>
                <a:ext uri="{FF2B5EF4-FFF2-40B4-BE49-F238E27FC236}">
                  <a16:creationId xmlns:a16="http://schemas.microsoft.com/office/drawing/2014/main" id="{E4AF9E7C-A185-D6E2-E04A-CD51B07F4688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18;p2">
              <a:extLst>
                <a:ext uri="{FF2B5EF4-FFF2-40B4-BE49-F238E27FC236}">
                  <a16:creationId xmlns:a16="http://schemas.microsoft.com/office/drawing/2014/main" id="{08EBF001-3ED5-F231-3C00-48DDAF02CDD0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19;p2">
              <a:extLst>
                <a:ext uri="{FF2B5EF4-FFF2-40B4-BE49-F238E27FC236}">
                  <a16:creationId xmlns:a16="http://schemas.microsoft.com/office/drawing/2014/main" id="{ACE79E7B-F38F-2765-CCD1-5CAD250872B4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0;p2">
              <a:extLst>
                <a:ext uri="{FF2B5EF4-FFF2-40B4-BE49-F238E27FC236}">
                  <a16:creationId xmlns:a16="http://schemas.microsoft.com/office/drawing/2014/main" id="{97802A68-5B33-9059-F9F8-D68CED1DDEF2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Google Shape;129;p2">
            <a:extLst>
              <a:ext uri="{FF2B5EF4-FFF2-40B4-BE49-F238E27FC236}">
                <a16:creationId xmlns:a16="http://schemas.microsoft.com/office/drawing/2014/main" id="{552C3DAF-9096-9234-DEFC-D42036C54E6F}"/>
              </a:ext>
            </a:extLst>
          </p:cNvPr>
          <p:cNvGrpSpPr/>
          <p:nvPr/>
        </p:nvGrpSpPr>
        <p:grpSpPr>
          <a:xfrm>
            <a:off x="2402936" y="3873408"/>
            <a:ext cx="381000" cy="381000"/>
            <a:chOff x="2078" y="1680"/>
            <a:chExt cx="1615" cy="1615"/>
          </a:xfrm>
        </p:grpSpPr>
        <p:sp>
          <p:nvSpPr>
            <p:cNvPr id="72" name="Google Shape;130;p2">
              <a:extLst>
                <a:ext uri="{FF2B5EF4-FFF2-40B4-BE49-F238E27FC236}">
                  <a16:creationId xmlns:a16="http://schemas.microsoft.com/office/drawing/2014/main" id="{4F026A8B-0DCE-DF4A-02DF-335A0FFE80B5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31;p2">
              <a:extLst>
                <a:ext uri="{FF2B5EF4-FFF2-40B4-BE49-F238E27FC236}">
                  <a16:creationId xmlns:a16="http://schemas.microsoft.com/office/drawing/2014/main" id="{19E5D8B9-1B8D-A259-E855-6F82BD117F24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32;p2">
              <a:extLst>
                <a:ext uri="{FF2B5EF4-FFF2-40B4-BE49-F238E27FC236}">
                  <a16:creationId xmlns:a16="http://schemas.microsoft.com/office/drawing/2014/main" id="{EDE929C7-FD55-B575-5310-4450D1694822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33;p2">
              <a:extLst>
                <a:ext uri="{FF2B5EF4-FFF2-40B4-BE49-F238E27FC236}">
                  <a16:creationId xmlns:a16="http://schemas.microsoft.com/office/drawing/2014/main" id="{03663E58-375F-165A-607B-37387B433BBE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34;p2">
              <a:extLst>
                <a:ext uri="{FF2B5EF4-FFF2-40B4-BE49-F238E27FC236}">
                  <a16:creationId xmlns:a16="http://schemas.microsoft.com/office/drawing/2014/main" id="{9C72FE73-3DD4-9E93-4B57-5CEBC7A33191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35;p2">
              <a:extLst>
                <a:ext uri="{FF2B5EF4-FFF2-40B4-BE49-F238E27FC236}">
                  <a16:creationId xmlns:a16="http://schemas.microsoft.com/office/drawing/2014/main" id="{BFBA208E-EDFF-D4BD-4D2D-813682B29187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8D67E1"/>
                </a:gs>
                <a:gs pos="100000">
                  <a:srgbClr val="654A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107;p2">
            <a:extLst>
              <a:ext uri="{FF2B5EF4-FFF2-40B4-BE49-F238E27FC236}">
                <a16:creationId xmlns:a16="http://schemas.microsoft.com/office/drawing/2014/main" id="{E336ACE5-7FA7-4747-81FA-AD3BD9F89CB0}"/>
              </a:ext>
            </a:extLst>
          </p:cNvPr>
          <p:cNvGrpSpPr/>
          <p:nvPr/>
        </p:nvGrpSpPr>
        <p:grpSpPr>
          <a:xfrm>
            <a:off x="2049512" y="4879863"/>
            <a:ext cx="381000" cy="381000"/>
            <a:chOff x="2078" y="1680"/>
            <a:chExt cx="1615" cy="1615"/>
          </a:xfrm>
        </p:grpSpPr>
        <p:sp>
          <p:nvSpPr>
            <p:cNvPr id="79" name="Google Shape;108;p2">
              <a:extLst>
                <a:ext uri="{FF2B5EF4-FFF2-40B4-BE49-F238E27FC236}">
                  <a16:creationId xmlns:a16="http://schemas.microsoft.com/office/drawing/2014/main" id="{EEA5C46F-AF2C-A178-5A9B-8EF9A6B3507E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09;p2">
              <a:extLst>
                <a:ext uri="{FF2B5EF4-FFF2-40B4-BE49-F238E27FC236}">
                  <a16:creationId xmlns:a16="http://schemas.microsoft.com/office/drawing/2014/main" id="{36ADFFB7-7BFD-31B5-334F-D9F7D21A07DB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10;p2">
              <a:extLst>
                <a:ext uri="{FF2B5EF4-FFF2-40B4-BE49-F238E27FC236}">
                  <a16:creationId xmlns:a16="http://schemas.microsoft.com/office/drawing/2014/main" id="{7AE71188-FA22-05AB-2861-9C1A750341FC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11;p2">
              <a:extLst>
                <a:ext uri="{FF2B5EF4-FFF2-40B4-BE49-F238E27FC236}">
                  <a16:creationId xmlns:a16="http://schemas.microsoft.com/office/drawing/2014/main" id="{34F6690A-8949-4FAB-D85F-6D82ED210AAE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12;p2">
              <a:extLst>
                <a:ext uri="{FF2B5EF4-FFF2-40B4-BE49-F238E27FC236}">
                  <a16:creationId xmlns:a16="http://schemas.microsoft.com/office/drawing/2014/main" id="{4A0ECD27-7298-AA9C-D11C-A35043EB7F4F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113;p2">
              <a:extLst>
                <a:ext uri="{FF2B5EF4-FFF2-40B4-BE49-F238E27FC236}">
                  <a16:creationId xmlns:a16="http://schemas.microsoft.com/office/drawing/2014/main" id="{CDC6A140-0AD4-4934-70F2-1F422057D50F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" name="Google Shape;140;p2">
            <a:extLst>
              <a:ext uri="{FF2B5EF4-FFF2-40B4-BE49-F238E27FC236}">
                <a16:creationId xmlns:a16="http://schemas.microsoft.com/office/drawing/2014/main" id="{1180DE81-880D-9E93-F938-D24EFC64F00C}"/>
              </a:ext>
            </a:extLst>
          </p:cNvPr>
          <p:cNvGrpSpPr/>
          <p:nvPr/>
        </p:nvGrpSpPr>
        <p:grpSpPr>
          <a:xfrm>
            <a:off x="1272567" y="5722349"/>
            <a:ext cx="381000" cy="381000"/>
            <a:chOff x="2078" y="1680"/>
            <a:chExt cx="1615" cy="1615"/>
          </a:xfrm>
        </p:grpSpPr>
        <p:sp>
          <p:nvSpPr>
            <p:cNvPr id="86" name="Google Shape;141;p2">
              <a:extLst>
                <a:ext uri="{FF2B5EF4-FFF2-40B4-BE49-F238E27FC236}">
                  <a16:creationId xmlns:a16="http://schemas.microsoft.com/office/drawing/2014/main" id="{BD6E3764-AC20-6664-4265-0A6A57244A79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42;p2">
              <a:extLst>
                <a:ext uri="{FF2B5EF4-FFF2-40B4-BE49-F238E27FC236}">
                  <a16:creationId xmlns:a16="http://schemas.microsoft.com/office/drawing/2014/main" id="{C5DE0462-5401-3C27-8F2A-338FD5166E0A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43;p2">
              <a:extLst>
                <a:ext uri="{FF2B5EF4-FFF2-40B4-BE49-F238E27FC236}">
                  <a16:creationId xmlns:a16="http://schemas.microsoft.com/office/drawing/2014/main" id="{426BE104-CAC8-7C63-D05F-7DDA9C4ADFEE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144;p2">
              <a:extLst>
                <a:ext uri="{FF2B5EF4-FFF2-40B4-BE49-F238E27FC236}">
                  <a16:creationId xmlns:a16="http://schemas.microsoft.com/office/drawing/2014/main" id="{EA9E963A-D970-A9C8-BF39-4393F34FBBD2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145;p2">
              <a:extLst>
                <a:ext uri="{FF2B5EF4-FFF2-40B4-BE49-F238E27FC236}">
                  <a16:creationId xmlns:a16="http://schemas.microsoft.com/office/drawing/2014/main" id="{A7173B40-0BB6-E19F-BE93-5F1D98C929FF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146;p2">
              <a:extLst>
                <a:ext uri="{FF2B5EF4-FFF2-40B4-BE49-F238E27FC236}">
                  <a16:creationId xmlns:a16="http://schemas.microsoft.com/office/drawing/2014/main" id="{CCDC2CCA-8C6F-C419-9B91-6715EB5DF6F7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7215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4354-5379-4E43-86EA-A4FAAE29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err="1"/>
              <a:t>Phương</a:t>
            </a:r>
            <a:r>
              <a:rPr lang="en-US" sz="3400" dirty="0"/>
              <a:t> </a:t>
            </a:r>
            <a:r>
              <a:rPr lang="en-US" sz="3400" dirty="0" err="1"/>
              <a:t>pháp</a:t>
            </a:r>
            <a:r>
              <a:rPr lang="en-US" sz="3400" dirty="0"/>
              <a:t> </a:t>
            </a:r>
            <a:r>
              <a:rPr lang="en-US" sz="3400" dirty="0" err="1"/>
              <a:t>kiểm</a:t>
            </a:r>
            <a:r>
              <a:rPr lang="en-US" sz="3400" dirty="0"/>
              <a:t> </a:t>
            </a:r>
            <a:r>
              <a:rPr lang="en-US" sz="3400" dirty="0" err="1"/>
              <a:t>thử</a:t>
            </a:r>
            <a:endParaRPr lang="en-US" sz="3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3810-D589-4A6C-8663-14E1877F5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sz="2000" b="1" dirty="0" err="1"/>
              <a:t>Kiểm</a:t>
            </a:r>
            <a:r>
              <a:rPr lang="en-US" sz="2000" b="1" dirty="0"/>
              <a:t> </a:t>
            </a:r>
            <a:r>
              <a:rPr lang="en-US" sz="2000" b="1" dirty="0" err="1"/>
              <a:t>thử</a:t>
            </a:r>
            <a:r>
              <a:rPr lang="en-US" sz="2000" b="1" dirty="0"/>
              <a:t> </a:t>
            </a:r>
            <a:r>
              <a:rPr lang="en-US" sz="2000" b="1" dirty="0" err="1"/>
              <a:t>hộp</a:t>
            </a:r>
            <a:r>
              <a:rPr lang="en-US" sz="2000" b="1" dirty="0"/>
              <a:t> </a:t>
            </a:r>
            <a:r>
              <a:rPr lang="en-US" sz="2000" b="1" dirty="0" err="1"/>
              <a:t>đen</a:t>
            </a:r>
            <a:r>
              <a:rPr lang="en-US" sz="2000" b="1" dirty="0"/>
              <a:t>:</a:t>
            </a:r>
          </a:p>
          <a:p>
            <a:pPr marL="114300" indent="0">
              <a:buNone/>
            </a:pPr>
            <a:r>
              <a:rPr lang="en-US" sz="2000" dirty="0"/>
              <a:t>	+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vùng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đương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biên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	+ </a:t>
            </a: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: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khoản</a:t>
            </a:r>
            <a:r>
              <a:rPr lang="en-US" sz="2000" dirty="0"/>
              <a:t>, </a:t>
            </a:r>
            <a:r>
              <a:rPr lang="en-US" sz="2000" dirty="0" err="1"/>
              <a:t>đăng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,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kiếm</a:t>
            </a:r>
            <a:r>
              <a:rPr lang="en-US" sz="2000" dirty="0"/>
              <a:t>,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vận</a:t>
            </a:r>
            <a:r>
              <a:rPr lang="en-US" sz="2000" dirty="0"/>
              <a:t> </a:t>
            </a:r>
            <a:r>
              <a:rPr lang="en-US" sz="2000" dirty="0" err="1"/>
              <a:t>chuyển</a:t>
            </a:r>
            <a:r>
              <a:rPr lang="en-US" sz="2000" dirty="0"/>
              <a:t>,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,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câu</a:t>
            </a:r>
            <a:r>
              <a:rPr lang="en-US" sz="2000" dirty="0"/>
              <a:t> </a:t>
            </a:r>
            <a:r>
              <a:rPr lang="en-US" sz="2000" dirty="0" err="1"/>
              <a:t>hỏi</a:t>
            </a:r>
            <a:r>
              <a:rPr lang="en-US" sz="2000" dirty="0"/>
              <a:t>, …</a:t>
            </a:r>
          </a:p>
          <a:p>
            <a:pPr>
              <a:buFontTx/>
              <a:buChar char="-"/>
            </a:pPr>
            <a:r>
              <a:rPr lang="en-US" sz="2000" b="1" dirty="0" err="1"/>
              <a:t>Kiểm</a:t>
            </a:r>
            <a:r>
              <a:rPr lang="en-US" sz="2000" b="1" dirty="0"/>
              <a:t> </a:t>
            </a:r>
            <a:r>
              <a:rPr lang="en-US" sz="2000" b="1" dirty="0" err="1"/>
              <a:t>thử</a:t>
            </a:r>
            <a:r>
              <a:rPr lang="en-US" sz="2000" b="1" dirty="0"/>
              <a:t> </a:t>
            </a:r>
            <a:r>
              <a:rPr lang="en-US" sz="2000" b="1" dirty="0" err="1"/>
              <a:t>thủ</a:t>
            </a:r>
            <a:r>
              <a:rPr lang="en-US" sz="2000" b="1" dirty="0"/>
              <a:t> </a:t>
            </a:r>
            <a:r>
              <a:rPr lang="en-US" sz="2000" b="1" dirty="0" err="1"/>
              <a:t>công</a:t>
            </a:r>
            <a:r>
              <a:rPr lang="en-US" sz="2000" b="1" dirty="0"/>
              <a:t>:</a:t>
            </a:r>
          </a:p>
          <a:p>
            <a:pPr marL="114300" indent="0">
              <a:buNone/>
            </a:pPr>
            <a:r>
              <a:rPr lang="en-US" sz="2000" dirty="0"/>
              <a:t>	+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: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từng</a:t>
            </a:r>
            <a:r>
              <a:rPr lang="en-US" sz="2000" dirty="0"/>
              <a:t> test case,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,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đúng</a:t>
            </a:r>
            <a:r>
              <a:rPr lang="en-US" sz="2000" dirty="0"/>
              <a:t> </a:t>
            </a:r>
            <a:r>
              <a:rPr lang="en-US" sz="2000" dirty="0" err="1"/>
              <a:t>đắn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, …</a:t>
            </a:r>
          </a:p>
          <a:p>
            <a:pPr marL="114300" indent="0">
              <a:buNone/>
            </a:pPr>
            <a:r>
              <a:rPr lang="en-US" sz="2000" dirty="0"/>
              <a:t>	+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: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font, size, </a:t>
            </a:r>
            <a:r>
              <a:rPr lang="en-US" sz="2000" dirty="0" err="1"/>
              <a:t>màu</a:t>
            </a:r>
            <a:r>
              <a:rPr lang="en-US" sz="2000" dirty="0"/>
              <a:t> </a:t>
            </a:r>
            <a:r>
              <a:rPr lang="en-US" sz="2000" dirty="0" err="1"/>
              <a:t>sắc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chữ</a:t>
            </a:r>
            <a:r>
              <a:rPr lang="en-US" sz="2000" dirty="0"/>
              <a:t>,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kích</a:t>
            </a:r>
            <a:r>
              <a:rPr lang="en-US" sz="2000" dirty="0"/>
              <a:t> </a:t>
            </a:r>
            <a:r>
              <a:rPr lang="en-US" sz="2000" dirty="0" err="1"/>
              <a:t>thước</a:t>
            </a:r>
            <a:r>
              <a:rPr lang="en-US" sz="2000" dirty="0"/>
              <a:t>, </a:t>
            </a:r>
            <a:r>
              <a:rPr lang="en-US" sz="2000" dirty="0" err="1"/>
              <a:t>màu</a:t>
            </a:r>
            <a:r>
              <a:rPr lang="en-US" sz="2000" dirty="0"/>
              <a:t> </a:t>
            </a:r>
            <a:r>
              <a:rPr lang="en-US" sz="2000" dirty="0" err="1"/>
              <a:t>nền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, button, icon, …</a:t>
            </a:r>
          </a:p>
          <a:p>
            <a:pPr>
              <a:buFontTx/>
              <a:buChar char="-"/>
            </a:pPr>
            <a:r>
              <a:rPr lang="en-US" sz="2000" b="1" dirty="0" err="1"/>
              <a:t>Kiểm</a:t>
            </a:r>
            <a:r>
              <a:rPr lang="en-US" sz="2000" b="1" dirty="0"/>
              <a:t> </a:t>
            </a:r>
            <a:r>
              <a:rPr lang="en-US" sz="2000" b="1" dirty="0" err="1"/>
              <a:t>thử</a:t>
            </a:r>
            <a:r>
              <a:rPr lang="en-US" sz="2000" b="1" dirty="0"/>
              <a:t> </a:t>
            </a:r>
            <a:r>
              <a:rPr lang="en-US" sz="2000" b="1" dirty="0" err="1"/>
              <a:t>tự</a:t>
            </a:r>
            <a:r>
              <a:rPr lang="en-US" sz="2000" b="1" dirty="0"/>
              <a:t> </a:t>
            </a:r>
            <a:r>
              <a:rPr lang="en-US" sz="2000" b="1" dirty="0" err="1"/>
              <a:t>động</a:t>
            </a:r>
            <a:r>
              <a:rPr lang="en-US" sz="2000" b="1" dirty="0"/>
              <a:t>:</a:t>
            </a:r>
          </a:p>
          <a:p>
            <a:pPr marL="114300" indent="0">
              <a:buNone/>
            </a:pPr>
            <a:r>
              <a:rPr lang="en-US" sz="2000" dirty="0"/>
              <a:t>	+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Katalon</a:t>
            </a:r>
            <a:r>
              <a:rPr lang="en-US" sz="2000" dirty="0"/>
              <a:t> Studio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đăng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,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kiếm</a:t>
            </a:r>
            <a:r>
              <a:rPr lang="en-US" sz="2000" dirty="0"/>
              <a:t>,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câu</a:t>
            </a:r>
            <a:r>
              <a:rPr lang="en-US" sz="2000" dirty="0"/>
              <a:t> </a:t>
            </a:r>
            <a:r>
              <a:rPr lang="en-US" sz="2000" dirty="0" err="1"/>
              <a:t>hỏi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thích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duyệt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	+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Jmeter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tải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,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chịu</a:t>
            </a:r>
            <a:r>
              <a:rPr lang="en-US" sz="2000" dirty="0"/>
              <a:t> </a:t>
            </a:r>
            <a:r>
              <a:rPr lang="en-US" sz="2000" dirty="0" err="1"/>
              <a:t>tải</a:t>
            </a:r>
            <a:endParaRPr lang="en-US" sz="2000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7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2555</Words>
  <Application>Microsoft Office PowerPoint</Application>
  <PresentationFormat>On-screen Show (4:3)</PresentationFormat>
  <Paragraphs>243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Century Schoolbook</vt:lpstr>
      <vt:lpstr>Calibri</vt:lpstr>
      <vt:lpstr>Noto Sans Symbols</vt:lpstr>
      <vt:lpstr>Arial</vt:lpstr>
      <vt:lpstr>Times New Roman</vt:lpstr>
      <vt:lpstr>Garamond</vt:lpstr>
      <vt:lpstr>Office Theme</vt:lpstr>
      <vt:lpstr> Kiểm thử website nhà xuất bản Kim Đồng</vt:lpstr>
      <vt:lpstr>Nội dung</vt:lpstr>
      <vt:lpstr>Nội dung</vt:lpstr>
      <vt:lpstr>Tổng quan về đề tài</vt:lpstr>
      <vt:lpstr>PowerPoint Presentation</vt:lpstr>
      <vt:lpstr>Phân tích yêu cầu</vt:lpstr>
      <vt:lpstr>Phân tích yêu cầu</vt:lpstr>
      <vt:lpstr>PowerPoint Presentation</vt:lpstr>
      <vt:lpstr>Phương pháp kiểm thử</vt:lpstr>
      <vt:lpstr>PowerPoint Presentation</vt:lpstr>
      <vt:lpstr>Triển khai kiểm thử ứng dụng web</vt:lpstr>
      <vt:lpstr>Triển khai kiểm thử ứng dụng web</vt:lpstr>
      <vt:lpstr>Triển khai kiểm thử ứng dụng web</vt:lpstr>
      <vt:lpstr>Triển khai kiểm thử ứng dụng web</vt:lpstr>
      <vt:lpstr>Triển khai kiểm thử ứng dụng web</vt:lpstr>
      <vt:lpstr>Triển khai kiểm thử ứng dụng web</vt:lpstr>
      <vt:lpstr>PowerPoint Presentation</vt:lpstr>
      <vt:lpstr>Ghi nhận lỗi</vt:lpstr>
      <vt:lpstr>PowerPoint Presentation</vt:lpstr>
      <vt:lpstr>Kết luận</vt:lpstr>
      <vt:lpstr>Tài liệu tham khảo</vt:lpstr>
      <vt:lpstr>Kiểm thử website NXB Kim Đồng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&lt;TÊN ĐỀ TÀI&gt; Đảm bảo chất lượng phần mềm</dc:title>
  <dc:creator>Đỗ Thị Thu Trang</dc:creator>
  <cp:lastModifiedBy>Administrator</cp:lastModifiedBy>
  <cp:revision>42</cp:revision>
  <dcterms:created xsi:type="dcterms:W3CDTF">2024-09-27T15:40:07Z</dcterms:created>
  <dcterms:modified xsi:type="dcterms:W3CDTF">2025-01-14T14:37:31Z</dcterms:modified>
</cp:coreProperties>
</file>