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7EB9-3E2F-1754-02EC-E30AD9EA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D2485-F6BC-A496-C792-5CF9AAFD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18C1-08DE-21C9-B67F-8F1ADE13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DF72-1573-400E-1B9F-DC7AF5A0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D8C9-2C3C-5BF8-7BDB-D371F3C8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9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C15E-6D2F-7B45-2A2B-86249E75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344E8-7F57-95F2-A7B1-B69E3CDA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D1FE-BFF0-FD9F-2F8C-26724EA8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7AFF-FCE6-83FC-700D-C52CCA1E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9036-D768-39CF-22D2-8000DEE5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62E16-65F1-B654-582E-7B52CED97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BBB71-002B-38FF-0948-E8836319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FA0E-52EC-1B02-D2FA-7166A74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4F78-A60B-F7B9-2897-7A289537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5299-08B2-3E1F-C6B2-427950F0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B88A-E676-DF13-AE42-1AEB7C91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37F6-E05E-DC1C-BC0C-B0C78E0B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5A3DD-8CDB-868F-EE52-0C03BA9B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83FE-4F90-3896-9182-72FEBC14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F25F-FC4C-F88B-B8BA-B68E0A55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3C-7CE7-71A6-C66C-EFB19D44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9787E-BB24-49C3-B263-592914C1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92FE-14D3-0D84-EAE5-F3145933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A358-E943-4DF8-8BCC-26AD7102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DBB7-56C4-B580-3824-4ECC1075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885B-9C66-22EA-7D56-5779ED84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072E-2D38-9556-D621-3E223654F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82F5A-1931-2ECD-EF07-FB170D4BB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FF04-3DD9-0EC7-F8D0-00035614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54573-1DF9-EB1B-461B-A4FD6787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6217-8CC9-8C16-5F74-1A9238AA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36A4-7C94-68CB-B4F0-5E5D9E10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624FA-5E6D-4DD6-1DE3-F67800F7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307B9-A95D-D07D-CAAE-B64841142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A68E3-232F-41A9-581F-81119D642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3342-9458-F9D4-02E9-0ED802D7B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B3544-8BD6-8211-037F-8C4A7957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66DE-0953-400F-7089-8252B780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C65C9-7C36-F948-26F9-C4C56F3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8AB-60DC-A8D0-1ECF-857D956D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29E43-8961-C326-811C-F346BEB3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B8A7F-3DF1-56B8-4016-0A5C5DC7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DCCA-BB37-EF5B-7E3E-151F99A6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EC223-7D93-EAC5-C8DF-F674C425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5F0B-35DF-011D-37E1-3B5747EA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D0281-90B3-FAC0-48E3-E616501C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5026-C3A9-E873-FF2E-256C140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9867-8DE4-EB33-CE2E-C6807870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A0106-E1DD-F2F1-832F-55D7F526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EDD24-87F9-551F-1BB3-D170DCD9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3A84-C9AF-817A-8D9F-87F06478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A1DBE-81E3-AB9B-FEF2-018765E2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547F-74AA-6E34-47EC-9F3B0EA0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6790B-CD76-A8B7-03D4-0D05B57C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5DCA0-DF22-9649-37DF-29686FD3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EF6A-FDBC-7C7E-F507-3E648265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3E8B-0A29-5A91-0112-D01EE6C4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FAFC-4BDE-645E-2F5F-71E0DDA7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29D94-87A3-04D4-616E-65FDBCC5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EC183-2EEE-37CD-D571-7024D12D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E070-8FB1-9A01-838C-76F7D799C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3038-57B7-7446-8D9C-1C1EB1674C6B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8505-11DA-9F93-8272-10F106E1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5200-AA3B-2E88-74D2-F143F38AF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3CAC-F021-7343-8D3C-E69A7BC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0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1A5A-7E9F-0448-0B75-543AA1370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5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</a:t>
            </a:r>
            <a:r>
              <a:rPr lang="en-US" b="1" dirty="0"/>
              <a:t> 8: </a:t>
            </a:r>
            <a:r>
              <a:rPr lang="en-US" b="1" dirty="0" err="1"/>
              <a:t>Faites</a:t>
            </a:r>
            <a:r>
              <a:rPr lang="en-US" b="1" dirty="0"/>
              <a:t> </a:t>
            </a:r>
            <a:r>
              <a:rPr lang="en-US" b="1" dirty="0" err="1"/>
              <a:t>une</a:t>
            </a:r>
            <a:r>
              <a:rPr lang="en-US" b="1" dirty="0"/>
              <a:t> étude sur </a:t>
            </a:r>
            <a:r>
              <a:rPr lang="en-US" b="1" dirty="0" err="1"/>
              <a:t>l'eau</a:t>
            </a:r>
            <a:r>
              <a:rPr lang="en-US" b="1" dirty="0"/>
              <a:t> potable avec Tableau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E2394-DE98-FF48-ED2E-3E53D23B8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1074738"/>
          </a:xfrm>
        </p:spPr>
        <p:txBody>
          <a:bodyPr/>
          <a:lstStyle/>
          <a:p>
            <a:r>
              <a:rPr lang="en-US" dirty="0"/>
              <a:t>06.05.2022</a:t>
            </a:r>
          </a:p>
          <a:p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Tuong</a:t>
            </a: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6FDA02B-2DD4-A00A-94FC-A1885B90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2609850"/>
            <a:ext cx="4216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44F179-4989-2AB7-FD97-A13512A58CED}"/>
              </a:ext>
            </a:extLst>
          </p:cNvPr>
          <p:cNvSpPr/>
          <p:nvPr/>
        </p:nvSpPr>
        <p:spPr>
          <a:xfrm>
            <a:off x="147638" y="3243943"/>
            <a:ext cx="3014662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Étude </a:t>
            </a:r>
            <a:r>
              <a:rPr lang="en-US" dirty="0" err="1"/>
              <a:t>d’accès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l’eau</a:t>
            </a:r>
            <a:r>
              <a:rPr lang="en-US" dirty="0"/>
              <a:t> potable DWFA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07CEC-E3A9-17D3-11C1-F40A226DF37D}"/>
              </a:ext>
            </a:extLst>
          </p:cNvPr>
          <p:cNvCxnSpPr>
            <a:cxnSpLocks/>
          </p:cNvCxnSpPr>
          <p:nvPr/>
        </p:nvCxnSpPr>
        <p:spPr>
          <a:xfrm flipV="1">
            <a:off x="3162300" y="1589314"/>
            <a:ext cx="1077685" cy="170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A95233-1144-A8EF-0B75-6AB69A978AFB}"/>
              </a:ext>
            </a:extLst>
          </p:cNvPr>
          <p:cNvCxnSpPr>
            <a:stCxn id="2" idx="3"/>
          </p:cNvCxnSpPr>
          <p:nvPr/>
        </p:nvCxnSpPr>
        <p:spPr>
          <a:xfrm>
            <a:off x="3162300" y="3630386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0ECB8A-C971-B617-B625-8FF538DBD59A}"/>
              </a:ext>
            </a:extLst>
          </p:cNvPr>
          <p:cNvCxnSpPr/>
          <p:nvPr/>
        </p:nvCxnSpPr>
        <p:spPr>
          <a:xfrm>
            <a:off x="3096985" y="3962401"/>
            <a:ext cx="11430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14B10A-095C-6D39-2D67-57819BAE5B37}"/>
              </a:ext>
            </a:extLst>
          </p:cNvPr>
          <p:cNvSpPr/>
          <p:nvPr/>
        </p:nvSpPr>
        <p:spPr>
          <a:xfrm>
            <a:off x="4327070" y="1121230"/>
            <a:ext cx="2362200" cy="81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 </a:t>
            </a:r>
            <a:r>
              <a:rPr lang="en-US" dirty="0" err="1"/>
              <a:t>d’indicateurs</a:t>
            </a:r>
            <a:r>
              <a:rPr lang="en-US" dirty="0"/>
              <a:t> avec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échelles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D4089C-FC6C-F225-3117-297CA2AFE4B8}"/>
              </a:ext>
            </a:extLst>
          </p:cNvPr>
          <p:cNvCxnSpPr>
            <a:stCxn id="11" idx="3"/>
          </p:cNvCxnSpPr>
          <p:nvPr/>
        </p:nvCxnSpPr>
        <p:spPr>
          <a:xfrm flipV="1">
            <a:off x="6689270" y="772886"/>
            <a:ext cx="734787" cy="75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39FC5B-B112-63D8-7690-3FBCB790FC78}"/>
              </a:ext>
            </a:extLst>
          </p:cNvPr>
          <p:cNvSpPr/>
          <p:nvPr/>
        </p:nvSpPr>
        <p:spPr>
          <a:xfrm>
            <a:off x="7674429" y="272143"/>
            <a:ext cx="2264228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Échelle</a:t>
            </a:r>
            <a:r>
              <a:rPr lang="en-US" dirty="0"/>
              <a:t> </a:t>
            </a:r>
            <a:r>
              <a:rPr lang="en-US" dirty="0" err="1"/>
              <a:t>mondiale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7C84F-2639-5C8E-0574-EB4D78948D04}"/>
              </a:ext>
            </a:extLst>
          </p:cNvPr>
          <p:cNvCxnSpPr>
            <a:stCxn id="11" idx="3"/>
          </p:cNvCxnSpPr>
          <p:nvPr/>
        </p:nvCxnSpPr>
        <p:spPr>
          <a:xfrm>
            <a:off x="6689270" y="1526722"/>
            <a:ext cx="865416" cy="6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641148-96A4-03DB-79FE-9A1A63D62401}"/>
              </a:ext>
            </a:extLst>
          </p:cNvPr>
          <p:cNvSpPr/>
          <p:nvPr/>
        </p:nvSpPr>
        <p:spPr>
          <a:xfrm>
            <a:off x="7674429" y="1273629"/>
            <a:ext cx="2264228" cy="805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Échelle</a:t>
            </a:r>
            <a:r>
              <a:rPr lang="en-US" dirty="0"/>
              <a:t> </a:t>
            </a:r>
            <a:r>
              <a:rPr lang="en-US" dirty="0" err="1"/>
              <a:t>continente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128AED-91FE-D68D-A134-A7C3BF6AC17E}"/>
              </a:ext>
            </a:extLst>
          </p:cNvPr>
          <p:cNvCxnSpPr>
            <a:stCxn id="11" idx="3"/>
          </p:cNvCxnSpPr>
          <p:nvPr/>
        </p:nvCxnSpPr>
        <p:spPr>
          <a:xfrm>
            <a:off x="6689270" y="1526722"/>
            <a:ext cx="734787" cy="91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98B12D9-AD5E-3D75-293E-697050012564}"/>
              </a:ext>
            </a:extLst>
          </p:cNvPr>
          <p:cNvSpPr/>
          <p:nvPr/>
        </p:nvSpPr>
        <p:spPr>
          <a:xfrm>
            <a:off x="7674429" y="2280558"/>
            <a:ext cx="2264228" cy="843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Échelle</a:t>
            </a:r>
            <a:r>
              <a:rPr lang="en-US" dirty="0"/>
              <a:t> </a:t>
            </a:r>
            <a:r>
              <a:rPr lang="en-US" dirty="0" err="1"/>
              <a:t>nationale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1AF8046-7FD7-B771-BEE9-857EE8FDC5E6}"/>
              </a:ext>
            </a:extLst>
          </p:cNvPr>
          <p:cNvSpPr/>
          <p:nvPr/>
        </p:nvSpPr>
        <p:spPr>
          <a:xfrm>
            <a:off x="4784274" y="3197679"/>
            <a:ext cx="3167743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Évolution</a:t>
            </a:r>
            <a:r>
              <a:rPr lang="en-US" dirty="0"/>
              <a:t> dans le temps </a:t>
            </a:r>
            <a:r>
              <a:rPr lang="en-US" dirty="0" err="1"/>
              <a:t>indicateurs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l’echelle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région</a:t>
            </a:r>
            <a:r>
              <a:rPr lang="en-US" dirty="0"/>
              <a:t> du monde </a:t>
            </a:r>
            <a:r>
              <a:rPr lang="en-US" dirty="0" err="1"/>
              <a:t>choisie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09C8370-66AB-53B4-F326-B9C9B092F121}"/>
              </a:ext>
            </a:extLst>
          </p:cNvPr>
          <p:cNvSpPr/>
          <p:nvPr/>
        </p:nvSpPr>
        <p:spPr>
          <a:xfrm>
            <a:off x="4359729" y="4936672"/>
            <a:ext cx="3445328" cy="109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Sélection</a:t>
            </a:r>
            <a:r>
              <a:rPr lang="en-US" dirty="0"/>
              <a:t> </a:t>
            </a:r>
            <a:r>
              <a:rPr lang="en-US" dirty="0" err="1"/>
              <a:t>nationale</a:t>
            </a:r>
            <a:r>
              <a:rPr lang="en-US" dirty="0"/>
              <a:t> sur les 3 </a:t>
            </a:r>
            <a:r>
              <a:rPr lang="en-US" dirty="0" err="1"/>
              <a:t>domaines</a:t>
            </a:r>
            <a:r>
              <a:rPr lang="en-US" dirty="0"/>
              <a:t> </a:t>
            </a:r>
            <a:r>
              <a:rPr lang="en-US" dirty="0" err="1"/>
              <a:t>d’expertise</a:t>
            </a:r>
            <a:r>
              <a:rPr lang="en-US" dirty="0"/>
              <a:t> de la DWFA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68CC69-E025-EF5D-43BB-604BF7D55198}"/>
              </a:ext>
            </a:extLst>
          </p:cNvPr>
          <p:cNvCxnSpPr>
            <a:stCxn id="22" idx="3"/>
          </p:cNvCxnSpPr>
          <p:nvPr/>
        </p:nvCxnSpPr>
        <p:spPr>
          <a:xfrm flipV="1">
            <a:off x="7805057" y="4615543"/>
            <a:ext cx="544286" cy="87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325D74D-466C-1ADD-B79C-329B0267C4D6}"/>
              </a:ext>
            </a:extLst>
          </p:cNvPr>
          <p:cNvSpPr/>
          <p:nvPr/>
        </p:nvSpPr>
        <p:spPr>
          <a:xfrm>
            <a:off x="8501742" y="4299857"/>
            <a:ext cx="2264227" cy="63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Création</a:t>
            </a:r>
            <a:r>
              <a:rPr lang="en-US" dirty="0"/>
              <a:t> de services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CA069D-D5A0-22BC-CEDE-21F5045DA296}"/>
              </a:ext>
            </a:extLst>
          </p:cNvPr>
          <p:cNvCxnSpPr>
            <a:stCxn id="22" idx="3"/>
          </p:cNvCxnSpPr>
          <p:nvPr/>
        </p:nvCxnSpPr>
        <p:spPr>
          <a:xfrm>
            <a:off x="7805057" y="5486401"/>
            <a:ext cx="696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5861C16-E383-B334-FBFA-5FEF0C977261}"/>
              </a:ext>
            </a:extLst>
          </p:cNvPr>
          <p:cNvSpPr/>
          <p:nvPr/>
        </p:nvSpPr>
        <p:spPr>
          <a:xfrm>
            <a:off x="8577939" y="5208814"/>
            <a:ext cx="2792189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Modernisation</a:t>
            </a:r>
            <a:r>
              <a:rPr lang="en-US" dirty="0"/>
              <a:t> des services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8A1A9F-70D9-FD8A-45A4-458A904FB86B}"/>
              </a:ext>
            </a:extLst>
          </p:cNvPr>
          <p:cNvCxnSpPr>
            <a:stCxn id="22" idx="3"/>
          </p:cNvCxnSpPr>
          <p:nvPr/>
        </p:nvCxnSpPr>
        <p:spPr>
          <a:xfrm>
            <a:off x="7805057" y="5486401"/>
            <a:ext cx="696684" cy="8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ADABB69-9459-CFAF-B7D0-D09BFBEA9E91}"/>
              </a:ext>
            </a:extLst>
          </p:cNvPr>
          <p:cNvSpPr/>
          <p:nvPr/>
        </p:nvSpPr>
        <p:spPr>
          <a:xfrm>
            <a:off x="8577939" y="6041571"/>
            <a:ext cx="1817914" cy="576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579F7-715F-ACDD-1AA3-FEA70D06AEE1}"/>
              </a:ext>
            </a:extLst>
          </p:cNvPr>
          <p:cNvSpPr txBox="1"/>
          <p:nvPr/>
        </p:nvSpPr>
        <p:spPr>
          <a:xfrm>
            <a:off x="169786" y="119742"/>
            <a:ext cx="533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Analyse</a:t>
            </a:r>
            <a:r>
              <a:rPr lang="en-US" sz="2800" dirty="0"/>
              <a:t> du </a:t>
            </a:r>
            <a:r>
              <a:rPr lang="en-US" sz="2800" dirty="0" err="1"/>
              <a:t>bref</a:t>
            </a:r>
            <a:r>
              <a:rPr lang="en-US" sz="2800" dirty="0"/>
              <a:t> du chef de mission </a:t>
            </a:r>
          </a:p>
        </p:txBody>
      </p:sp>
    </p:spTree>
    <p:extLst>
      <p:ext uri="{BB962C8B-B14F-4D97-AF65-F5344CB8AC3E}">
        <p14:creationId xmlns:p14="http://schemas.microsoft.com/office/powerpoint/2010/main" val="17309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39FC5B-B112-63D8-7690-3FBCB790FC78}"/>
              </a:ext>
            </a:extLst>
          </p:cNvPr>
          <p:cNvSpPr/>
          <p:nvPr/>
        </p:nvSpPr>
        <p:spPr>
          <a:xfrm>
            <a:off x="169786" y="797392"/>
            <a:ext cx="2264228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Échelle</a:t>
            </a:r>
            <a:r>
              <a:rPr lang="en-US" dirty="0"/>
              <a:t> </a:t>
            </a:r>
            <a:r>
              <a:rPr lang="en-US" dirty="0" err="1"/>
              <a:t>mondiale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641148-96A4-03DB-79FE-9A1A63D62401}"/>
              </a:ext>
            </a:extLst>
          </p:cNvPr>
          <p:cNvSpPr/>
          <p:nvPr/>
        </p:nvSpPr>
        <p:spPr>
          <a:xfrm>
            <a:off x="169786" y="3532411"/>
            <a:ext cx="2264228" cy="805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Échelle</a:t>
            </a:r>
            <a:r>
              <a:rPr lang="en-US" dirty="0"/>
              <a:t> </a:t>
            </a:r>
            <a:r>
              <a:rPr lang="en-US" dirty="0" err="1"/>
              <a:t>continente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98B12D9-AD5E-3D75-293E-697050012564}"/>
              </a:ext>
            </a:extLst>
          </p:cNvPr>
          <p:cNvSpPr/>
          <p:nvPr/>
        </p:nvSpPr>
        <p:spPr>
          <a:xfrm>
            <a:off x="169786" y="2195478"/>
            <a:ext cx="2264228" cy="843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Échelle</a:t>
            </a:r>
            <a:r>
              <a:rPr lang="en-US" dirty="0"/>
              <a:t> </a:t>
            </a:r>
            <a:r>
              <a:rPr lang="en-US" dirty="0" err="1"/>
              <a:t>nationale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68CC69-E025-EF5D-43BB-604BF7D55198}"/>
              </a:ext>
            </a:extLst>
          </p:cNvPr>
          <p:cNvCxnSpPr>
            <a:cxnSpLocks/>
          </p:cNvCxnSpPr>
          <p:nvPr/>
        </p:nvCxnSpPr>
        <p:spPr>
          <a:xfrm>
            <a:off x="5522144" y="4555723"/>
            <a:ext cx="1847647" cy="67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325D74D-466C-1ADD-B79C-329B0267C4D6}"/>
              </a:ext>
            </a:extLst>
          </p:cNvPr>
          <p:cNvSpPr/>
          <p:nvPr/>
        </p:nvSpPr>
        <p:spPr>
          <a:xfrm>
            <a:off x="3254830" y="4222961"/>
            <a:ext cx="2264227" cy="63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Création</a:t>
            </a:r>
            <a:r>
              <a:rPr lang="en-US" dirty="0"/>
              <a:t> de services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CA069D-D5A0-22BC-CEDE-21F5045DA296}"/>
              </a:ext>
            </a:extLst>
          </p:cNvPr>
          <p:cNvCxnSpPr>
            <a:cxnSpLocks/>
          </p:cNvCxnSpPr>
          <p:nvPr/>
        </p:nvCxnSpPr>
        <p:spPr>
          <a:xfrm>
            <a:off x="6047019" y="5486400"/>
            <a:ext cx="132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5861C16-E383-B334-FBFA-5FEF0C977261}"/>
              </a:ext>
            </a:extLst>
          </p:cNvPr>
          <p:cNvSpPr/>
          <p:nvPr/>
        </p:nvSpPr>
        <p:spPr>
          <a:xfrm>
            <a:off x="3254830" y="5208815"/>
            <a:ext cx="2792189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Modernisation</a:t>
            </a:r>
            <a:r>
              <a:rPr lang="en-US" dirty="0"/>
              <a:t> des services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8A1A9F-70D9-FD8A-45A4-458A904FB86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2744" y="5650173"/>
            <a:ext cx="2297047" cy="65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ADABB69-9459-CFAF-B7D0-D09BFBEA9E91}"/>
              </a:ext>
            </a:extLst>
          </p:cNvPr>
          <p:cNvSpPr/>
          <p:nvPr/>
        </p:nvSpPr>
        <p:spPr>
          <a:xfrm>
            <a:off x="3254830" y="6019799"/>
            <a:ext cx="1817914" cy="576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579F7-715F-ACDD-1AA3-FEA70D06AEE1}"/>
              </a:ext>
            </a:extLst>
          </p:cNvPr>
          <p:cNvSpPr txBox="1"/>
          <p:nvPr/>
        </p:nvSpPr>
        <p:spPr>
          <a:xfrm>
            <a:off x="169786" y="119742"/>
            <a:ext cx="533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Analyse</a:t>
            </a:r>
            <a:r>
              <a:rPr lang="en-US" sz="2800" dirty="0"/>
              <a:t> du </a:t>
            </a:r>
            <a:r>
              <a:rPr lang="en-US" sz="2800" dirty="0" err="1"/>
              <a:t>bref</a:t>
            </a:r>
            <a:r>
              <a:rPr lang="en-US" sz="2800" dirty="0"/>
              <a:t> du chef de mission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9ED5EA-1A8E-C499-DE95-4128EAE6B3C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34014" y="1221936"/>
            <a:ext cx="722545" cy="32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181951-970C-6949-A246-59ED81D9EF75}"/>
              </a:ext>
            </a:extLst>
          </p:cNvPr>
          <p:cNvSpPr/>
          <p:nvPr/>
        </p:nvSpPr>
        <p:spPr>
          <a:xfrm>
            <a:off x="3057040" y="1436923"/>
            <a:ext cx="7490565" cy="1992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 </a:t>
            </a:r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mortalité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Pourcentage</a:t>
            </a:r>
            <a:r>
              <a:rPr lang="en-US" dirty="0"/>
              <a:t> de population </a:t>
            </a:r>
            <a:r>
              <a:rPr lang="en-US" dirty="0" err="1"/>
              <a:t>ayant</a:t>
            </a:r>
            <a:r>
              <a:rPr lang="en-US" dirty="0"/>
              <a:t> </a:t>
            </a:r>
            <a:r>
              <a:rPr lang="en-US" dirty="0" err="1"/>
              <a:t>accès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l’eau</a:t>
            </a:r>
            <a:r>
              <a:rPr lang="en-US" dirty="0"/>
              <a:t> potable avec des infrastructures </a:t>
            </a:r>
            <a:r>
              <a:rPr lang="en-US" dirty="0" err="1"/>
              <a:t>basiques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Pourcentage</a:t>
            </a:r>
            <a:r>
              <a:rPr lang="en-US" dirty="0"/>
              <a:t> de la population </a:t>
            </a:r>
            <a:r>
              <a:rPr lang="en-US" dirty="0" err="1"/>
              <a:t>ayant</a:t>
            </a:r>
            <a:r>
              <a:rPr lang="en-US" dirty="0"/>
              <a:t> </a:t>
            </a:r>
            <a:r>
              <a:rPr lang="en-US" dirty="0" err="1"/>
              <a:t>accès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l’eau</a:t>
            </a:r>
            <a:r>
              <a:rPr lang="en-US" dirty="0"/>
              <a:t> potable avec des infrastructures saines</a:t>
            </a:r>
          </a:p>
          <a:p>
            <a:r>
              <a:rPr lang="en-US" dirty="0"/>
              <a:t>- </a:t>
            </a:r>
            <a:r>
              <a:rPr lang="en-US" dirty="0" err="1"/>
              <a:t>Stabilité</a:t>
            </a:r>
            <a:r>
              <a:rPr lang="en-US" dirty="0"/>
              <a:t> politique</a:t>
            </a:r>
          </a:p>
          <a:p>
            <a:r>
              <a:rPr lang="en-US" dirty="0"/>
              <a:t>- Population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F19851-2C44-5A78-75E7-B12F224C1B0F}"/>
              </a:ext>
            </a:extLst>
          </p:cNvPr>
          <p:cNvCxnSpPr>
            <a:cxnSpLocks/>
          </p:cNvCxnSpPr>
          <p:nvPr/>
        </p:nvCxnSpPr>
        <p:spPr>
          <a:xfrm>
            <a:off x="2434014" y="2617299"/>
            <a:ext cx="623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6269A-D1CE-65AA-5E59-3BEE1974D2E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434014" y="3280034"/>
            <a:ext cx="722545" cy="65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FBB432-F539-FEDB-3665-0287E2218A2C}"/>
              </a:ext>
            </a:extLst>
          </p:cNvPr>
          <p:cNvSpPr/>
          <p:nvPr/>
        </p:nvSpPr>
        <p:spPr>
          <a:xfrm>
            <a:off x="7369791" y="5061856"/>
            <a:ext cx="2688610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 Au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mondiale</a:t>
            </a:r>
            <a:endParaRPr lang="en-US" dirty="0"/>
          </a:p>
          <a:p>
            <a:r>
              <a:rPr lang="en-US" dirty="0"/>
              <a:t>- Au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nationale</a:t>
            </a:r>
            <a:endParaRPr lang="en-US" dirty="0"/>
          </a:p>
          <a:p>
            <a:r>
              <a:rPr lang="en-US" dirty="0"/>
              <a:t>- Au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continentale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23C8E-2A50-2A3C-E09E-1E3D57B7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Indicateurs à utiliser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05626-1ACF-218D-EF18-8538A0D2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1. le </a:t>
            </a:r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mortalité</a:t>
            </a:r>
            <a:r>
              <a:rPr lang="en-US" dirty="0"/>
              <a:t> </a:t>
            </a:r>
            <a:r>
              <a:rPr lang="en-US" dirty="0" err="1"/>
              <a:t>dû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de </a:t>
            </a:r>
            <a:r>
              <a:rPr lang="en-US" dirty="0" err="1"/>
              <a:t>l’eau</a:t>
            </a:r>
            <a:r>
              <a:rPr lang="en-US" dirty="0"/>
              <a:t> </a:t>
            </a:r>
            <a:r>
              <a:rPr lang="en-US" dirty="0" err="1"/>
              <a:t>insalubre</a:t>
            </a:r>
            <a:endParaRPr lang="en-US" dirty="0"/>
          </a:p>
          <a:p>
            <a:r>
              <a:rPr lang="en-US" dirty="0"/>
              <a:t>2. la population / </a:t>
            </a:r>
            <a:r>
              <a:rPr lang="en-US" dirty="0" err="1"/>
              <a:t>densité</a:t>
            </a:r>
            <a:r>
              <a:rPr lang="en-US" dirty="0"/>
              <a:t> de population </a:t>
            </a:r>
          </a:p>
          <a:p>
            <a:r>
              <a:rPr lang="en-US" dirty="0"/>
              <a:t>3. la part </a:t>
            </a:r>
            <a:r>
              <a:rPr lang="en-US" dirty="0" err="1"/>
              <a:t>d’habitants</a:t>
            </a:r>
            <a:r>
              <a:rPr lang="en-US" dirty="0"/>
              <a:t> </a:t>
            </a:r>
            <a:r>
              <a:rPr lang="en-US" dirty="0" err="1"/>
              <a:t>ayant</a:t>
            </a:r>
            <a:r>
              <a:rPr lang="en-US" dirty="0"/>
              <a:t> </a:t>
            </a:r>
            <a:r>
              <a:rPr lang="en-US" dirty="0" err="1"/>
              <a:t>accès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l’eau</a:t>
            </a:r>
            <a:r>
              <a:rPr lang="en-US" dirty="0"/>
              <a:t> potable</a:t>
            </a:r>
          </a:p>
          <a:p>
            <a:r>
              <a:rPr lang="en-US" dirty="0"/>
              <a:t>4. la </a:t>
            </a:r>
            <a:r>
              <a:rPr lang="en-US" dirty="0" err="1"/>
              <a:t>stabilité</a:t>
            </a:r>
            <a:r>
              <a:rPr lang="en-US" dirty="0"/>
              <a:t> politique du pays</a:t>
            </a:r>
          </a:p>
          <a:p>
            <a:r>
              <a:rPr lang="en-US" dirty="0"/>
              <a:t>5. </a:t>
            </a:r>
            <a:r>
              <a:rPr lang="en-US" dirty="0" err="1"/>
              <a:t>l’évolution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facteurs</a:t>
            </a:r>
            <a:r>
              <a:rPr lang="en-US" dirty="0"/>
              <a:t> dans le temps</a:t>
            </a:r>
          </a:p>
        </p:txBody>
      </p:sp>
    </p:spTree>
    <p:extLst>
      <p:ext uri="{BB962C8B-B14F-4D97-AF65-F5344CB8AC3E}">
        <p14:creationId xmlns:p14="http://schemas.microsoft.com/office/powerpoint/2010/main" val="148901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184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Projet 8: Faites une étude sur l'eau potable avec Tableau </vt:lpstr>
      <vt:lpstr>PowerPoint Presentation</vt:lpstr>
      <vt:lpstr>PowerPoint Presentation</vt:lpstr>
      <vt:lpstr>Indicateurs à utiliser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8: Faites une étude sur l'eau potable avec Tableau </dc:title>
  <dc:creator>Thi Tuong Le</dc:creator>
  <cp:lastModifiedBy>Thi Tuong Le</cp:lastModifiedBy>
  <cp:revision>9</cp:revision>
  <dcterms:created xsi:type="dcterms:W3CDTF">2022-05-06T04:31:02Z</dcterms:created>
  <dcterms:modified xsi:type="dcterms:W3CDTF">2022-06-07T21:20:49Z</dcterms:modified>
</cp:coreProperties>
</file>