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A0265F-8FEF-4A71-B364-5D02E68006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P8_vf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9B120A-AF38-48E4-BE2B-EB67531D0E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6/7/22 10:30:38 PM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8" id="10" name="slide10">
            <a:extLst>
              <a:ext uri="{FF2B5EF4-FFF2-40B4-BE49-F238E27FC236}">
                <a16:creationId xmlns:a16="http://schemas.microsoft.com/office/drawing/2014/main" id="{BE7772B7-D074-44B4-B509-364DD6D9C0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9" id="11" name="slide11">
            <a:extLst>
              <a:ext uri="{FF2B5EF4-FFF2-40B4-BE49-F238E27FC236}">
                <a16:creationId xmlns:a16="http://schemas.microsoft.com/office/drawing/2014/main" id="{990E08BF-305B-4E67-B613-C68B72C889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5" id="12" name="slide12">
            <a:extLst>
              <a:ext uri="{FF2B5EF4-FFF2-40B4-BE49-F238E27FC236}">
                <a16:creationId xmlns:a16="http://schemas.microsoft.com/office/drawing/2014/main" id="{FBC2AFE5-BDAF-44FA-B96A-75DFAFC5E1D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0" id="13" name="slide13">
            <a:extLst>
              <a:ext uri="{FF2B5EF4-FFF2-40B4-BE49-F238E27FC236}">
                <a16:creationId xmlns:a16="http://schemas.microsoft.com/office/drawing/2014/main" id="{A2242245-72D5-489E-8F00-A79D8E79A1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1" id="14" name="slide14">
            <a:extLst>
              <a:ext uri="{FF2B5EF4-FFF2-40B4-BE49-F238E27FC236}">
                <a16:creationId xmlns:a16="http://schemas.microsoft.com/office/drawing/2014/main" id="{915043E9-5104-4788-8454-4E48FF44A3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2" id="15" name="slide15">
            <a:extLst>
              <a:ext uri="{FF2B5EF4-FFF2-40B4-BE49-F238E27FC236}">
                <a16:creationId xmlns:a16="http://schemas.microsoft.com/office/drawing/2014/main" id="{1E4EC5A9-3C81-4828-A0BD-5D5CFCA055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4" id="16" name="slide16">
            <a:extLst>
              <a:ext uri="{FF2B5EF4-FFF2-40B4-BE49-F238E27FC236}">
                <a16:creationId xmlns:a16="http://schemas.microsoft.com/office/drawing/2014/main" id="{20B6E836-62B3-4AA1-9AC9-9A8F8D24B98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3" id="2" name="slide2">
            <a:extLst>
              <a:ext uri="{FF2B5EF4-FFF2-40B4-BE49-F238E27FC236}">
                <a16:creationId xmlns:a16="http://schemas.microsoft.com/office/drawing/2014/main" id="{EAB1773F-11F2-496B-98BD-0A1FB685F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1" id="3" name="slide3">
            <a:extLst>
              <a:ext uri="{FF2B5EF4-FFF2-40B4-BE49-F238E27FC236}">
                <a16:creationId xmlns:a16="http://schemas.microsoft.com/office/drawing/2014/main" id="{8C30ADFA-691E-4D7C-B9E6-9F581638D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2" id="4" name="slide4">
            <a:extLst>
              <a:ext uri="{FF2B5EF4-FFF2-40B4-BE49-F238E27FC236}">
                <a16:creationId xmlns:a16="http://schemas.microsoft.com/office/drawing/2014/main" id="{B5C0419F-62F8-4866-A803-B2D4918C78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3" id="5" name="slide5">
            <a:extLst>
              <a:ext uri="{FF2B5EF4-FFF2-40B4-BE49-F238E27FC236}">
                <a16:creationId xmlns:a16="http://schemas.microsoft.com/office/drawing/2014/main" id="{1E6A2A8A-63B8-4227-87B4-97044F5C52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4" id="6" name="slide6">
            <a:extLst>
              <a:ext uri="{FF2B5EF4-FFF2-40B4-BE49-F238E27FC236}">
                <a16:creationId xmlns:a16="http://schemas.microsoft.com/office/drawing/2014/main" id="{FB4E4C78-DD63-41C7-B3AD-5A27858CA3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5" id="7" name="slide7">
            <a:extLst>
              <a:ext uri="{FF2B5EF4-FFF2-40B4-BE49-F238E27FC236}">
                <a16:creationId xmlns:a16="http://schemas.microsoft.com/office/drawing/2014/main" id="{060C6639-E828-4441-B949-681F5EFCF9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6" id="8" name="slide8">
            <a:extLst>
              <a:ext uri="{FF2B5EF4-FFF2-40B4-BE49-F238E27FC236}">
                <a16:creationId xmlns:a16="http://schemas.microsoft.com/office/drawing/2014/main" id="{BBC188B1-1F11-4D00-94B6-7669370753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t Complet 7" id="9" name="slide9">
            <a:extLst>
              <a:ext uri="{FF2B5EF4-FFF2-40B4-BE49-F238E27FC236}">
                <a16:creationId xmlns:a16="http://schemas.microsoft.com/office/drawing/2014/main" id="{01046567-1FF1-4E42-AD02-C424E4DA18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2022-06-07T20:30:41Z</dcterms:created>
  <dcterms:modified xsi:type="dcterms:W3CDTF">2022-06-07T20:30:41Z</dcterms:modified>
</cp:coreProperties>
</file>