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8ED3-1E5F-4914-B9DD-FAF679EFBFC0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B665-4D23-45CF-BC4E-0609E342C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94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8ED3-1E5F-4914-B9DD-FAF679EFBFC0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B665-4D23-45CF-BC4E-0609E342C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22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8ED3-1E5F-4914-B9DD-FAF679EFBFC0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B665-4D23-45CF-BC4E-0609E342C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4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8ED3-1E5F-4914-B9DD-FAF679EFBFC0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B665-4D23-45CF-BC4E-0609E342C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32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8ED3-1E5F-4914-B9DD-FAF679EFBFC0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B665-4D23-45CF-BC4E-0609E342C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14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8ED3-1E5F-4914-B9DD-FAF679EFBFC0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B665-4D23-45CF-BC4E-0609E342C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42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8ED3-1E5F-4914-B9DD-FAF679EFBFC0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B665-4D23-45CF-BC4E-0609E342C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0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8ED3-1E5F-4914-B9DD-FAF679EFBFC0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B665-4D23-45CF-BC4E-0609E342C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0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8ED3-1E5F-4914-B9DD-FAF679EFBFC0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B665-4D23-45CF-BC4E-0609E342C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1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8ED3-1E5F-4914-B9DD-FAF679EFBFC0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B665-4D23-45CF-BC4E-0609E342C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7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8ED3-1E5F-4914-B9DD-FAF679EFBFC0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B665-4D23-45CF-BC4E-0609E342C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9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F8ED3-1E5F-4914-B9DD-FAF679EFBFC0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3B665-4D23-45CF-BC4E-0609E342C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18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03252"/>
          </a:xfrm>
        </p:spPr>
        <p:txBody>
          <a:bodyPr/>
          <a:lstStyle/>
          <a:p>
            <a:r>
              <a:rPr lang="vi-VN"/>
              <a:t>Khung Block Vật lý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32649"/>
            <a:ext cx="9144000" cy="3226279"/>
          </a:xfrm>
        </p:spPr>
        <p:txBody>
          <a:bodyPr/>
          <a:lstStyle/>
          <a:p>
            <a:pPr algn="just"/>
            <a:r>
              <a:rPr lang="vi-VN" dirty="0"/>
              <a:t>Người trực tiếp thiết kế Block: Cô </a:t>
            </a:r>
            <a:r>
              <a:rPr lang="vi-VN" b="1" dirty="0">
                <a:solidFill>
                  <a:srgbClr val="FF0000"/>
                </a:solidFill>
              </a:rPr>
              <a:t>Hải Anh</a:t>
            </a:r>
          </a:p>
          <a:p>
            <a:pPr algn="just"/>
            <a:r>
              <a:rPr lang="vi-VN" dirty="0"/>
              <a:t>Người dựng khung và hiệu chuẩn: </a:t>
            </a:r>
            <a:r>
              <a:rPr lang="vi-VN" b="1" dirty="0">
                <a:solidFill>
                  <a:srgbClr val="FF0000"/>
                </a:solidFill>
              </a:rPr>
              <a:t>Thầy Lê Thọ</a:t>
            </a:r>
          </a:p>
          <a:p>
            <a:pPr algn="just"/>
            <a:r>
              <a:rPr lang="vi-VN" dirty="0"/>
              <a:t>Cung cấp các kiến thức sơ khởi về âm học</a:t>
            </a:r>
            <a:r>
              <a:rPr lang="en-US" dirty="0"/>
              <a:t>. Block </a:t>
            </a:r>
            <a:r>
              <a:rPr lang="vi-VN" dirty="0"/>
              <a:t>này tập trung vào sự cảm nhận âm thanh dựa trên các giác quan tự nhiên của con người, không đề cập đến các kiến thức định lượng.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561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298"/>
          </a:xfrm>
        </p:spPr>
        <p:txBody>
          <a:bodyPr>
            <a:normAutofit fontScale="90000"/>
          </a:bodyPr>
          <a:lstStyle/>
          <a:p>
            <a:r>
              <a:rPr lang="vi-VN"/>
              <a:t>Các nội dung chính của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7313"/>
            <a:ext cx="10515600" cy="31227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vi-VN" dirty="0"/>
              <a:t>Sự cảm nhận âm thanh của con người</a:t>
            </a:r>
          </a:p>
          <a:p>
            <a:pPr marL="514350" indent="-514350">
              <a:buFont typeface="+mj-lt"/>
              <a:buAutoNum type="arabicPeriod"/>
            </a:pPr>
            <a:r>
              <a:rPr lang="vi-VN" dirty="0"/>
              <a:t>Đặc tính nhạc của âm thanh</a:t>
            </a:r>
          </a:p>
          <a:p>
            <a:pPr marL="514350" indent="-514350">
              <a:buFont typeface="+mj-lt"/>
              <a:buAutoNum type="arabicPeriod"/>
            </a:pPr>
            <a:r>
              <a:rPr lang="vi-VN" dirty="0"/>
              <a:t>Độ cao, độ mạnh của âm thanh</a:t>
            </a:r>
          </a:p>
          <a:p>
            <a:pPr marL="514350" indent="-514350">
              <a:buFont typeface="+mj-lt"/>
              <a:buAutoNum type="arabicPeriod"/>
            </a:pPr>
            <a:r>
              <a:rPr lang="vi-VN" dirty="0"/>
              <a:t>Đặc tính cơ học của âm thanh, nguồn âm thanh. Đánh giá 3 bộ nhạc cụ và cách tạo âm thanh của chúng</a:t>
            </a:r>
          </a:p>
          <a:p>
            <a:pPr marL="514350" indent="-514350">
              <a:buFont typeface="+mj-lt"/>
              <a:buAutoNum type="arabicPeriod"/>
            </a:pPr>
            <a:r>
              <a:rPr lang="vi-VN" dirty="0"/>
              <a:t>Sự ảnh hưởng của môi trường truyền âm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914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E60A1-1D60-430F-AFD0-86754C8DB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Bai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600E2-3E69-4C45-9ACC-99453F1AB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: </a:t>
            </a:r>
          </a:p>
          <a:p>
            <a:r>
              <a:rPr lang="en-US" dirty="0"/>
              <a:t>Trat </a:t>
            </a:r>
            <a:r>
              <a:rPr lang="en-US" dirty="0" err="1"/>
              <a:t>tu</a:t>
            </a:r>
            <a:r>
              <a:rPr lang="en-US" dirty="0"/>
              <a:t> bai </a:t>
            </a:r>
            <a:r>
              <a:rPr lang="en-US" dirty="0" err="1"/>
              <a:t>giang</a:t>
            </a:r>
            <a:endParaRPr lang="en-US" dirty="0"/>
          </a:p>
          <a:p>
            <a:r>
              <a:rPr lang="en-US" dirty="0" err="1"/>
              <a:t>Thi</a:t>
            </a:r>
            <a:r>
              <a:rPr lang="en-US"/>
              <a:t> Nghiem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655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141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Khung Block Vật lý 6</vt:lpstr>
      <vt:lpstr>Các nội dung chính của Block</vt:lpstr>
      <vt:lpstr>Bai 1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Khung Block Vật lý 6</dc:title>
  <dc:creator>thorvarxt88@gmail.com</dc:creator>
  <cp:lastModifiedBy>Anh Bui</cp:lastModifiedBy>
  <cp:revision>5</cp:revision>
  <dcterms:created xsi:type="dcterms:W3CDTF">2022-04-03T15:17:59Z</dcterms:created>
  <dcterms:modified xsi:type="dcterms:W3CDTF">2022-04-09T07:48:04Z</dcterms:modified>
</cp:coreProperties>
</file>