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7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3252"/>
          </a:xfrm>
        </p:spPr>
        <p:txBody>
          <a:bodyPr/>
          <a:lstStyle/>
          <a:p>
            <a:r>
              <a:rPr lang="vi-VN" smtClean="0"/>
              <a:t>Khung Block Vật lý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2649"/>
            <a:ext cx="9144000" cy="2825151"/>
          </a:xfrm>
        </p:spPr>
        <p:txBody>
          <a:bodyPr/>
          <a:lstStyle/>
          <a:p>
            <a:pPr algn="just"/>
            <a:r>
              <a:rPr lang="vi-VN" smtClean="0"/>
              <a:t>Cung cấp các kiến thức sơ khởi về âm 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Khung Block Vật lý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Khung Block Vật lý 6</dc:title>
  <dc:creator>thorvarxt88@gmail.com</dc:creator>
  <cp:lastModifiedBy>thorvarxt88@gmail.com</cp:lastModifiedBy>
  <cp:revision>1</cp:revision>
  <dcterms:created xsi:type="dcterms:W3CDTF">2022-04-03T15:17:59Z</dcterms:created>
  <dcterms:modified xsi:type="dcterms:W3CDTF">2022-04-03T15:18:36Z</dcterms:modified>
</cp:coreProperties>
</file>