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vi-VN"/>
              <a:t>Khung Block Vật lý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649"/>
            <a:ext cx="9144000" cy="3226279"/>
          </a:xfrm>
        </p:spPr>
        <p:txBody>
          <a:bodyPr/>
          <a:lstStyle/>
          <a:p>
            <a:pPr algn="just"/>
            <a:r>
              <a:rPr lang="vi-VN" dirty="0"/>
              <a:t>Người trực tiếp thiết kế Block: Cô </a:t>
            </a:r>
            <a:r>
              <a:rPr lang="vi-VN" b="1" dirty="0">
                <a:solidFill>
                  <a:srgbClr val="FF0000"/>
                </a:solidFill>
              </a:rPr>
              <a:t>Hải Anh</a:t>
            </a:r>
          </a:p>
          <a:p>
            <a:pPr algn="just"/>
            <a:r>
              <a:rPr lang="vi-VN" dirty="0"/>
              <a:t>Người dựng khung và hiệu chuẩn: </a:t>
            </a:r>
            <a:r>
              <a:rPr lang="vi-VN" b="1" dirty="0">
                <a:solidFill>
                  <a:srgbClr val="FF0000"/>
                </a:solidFill>
              </a:rPr>
              <a:t>Thầy Lê Thọ</a:t>
            </a:r>
          </a:p>
          <a:p>
            <a:pPr algn="just"/>
            <a:r>
              <a:rPr lang="vi-VN" dirty="0"/>
              <a:t>Cung cấp các kiến thức sơ khởi về âm học</a:t>
            </a:r>
            <a:r>
              <a:rPr lang="en-US" dirty="0"/>
              <a:t>. Block </a:t>
            </a:r>
            <a:r>
              <a:rPr lang="vi-VN" dirty="0"/>
              <a:t>này tập trung vào sự cảm nhận âm thanh dựa trên các giác quan tự nhiên của con người, không đề cập đến các kiến thức định lượng.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vi-VN"/>
              <a:t>Các nội dung chính của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3122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Sự cảm nhận âm thanh của con người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nhạc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Độ cao, độ mạnh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cơ học của âm thanh, nguồn âm thanh. Đánh giá 3 bộ nhạc cụ và cách tạo âm thanh của chúng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Sự ảnh hưởng của môi trường truyền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60A1-1D60-430F-AFD0-86754C8D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00E2-3E69-4C45-9ACC-99453F1A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Khung Block Vật lý 6</vt:lpstr>
      <vt:lpstr>Các nội dung chính của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Khung Block Vật lý 6</dc:title>
  <dc:creator>thorvarxt88@gmail.com</dc:creator>
  <cp:lastModifiedBy>Anh Bui</cp:lastModifiedBy>
  <cp:revision>4</cp:revision>
  <dcterms:created xsi:type="dcterms:W3CDTF">2022-04-03T15:17:59Z</dcterms:created>
  <dcterms:modified xsi:type="dcterms:W3CDTF">2022-04-09T07:24:32Z</dcterms:modified>
</cp:coreProperties>
</file>