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78A61-2B8F-4648-B33A-33E1622C6562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A8A86-600F-4A9D-A210-0EDB566EB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FA8A86-600F-4A9D-A210-0EDB566EB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8ED3-1E5F-4914-B9DD-FAF679EFBFC0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B665-4D23-45CF-BC4E-0609E342C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3252"/>
          </a:xfrm>
        </p:spPr>
        <p:txBody>
          <a:bodyPr/>
          <a:lstStyle/>
          <a:p>
            <a:r>
              <a:rPr lang="vi-VN"/>
              <a:t>Khung Block Vật lý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32649"/>
            <a:ext cx="9144000" cy="3226279"/>
          </a:xfrm>
        </p:spPr>
        <p:txBody>
          <a:bodyPr/>
          <a:lstStyle/>
          <a:p>
            <a:pPr algn="just"/>
            <a:r>
              <a:rPr lang="vi-VN" dirty="0"/>
              <a:t>Người trực tiếp thiết kế Block: Cô </a:t>
            </a:r>
            <a:r>
              <a:rPr lang="vi-VN" b="1" dirty="0">
                <a:solidFill>
                  <a:srgbClr val="FF0000"/>
                </a:solidFill>
              </a:rPr>
              <a:t>Hải Anh</a:t>
            </a:r>
          </a:p>
          <a:p>
            <a:pPr algn="just"/>
            <a:r>
              <a:rPr lang="vi-VN" dirty="0"/>
              <a:t>Người dựng khung và hiệu chuẩn: </a:t>
            </a:r>
            <a:r>
              <a:rPr lang="vi-VN" b="1" dirty="0">
                <a:solidFill>
                  <a:srgbClr val="FF0000"/>
                </a:solidFill>
              </a:rPr>
              <a:t>Thầy Lê Thọ</a:t>
            </a:r>
          </a:p>
          <a:p>
            <a:pPr algn="just"/>
            <a:r>
              <a:rPr lang="vi-VN" dirty="0"/>
              <a:t>Cung cấp các kiến thức sơ khởi về âm học</a:t>
            </a:r>
            <a:r>
              <a:rPr lang="en-US" dirty="0"/>
              <a:t>. Block </a:t>
            </a:r>
            <a:r>
              <a:rPr lang="vi-VN" dirty="0"/>
              <a:t>này tập trung vào sự cảm nhận âm thanh dựa trên các giác quan tự nhiên của con người, không đề cập đến các kiến thức định lượng.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6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vi-VN"/>
              <a:t>Các nội dung chính của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31227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/>
              <a:t>Sự cảm nhận âm thanh của con người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Đặc tính nhạc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Độ cao, độ mạnh của âm thanh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Đặc tính cơ học của âm thanh, nguồn âm thanh. Đánh giá 3 bộ nhạc cụ và cách tạo âm thanh của chúng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/>
              <a:t>Sự ảnh hưởng của môi trường truyền 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8165B-8DCD-4BBE-9207-7B76E8F3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85824"/>
              </p:ext>
            </p:extLst>
          </p:nvPr>
        </p:nvGraphicFramePr>
        <p:xfrm>
          <a:off x="641928" y="352583"/>
          <a:ext cx="10908144" cy="616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63">
                  <a:extLst>
                    <a:ext uri="{9D8B030D-6E8A-4147-A177-3AD203B41FA5}">
                      <a16:colId xmlns:a16="http://schemas.microsoft.com/office/drawing/2014/main" val="3136219253"/>
                    </a:ext>
                  </a:extLst>
                </a:gridCol>
                <a:gridCol w="4182533">
                  <a:extLst>
                    <a:ext uri="{9D8B030D-6E8A-4147-A177-3AD203B41FA5}">
                      <a16:colId xmlns:a16="http://schemas.microsoft.com/office/drawing/2014/main" val="1546420850"/>
                    </a:ext>
                  </a:extLst>
                </a:gridCol>
                <a:gridCol w="3636048">
                  <a:extLst>
                    <a:ext uri="{9D8B030D-6E8A-4147-A177-3AD203B41FA5}">
                      <a16:colId xmlns:a16="http://schemas.microsoft.com/office/drawing/2014/main" val="246926997"/>
                    </a:ext>
                  </a:extLst>
                </a:gridCol>
              </a:tblGrid>
              <a:tr h="51030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Phân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bổ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dự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860427"/>
                  </a:ext>
                </a:extLst>
              </a:tr>
              <a:tr h="52460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Sự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/>
                        <a:t>(1 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 - </a:t>
                      </a:r>
                      <a:r>
                        <a:rPr lang="en-US" dirty="0" err="1"/>
                        <a:t>trải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chép</a:t>
                      </a:r>
                      <a:endParaRPr lang="en-US" dirty="0"/>
                    </a:p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tả</a:t>
                      </a:r>
                      <a:r>
                        <a:rPr lang="en-US" dirty="0"/>
                        <a:t>  (</a:t>
                      </a:r>
                      <a:r>
                        <a:rPr lang="en-US" dirty="0" err="1"/>
                        <a:t>thơ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vẽ</a:t>
                      </a:r>
                      <a:r>
                        <a:rPr lang="en-US" dirty="0"/>
                        <a:t>…)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8317"/>
                  </a:ext>
                </a:extLst>
              </a:tr>
              <a:tr h="905482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(1 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Story </a:t>
                      </a:r>
                      <a:r>
                        <a:rPr lang="en-US" dirty="0" err="1"/>
                        <a:t>Lạc</a:t>
                      </a:r>
                      <a:r>
                        <a:rPr lang="en-US" dirty="0"/>
                        <a:t> Long </a:t>
                      </a:r>
                      <a:r>
                        <a:rPr lang="en-US" dirty="0" err="1"/>
                        <a:t>Quân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Quỷ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Cuồng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Thảo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luận</a:t>
                      </a:r>
                      <a:r>
                        <a:rPr lang="en-US" dirty="0"/>
                        <a:t>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05302"/>
                  </a:ext>
                </a:extLst>
              </a:tr>
              <a:tr h="905482"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(1 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(qua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71736"/>
                  </a:ext>
                </a:extLst>
              </a:tr>
              <a:tr h="1681611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 err="1"/>
                        <a:t>Đánh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bộ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cụ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(2 </a:t>
                      </a:r>
                      <a:r>
                        <a:rPr lang="en-US" dirty="0" err="1"/>
                        <a:t>ngày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?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ntn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từ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=&gt;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Định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hướng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(loa), </a:t>
                      </a:r>
                      <a:r>
                        <a:rPr lang="en-US" dirty="0" err="1"/>
                        <a:t>Phản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vs.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người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Vì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sao</a:t>
                      </a:r>
                      <a:r>
                        <a:rPr lang="en-US" dirty="0"/>
                        <a:t> ta </a:t>
                      </a:r>
                      <a:r>
                        <a:rPr lang="en-US" dirty="0" err="1"/>
                        <a:t>lại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nào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như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vậy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nghiệm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71852"/>
                  </a:ext>
                </a:extLst>
              </a:tr>
              <a:tr h="905482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Môi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trường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nhau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tốc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, “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của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Attn: Ko </a:t>
                      </a:r>
                      <a:r>
                        <a:rPr lang="en-US" dirty="0" err="1"/>
                        <a:t>nhắc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60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6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364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Khung Block Vật lý 6</vt:lpstr>
      <vt:lpstr>Các nội dung chính của Block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Khung Block Vật lý 6</dc:title>
  <dc:creator>thorvarxt88@gmail.com</dc:creator>
  <cp:lastModifiedBy>Anh Bui</cp:lastModifiedBy>
  <cp:revision>8</cp:revision>
  <dcterms:created xsi:type="dcterms:W3CDTF">2022-04-03T15:17:59Z</dcterms:created>
  <dcterms:modified xsi:type="dcterms:W3CDTF">2022-04-09T09:20:57Z</dcterms:modified>
</cp:coreProperties>
</file>