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5fd23250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5fd23250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5fd23250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5fd23250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5fd23250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5fd23250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fd23250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fd23250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5fd23250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5fd23250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8.jpg"/><Relationship Id="rId5" Type="http://schemas.openxmlformats.org/officeDocument/2006/relationships/image" Target="../media/image5.jpg"/><Relationship Id="rId6" Type="http://schemas.openxmlformats.org/officeDocument/2006/relationships/image" Target="../media/image4.jpg"/><Relationship Id="rId7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11.png"/><Relationship Id="rId8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/>
              <a:t>PHÁT TRIỂN ỨNG DỤNG WEB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Chủ đề: Xây dựng hệ thống quản lý cựu sinh viên</a:t>
            </a:r>
            <a:endParaRPr sz="28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Nhóm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641500" y="445025"/>
            <a:ext cx="819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Thành viên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807250" y="1236200"/>
            <a:ext cx="215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vi">
                <a:solidFill>
                  <a:srgbClr val="FF0000"/>
                </a:solidFill>
              </a:rPr>
              <a:t>TRƯỞNG NHÓM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973438" y="3972475"/>
            <a:ext cx="181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vi"/>
              <a:t>Lê Thuận Đức</a:t>
            </a:r>
            <a:endParaRPr b="1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7388" r="9966" t="0"/>
          <a:stretch/>
        </p:blipFill>
        <p:spPr>
          <a:xfrm>
            <a:off x="6800875" y="2848800"/>
            <a:ext cx="1409700" cy="17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00" y="1625600"/>
            <a:ext cx="2346876" cy="234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5">
            <a:alphaModFix/>
          </a:blip>
          <a:srcRect b="0" l="0" r="0" t="5855"/>
          <a:stretch/>
        </p:blipFill>
        <p:spPr>
          <a:xfrm>
            <a:off x="4163825" y="2848799"/>
            <a:ext cx="1409700" cy="176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6">
            <a:alphaModFix/>
          </a:blip>
          <a:srcRect b="14668" l="17357" r="16995" t="0"/>
          <a:stretch/>
        </p:blipFill>
        <p:spPr>
          <a:xfrm>
            <a:off x="6800875" y="488000"/>
            <a:ext cx="1409701" cy="183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74850" y="523097"/>
            <a:ext cx="1409700" cy="176211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959213" y="2285400"/>
            <a:ext cx="181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Phan Thế Minh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6469827" y="2285400"/>
            <a:ext cx="207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Dương Thanh Hòa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887163" y="4545175"/>
            <a:ext cx="181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Phạm Văn Hạnh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6394975" y="4545175"/>
            <a:ext cx="222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Nguyễn Việt Thắng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Chức năng chính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/>
              <a:t>NGƯỜI DÙNG:</a:t>
            </a:r>
            <a:endParaRPr b="1" sz="24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vi" sz="2000"/>
              <a:t>Đăng ký, đăng nhập, Đăng xuất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vi" sz="2000"/>
              <a:t>Xem danh sách cựu sinh viên.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vi" sz="2000"/>
              <a:t>Xem thông tin chi tiết cựu sinh viên. 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vi" sz="2000"/>
              <a:t>Khai báo thông tin người dùng.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vi" sz="2000"/>
              <a:t>Xem thống kê dữ liệu.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Chức năng chính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/>
              <a:t>QUẢN TRỊ VIÊN</a:t>
            </a:r>
            <a:r>
              <a:rPr b="1" lang="vi" sz="2400"/>
              <a:t>:</a:t>
            </a:r>
            <a:endParaRPr b="1" sz="24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vi" sz="2000"/>
              <a:t>Quản lý thông tin cựu sinh viên.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vi" sz="2000"/>
              <a:t>Quản lý tài khoản người dùng.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vi" sz="2000"/>
              <a:t>Phân quyền cho tài khoản.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vi" sz="2000"/>
              <a:t>Quản lý bài khảo sát.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Công nghệ sử dụng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76975" y="3148475"/>
            <a:ext cx="9210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HTML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75" y="1694250"/>
            <a:ext cx="1294425" cy="12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4347" y="1929372"/>
            <a:ext cx="1613826" cy="76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4000" y="1694250"/>
            <a:ext cx="1294426" cy="129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4100" y="1626388"/>
            <a:ext cx="1430150" cy="14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7">
            <a:alphaModFix/>
          </a:blip>
          <a:srcRect b="13789" l="32029" r="31844" t="15528"/>
          <a:stretch/>
        </p:blipFill>
        <p:spPr>
          <a:xfrm>
            <a:off x="6000175" y="1606975"/>
            <a:ext cx="1430151" cy="1468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26250" y="1626400"/>
            <a:ext cx="1430150" cy="14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1763088" y="3148475"/>
            <a:ext cx="9210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CSS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378174" y="3148475"/>
            <a:ext cx="16959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Ruby on Rails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050663" y="3148475"/>
            <a:ext cx="9210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SQLite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7692927" y="3148475"/>
            <a:ext cx="10968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Chart.js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6135825" y="3148475"/>
            <a:ext cx="12945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Bootstrap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Cảm ơn thầy và các bạn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đã lắng nghe!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