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57" r:id="rId4"/>
    <p:sldId id="265" r:id="rId5"/>
    <p:sldId id="258" r:id="rId6"/>
    <p:sldId id="259" r:id="rId7"/>
    <p:sldId id="266" r:id="rId8"/>
    <p:sldId id="267" r:id="rId9"/>
    <p:sldId id="260" r:id="rId10"/>
    <p:sldId id="261" r:id="rId11"/>
    <p:sldId id="269" r:id="rId12"/>
    <p:sldId id="270" r:id="rId13"/>
    <p:sldId id="262" r:id="rId14"/>
    <p:sldId id="268" r:id="rId15"/>
    <p:sldId id="272" r:id="rId16"/>
    <p:sldId id="271" r:id="rId17"/>
    <p:sldId id="277" r:id="rId18"/>
    <p:sldId id="273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507596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4989" autoAdjust="0"/>
  </p:normalViewPr>
  <p:slideViewPr>
    <p:cSldViewPr snapToGrid="0">
      <p:cViewPr varScale="1">
        <p:scale>
          <a:sx n="57" d="100"/>
          <a:sy n="57" d="100"/>
        </p:scale>
        <p:origin x="4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Dữ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0B070C7D-2488-45AA-9003-996AA3E359BF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2: Hadoop</a:t>
          </a:r>
        </a:p>
      </dgm:t>
    </dgm:pt>
    <dgm:pt modelId="{1FE7835E-09E9-4F00-BD0D-4C89A26C9D71}" type="parTrans" cxnId="{0C285631-B16C-4920-91AD-666528426019}">
      <dgm:prSet/>
      <dgm:spPr/>
      <dgm:t>
        <a:bodyPr/>
        <a:lstStyle/>
        <a:p>
          <a:endParaRPr lang="en-US"/>
        </a:p>
      </dgm:t>
    </dgm:pt>
    <dgm:pt modelId="{04AEAE94-3D85-48FA-8760-7632A13026FE}" type="sibTrans" cxnId="{0C285631-B16C-4920-91AD-666528426019}">
      <dgm:prSet/>
      <dgm:spPr/>
      <dgm:t>
        <a:bodyPr/>
        <a:lstStyle/>
        <a:p>
          <a:endParaRPr lang="en-US"/>
        </a:p>
      </dgm:t>
    </dgm:pt>
    <dgm:pt modelId="{A9B3CD34-723D-4C9A-8897-EB9B60D14EC6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Kmean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8B75F1E-BB01-4869-B734-38D2E6F93164}" type="parTrans" cxnId="{2F716CB6-3044-4E30-BA01-51CB34772941}">
      <dgm:prSet/>
      <dgm:spPr/>
      <dgm:t>
        <a:bodyPr/>
        <a:lstStyle/>
        <a:p>
          <a:endParaRPr lang="en-US"/>
        </a:p>
      </dgm:t>
    </dgm:pt>
    <dgm:pt modelId="{86408396-DC2D-4DB6-B83A-0414D728AD95}" type="sibTrans" cxnId="{2F716CB6-3044-4E30-BA01-51CB34772941}">
      <dgm:prSet/>
      <dgm:spPr/>
      <dgm:t>
        <a:bodyPr/>
        <a:lstStyle/>
        <a:p>
          <a:endParaRPr lang="en-US"/>
        </a:p>
      </dgm:t>
    </dgm:pt>
    <dgm:pt modelId="{7770EC04-65CD-467C-A54D-FC931CF5090D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toán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5269B3D-99C4-4F14-A614-07C68694E245}" type="parTrans" cxnId="{5096A101-8232-49F0-9216-46E8B471C3A3}">
      <dgm:prSet/>
      <dgm:spPr/>
      <dgm:t>
        <a:bodyPr/>
        <a:lstStyle/>
        <a:p>
          <a:endParaRPr lang="en-US"/>
        </a:p>
      </dgm:t>
    </dgm:pt>
    <dgm:pt modelId="{C7F21742-1C5A-48C4-B665-9CDF7436E60E}" type="sibTrans" cxnId="{5096A101-8232-49F0-9216-46E8B471C3A3}">
      <dgm:prSet/>
      <dgm:spPr/>
      <dgm:t>
        <a:bodyPr/>
        <a:lstStyle/>
        <a:p>
          <a:endParaRPr lang="en-US"/>
        </a:p>
      </dgm:t>
    </dgm:pt>
    <dgm:pt modelId="{141EAB3D-4CB4-4FD0-B949-40609636493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5: K-Mean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4C593B-A778-4C29-B388-6A77B145B576}" type="parTrans" cxnId="{E6596C9F-453A-4D2B-A570-A253282526A7}">
      <dgm:prSet/>
      <dgm:spPr/>
      <dgm:t>
        <a:bodyPr/>
        <a:lstStyle/>
        <a:p>
          <a:endParaRPr lang="en-US"/>
        </a:p>
      </dgm:t>
    </dgm:pt>
    <dgm:pt modelId="{B5A9F02D-AE83-4C15-8FA4-89F168AF66F5}" type="sibTrans" cxnId="{E6596C9F-453A-4D2B-A570-A253282526A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5"/>
      <dgm:spPr/>
    </dgm:pt>
    <dgm:pt modelId="{A8B898EB-38C9-408E-9FE2-CB5C874FA50A}" type="pres">
      <dgm:prSet presAssocID="{620EFBB7-0769-4554-96E3-51B5B6698D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5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A9738A9-BFAB-49CF-A632-FA6EEDB130EB}" type="pres">
      <dgm:prSet presAssocID="{0B070C7D-2488-45AA-9003-996AA3E359BF}" presName="parentLin" presStyleCnt="0"/>
      <dgm:spPr/>
    </dgm:pt>
    <dgm:pt modelId="{1B859A91-983F-4297-B576-79C73DB6ECDA}" type="pres">
      <dgm:prSet presAssocID="{0B070C7D-2488-45AA-9003-996AA3E359BF}" presName="parentLeftMargin" presStyleLbl="node1" presStyleIdx="0" presStyleCnt="5"/>
      <dgm:spPr/>
    </dgm:pt>
    <dgm:pt modelId="{DC658A92-04C8-499D-B4F2-E47F8F618DD1}" type="pres">
      <dgm:prSet presAssocID="{0B070C7D-2488-45AA-9003-996AA3E359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6EA239-DB5D-4BF4-B763-646F14F574D8}" type="pres">
      <dgm:prSet presAssocID="{0B070C7D-2488-45AA-9003-996AA3E359BF}" presName="negativeSpace" presStyleCnt="0"/>
      <dgm:spPr/>
    </dgm:pt>
    <dgm:pt modelId="{32363B58-3FF9-4A12-B508-947EC7646F3C}" type="pres">
      <dgm:prSet presAssocID="{0B070C7D-2488-45AA-9003-996AA3E359BF}" presName="childText" presStyleLbl="conFgAcc1" presStyleIdx="1" presStyleCnt="5">
        <dgm:presLayoutVars>
          <dgm:bulletEnabled val="1"/>
        </dgm:presLayoutVars>
      </dgm:prSet>
      <dgm:spPr/>
    </dgm:pt>
    <dgm:pt modelId="{E160B5AA-0A0A-49DE-AE1A-B8CA24FE25B1}" type="pres">
      <dgm:prSet presAssocID="{04AEAE94-3D85-48FA-8760-7632A13026FE}" presName="spaceBetweenRectangles" presStyleCnt="0"/>
      <dgm:spPr/>
    </dgm:pt>
    <dgm:pt modelId="{FACB4AFB-232B-465A-A1DF-D158D74BA3E2}" type="pres">
      <dgm:prSet presAssocID="{A9B3CD34-723D-4C9A-8897-EB9B60D14EC6}" presName="parentLin" presStyleCnt="0"/>
      <dgm:spPr/>
    </dgm:pt>
    <dgm:pt modelId="{98584B92-9A14-4E2F-BC50-4DCEF05D4EB0}" type="pres">
      <dgm:prSet presAssocID="{A9B3CD34-723D-4C9A-8897-EB9B60D14EC6}" presName="parentLeftMargin" presStyleLbl="node1" presStyleIdx="1" presStyleCnt="5"/>
      <dgm:spPr/>
    </dgm:pt>
    <dgm:pt modelId="{069F21EE-1295-4884-B080-C068C24D9DE4}" type="pres">
      <dgm:prSet presAssocID="{A9B3CD34-723D-4C9A-8897-EB9B60D14E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0F531D-C312-4141-A927-87B4CD0DF1B3}" type="pres">
      <dgm:prSet presAssocID="{A9B3CD34-723D-4C9A-8897-EB9B60D14EC6}" presName="negativeSpace" presStyleCnt="0"/>
      <dgm:spPr/>
    </dgm:pt>
    <dgm:pt modelId="{E375FEE4-3561-43D0-943E-0B73583A1871}" type="pres">
      <dgm:prSet presAssocID="{A9B3CD34-723D-4C9A-8897-EB9B60D14EC6}" presName="childText" presStyleLbl="conFgAcc1" presStyleIdx="2" presStyleCnt="5">
        <dgm:presLayoutVars>
          <dgm:bulletEnabled val="1"/>
        </dgm:presLayoutVars>
      </dgm:prSet>
      <dgm:spPr/>
    </dgm:pt>
    <dgm:pt modelId="{22FBC68A-E86F-474E-98AB-7720868A7E6F}" type="pres">
      <dgm:prSet presAssocID="{86408396-DC2D-4DB6-B83A-0414D728AD95}" presName="spaceBetweenRectangles" presStyleCnt="0"/>
      <dgm:spPr/>
    </dgm:pt>
    <dgm:pt modelId="{E4449FFD-C61C-4492-84A7-9410C924ABEE}" type="pres">
      <dgm:prSet presAssocID="{7770EC04-65CD-467C-A54D-FC931CF5090D}" presName="parentLin" presStyleCnt="0"/>
      <dgm:spPr/>
    </dgm:pt>
    <dgm:pt modelId="{3E38D4C8-6DA9-4CBC-B240-539256BC23B5}" type="pres">
      <dgm:prSet presAssocID="{7770EC04-65CD-467C-A54D-FC931CF5090D}" presName="parentLeftMargin" presStyleLbl="node1" presStyleIdx="2" presStyleCnt="5"/>
      <dgm:spPr/>
    </dgm:pt>
    <dgm:pt modelId="{817C0D34-698E-47D7-B8AF-FE42B45A9AA8}" type="pres">
      <dgm:prSet presAssocID="{7770EC04-65CD-467C-A54D-FC931CF509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422DA1-974E-46A4-96FA-D5E001E47D9E}" type="pres">
      <dgm:prSet presAssocID="{7770EC04-65CD-467C-A54D-FC931CF5090D}" presName="negativeSpace" presStyleCnt="0"/>
      <dgm:spPr/>
    </dgm:pt>
    <dgm:pt modelId="{88CE3B85-D89B-4F1F-AAC1-A5AC2F17450E}" type="pres">
      <dgm:prSet presAssocID="{7770EC04-65CD-467C-A54D-FC931CF5090D}" presName="childText" presStyleLbl="conFgAcc1" presStyleIdx="3" presStyleCnt="5">
        <dgm:presLayoutVars>
          <dgm:bulletEnabled val="1"/>
        </dgm:presLayoutVars>
      </dgm:prSet>
      <dgm:spPr/>
    </dgm:pt>
    <dgm:pt modelId="{204FE55F-6319-4625-8F48-645D50CA7A66}" type="pres">
      <dgm:prSet presAssocID="{C7F21742-1C5A-48C4-B665-9CDF7436E60E}" presName="spaceBetweenRectangles" presStyleCnt="0"/>
      <dgm:spPr/>
    </dgm:pt>
    <dgm:pt modelId="{A0B1760E-8998-4D2E-9748-9938E846B5C5}" type="pres">
      <dgm:prSet presAssocID="{141EAB3D-4CB4-4FD0-B949-406096364938}" presName="parentLin" presStyleCnt="0"/>
      <dgm:spPr/>
    </dgm:pt>
    <dgm:pt modelId="{1F0DFC4C-8454-48D8-997C-6B4D93891E38}" type="pres">
      <dgm:prSet presAssocID="{141EAB3D-4CB4-4FD0-B949-406096364938}" presName="parentLeftMargin" presStyleLbl="node1" presStyleIdx="3" presStyleCnt="5"/>
      <dgm:spPr/>
    </dgm:pt>
    <dgm:pt modelId="{99A35199-7AF4-4146-A194-784F3B418150}" type="pres">
      <dgm:prSet presAssocID="{141EAB3D-4CB4-4FD0-B949-40609636493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586BECF-601C-4C7E-BA7B-E38AEFAB36FA}" type="pres">
      <dgm:prSet presAssocID="{141EAB3D-4CB4-4FD0-B949-406096364938}" presName="negativeSpace" presStyleCnt="0"/>
      <dgm:spPr/>
    </dgm:pt>
    <dgm:pt modelId="{4D985EC8-81AD-424E-928B-FC6318E08409}" type="pres">
      <dgm:prSet presAssocID="{141EAB3D-4CB4-4FD0-B949-40609636493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096A101-8232-49F0-9216-46E8B471C3A3}" srcId="{2A136A90-6B59-45AD-BBA1-85AFD032E8F8}" destId="{7770EC04-65CD-467C-A54D-FC931CF5090D}" srcOrd="3" destOrd="0" parTransId="{05269B3D-99C4-4F14-A614-07C68694E245}" sibTransId="{C7F21742-1C5A-48C4-B665-9CDF7436E60E}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C238B25-A732-4C10-9229-7EB249A41245}" type="presOf" srcId="{7770EC04-65CD-467C-A54D-FC931CF5090D}" destId="{817C0D34-698E-47D7-B8AF-FE42B45A9AA8}" srcOrd="1" destOrd="0" presId="urn:microsoft.com/office/officeart/2005/8/layout/list1"/>
    <dgm:cxn modelId="{365B3D2E-E255-4309-BB4C-95E3982ED2BA}" type="presOf" srcId="{A9B3CD34-723D-4C9A-8897-EB9B60D14EC6}" destId="{98584B92-9A14-4E2F-BC50-4DCEF05D4EB0}" srcOrd="0" destOrd="0" presId="urn:microsoft.com/office/officeart/2005/8/layout/list1"/>
    <dgm:cxn modelId="{0C285631-B16C-4920-91AD-666528426019}" srcId="{2A136A90-6B59-45AD-BBA1-85AFD032E8F8}" destId="{0B070C7D-2488-45AA-9003-996AA3E359BF}" srcOrd="1" destOrd="0" parTransId="{1FE7835E-09E9-4F00-BD0D-4C89A26C9D71}" sibTransId="{04AEAE94-3D85-48FA-8760-7632A13026FE}"/>
    <dgm:cxn modelId="{40F5D63F-B032-41D7-A756-D9DF0296B1C3}" type="presOf" srcId="{7770EC04-65CD-467C-A54D-FC931CF5090D}" destId="{3E38D4C8-6DA9-4CBC-B240-539256BC23B5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AFBE447E-8E6B-4EE5-A733-47C0CAD6171D}" type="presOf" srcId="{141EAB3D-4CB4-4FD0-B949-406096364938}" destId="{99A35199-7AF4-4146-A194-784F3B418150}" srcOrd="1" destOrd="0" presId="urn:microsoft.com/office/officeart/2005/8/layout/list1"/>
    <dgm:cxn modelId="{83E92E85-3562-47D3-BB59-B631EDAB050E}" type="presOf" srcId="{0B070C7D-2488-45AA-9003-996AA3E359BF}" destId="{1B859A91-983F-4297-B576-79C73DB6ECDA}" srcOrd="0" destOrd="0" presId="urn:microsoft.com/office/officeart/2005/8/layout/list1"/>
    <dgm:cxn modelId="{E4B1BD8F-B8F7-402A-A496-6907C4151FDA}" type="presOf" srcId="{A9B3CD34-723D-4C9A-8897-EB9B60D14EC6}" destId="{069F21EE-1295-4884-B080-C068C24D9DE4}" srcOrd="1" destOrd="0" presId="urn:microsoft.com/office/officeart/2005/8/layout/list1"/>
    <dgm:cxn modelId="{E6596C9F-453A-4D2B-A570-A253282526A7}" srcId="{2A136A90-6B59-45AD-BBA1-85AFD032E8F8}" destId="{141EAB3D-4CB4-4FD0-B949-406096364938}" srcOrd="4" destOrd="0" parTransId="{BC4C593B-A778-4C29-B388-6A77B145B576}" sibTransId="{B5A9F02D-AE83-4C15-8FA4-89F168AF66F5}"/>
    <dgm:cxn modelId="{AFCC20A5-D31B-4021-A1B8-6D860907CFAD}" type="presOf" srcId="{141EAB3D-4CB4-4FD0-B949-406096364938}" destId="{1F0DFC4C-8454-48D8-997C-6B4D93891E38}" srcOrd="0" destOrd="0" presId="urn:microsoft.com/office/officeart/2005/8/layout/list1"/>
    <dgm:cxn modelId="{2F716CB6-3044-4E30-BA01-51CB34772941}" srcId="{2A136A90-6B59-45AD-BBA1-85AFD032E8F8}" destId="{A9B3CD34-723D-4C9A-8897-EB9B60D14EC6}" srcOrd="2" destOrd="0" parTransId="{B8B75F1E-BB01-4869-B734-38D2E6F93164}" sibTransId="{86408396-DC2D-4DB6-B83A-0414D728AD95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D278FFF5-26FE-4639-AA10-1A64E56DF69F}" type="presOf" srcId="{0B070C7D-2488-45AA-9003-996AA3E359BF}" destId="{DC658A92-04C8-499D-B4F2-E47F8F618DD1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8C61A142-1230-4C5B-9A6A-2D47B59B62D9}" type="presParOf" srcId="{183A34DF-AA92-49E1-8191-0CF6AD17A6AA}" destId="{7A9738A9-BFAB-49CF-A632-FA6EEDB130EB}" srcOrd="4" destOrd="0" presId="urn:microsoft.com/office/officeart/2005/8/layout/list1"/>
    <dgm:cxn modelId="{52A3D914-DB4A-43C5-A827-54B9F23F777D}" type="presParOf" srcId="{7A9738A9-BFAB-49CF-A632-FA6EEDB130EB}" destId="{1B859A91-983F-4297-B576-79C73DB6ECDA}" srcOrd="0" destOrd="0" presId="urn:microsoft.com/office/officeart/2005/8/layout/list1"/>
    <dgm:cxn modelId="{418726AB-5BBD-4A99-941A-AEE6104FEF5C}" type="presParOf" srcId="{7A9738A9-BFAB-49CF-A632-FA6EEDB130EB}" destId="{DC658A92-04C8-499D-B4F2-E47F8F618DD1}" srcOrd="1" destOrd="0" presId="urn:microsoft.com/office/officeart/2005/8/layout/list1"/>
    <dgm:cxn modelId="{8F3164E5-65E3-4F2B-9D50-B633F3B12811}" type="presParOf" srcId="{183A34DF-AA92-49E1-8191-0CF6AD17A6AA}" destId="{0C6EA239-DB5D-4BF4-B763-646F14F574D8}" srcOrd="5" destOrd="0" presId="urn:microsoft.com/office/officeart/2005/8/layout/list1"/>
    <dgm:cxn modelId="{6DC0D989-65B4-4298-8E5C-785D1BAE1444}" type="presParOf" srcId="{183A34DF-AA92-49E1-8191-0CF6AD17A6AA}" destId="{32363B58-3FF9-4A12-B508-947EC7646F3C}" srcOrd="6" destOrd="0" presId="urn:microsoft.com/office/officeart/2005/8/layout/list1"/>
    <dgm:cxn modelId="{74197719-6B77-4076-AE8E-668B1FFC2A4C}" type="presParOf" srcId="{183A34DF-AA92-49E1-8191-0CF6AD17A6AA}" destId="{E160B5AA-0A0A-49DE-AE1A-B8CA24FE25B1}" srcOrd="7" destOrd="0" presId="urn:microsoft.com/office/officeart/2005/8/layout/list1"/>
    <dgm:cxn modelId="{48F4E652-FDDA-4C76-9B5A-54E2BA8E111B}" type="presParOf" srcId="{183A34DF-AA92-49E1-8191-0CF6AD17A6AA}" destId="{FACB4AFB-232B-465A-A1DF-D158D74BA3E2}" srcOrd="8" destOrd="0" presId="urn:microsoft.com/office/officeart/2005/8/layout/list1"/>
    <dgm:cxn modelId="{7E616D80-EA59-4DB6-B3F8-BD25DD74DB28}" type="presParOf" srcId="{FACB4AFB-232B-465A-A1DF-D158D74BA3E2}" destId="{98584B92-9A14-4E2F-BC50-4DCEF05D4EB0}" srcOrd="0" destOrd="0" presId="urn:microsoft.com/office/officeart/2005/8/layout/list1"/>
    <dgm:cxn modelId="{DB6F1058-0B56-492A-A1C8-8154296EE153}" type="presParOf" srcId="{FACB4AFB-232B-465A-A1DF-D158D74BA3E2}" destId="{069F21EE-1295-4884-B080-C068C24D9DE4}" srcOrd="1" destOrd="0" presId="urn:microsoft.com/office/officeart/2005/8/layout/list1"/>
    <dgm:cxn modelId="{7B3179CB-A8F9-4816-800C-3994267FAF37}" type="presParOf" srcId="{183A34DF-AA92-49E1-8191-0CF6AD17A6AA}" destId="{C60F531D-C312-4141-A927-87B4CD0DF1B3}" srcOrd="9" destOrd="0" presId="urn:microsoft.com/office/officeart/2005/8/layout/list1"/>
    <dgm:cxn modelId="{09952CE5-E8D0-4B93-A5CC-7E7D389743EA}" type="presParOf" srcId="{183A34DF-AA92-49E1-8191-0CF6AD17A6AA}" destId="{E375FEE4-3561-43D0-943E-0B73583A1871}" srcOrd="10" destOrd="0" presId="urn:microsoft.com/office/officeart/2005/8/layout/list1"/>
    <dgm:cxn modelId="{94860DF8-8873-463D-A246-1D015B851192}" type="presParOf" srcId="{183A34DF-AA92-49E1-8191-0CF6AD17A6AA}" destId="{22FBC68A-E86F-474E-98AB-7720868A7E6F}" srcOrd="11" destOrd="0" presId="urn:microsoft.com/office/officeart/2005/8/layout/list1"/>
    <dgm:cxn modelId="{52A9A4AD-4F98-4A0E-8B41-E6EDD9669B04}" type="presParOf" srcId="{183A34DF-AA92-49E1-8191-0CF6AD17A6AA}" destId="{E4449FFD-C61C-4492-84A7-9410C924ABEE}" srcOrd="12" destOrd="0" presId="urn:microsoft.com/office/officeart/2005/8/layout/list1"/>
    <dgm:cxn modelId="{2075207C-94BF-4AFF-A166-CAA907737808}" type="presParOf" srcId="{E4449FFD-C61C-4492-84A7-9410C924ABEE}" destId="{3E38D4C8-6DA9-4CBC-B240-539256BC23B5}" srcOrd="0" destOrd="0" presId="urn:microsoft.com/office/officeart/2005/8/layout/list1"/>
    <dgm:cxn modelId="{DFEC8FD3-CBB1-48CF-A8B9-C3295EBBC004}" type="presParOf" srcId="{E4449FFD-C61C-4492-84A7-9410C924ABEE}" destId="{817C0D34-698E-47D7-B8AF-FE42B45A9AA8}" srcOrd="1" destOrd="0" presId="urn:microsoft.com/office/officeart/2005/8/layout/list1"/>
    <dgm:cxn modelId="{A886486E-F233-4697-A33F-55D27063190B}" type="presParOf" srcId="{183A34DF-AA92-49E1-8191-0CF6AD17A6AA}" destId="{46422DA1-974E-46A4-96FA-D5E001E47D9E}" srcOrd="13" destOrd="0" presId="urn:microsoft.com/office/officeart/2005/8/layout/list1"/>
    <dgm:cxn modelId="{BCA4AE22-D4DB-49D6-AD78-5CA5339AD0D0}" type="presParOf" srcId="{183A34DF-AA92-49E1-8191-0CF6AD17A6AA}" destId="{88CE3B85-D89B-4F1F-AAC1-A5AC2F17450E}" srcOrd="14" destOrd="0" presId="urn:microsoft.com/office/officeart/2005/8/layout/list1"/>
    <dgm:cxn modelId="{326459A1-4FE5-46C3-BE94-5E3AF9218CE0}" type="presParOf" srcId="{183A34DF-AA92-49E1-8191-0CF6AD17A6AA}" destId="{204FE55F-6319-4625-8F48-645D50CA7A66}" srcOrd="15" destOrd="0" presId="urn:microsoft.com/office/officeart/2005/8/layout/list1"/>
    <dgm:cxn modelId="{8D968154-12EE-4B6C-9BD0-25852C189981}" type="presParOf" srcId="{183A34DF-AA92-49E1-8191-0CF6AD17A6AA}" destId="{A0B1760E-8998-4D2E-9748-9938E846B5C5}" srcOrd="16" destOrd="0" presId="urn:microsoft.com/office/officeart/2005/8/layout/list1"/>
    <dgm:cxn modelId="{2430B6ED-36B6-41E2-8C65-D35BDDD9B9B5}" type="presParOf" srcId="{A0B1760E-8998-4D2E-9748-9938E846B5C5}" destId="{1F0DFC4C-8454-48D8-997C-6B4D93891E38}" srcOrd="0" destOrd="0" presId="urn:microsoft.com/office/officeart/2005/8/layout/list1"/>
    <dgm:cxn modelId="{9AA747C8-3832-4585-8D17-2D8A083E3A8A}" type="presParOf" srcId="{A0B1760E-8998-4D2E-9748-9938E846B5C5}" destId="{99A35199-7AF4-4146-A194-784F3B418150}" srcOrd="1" destOrd="0" presId="urn:microsoft.com/office/officeart/2005/8/layout/list1"/>
    <dgm:cxn modelId="{F3B9817D-9633-4EC5-8CA4-DEDF15B8683D}" type="presParOf" srcId="{183A34DF-AA92-49E1-8191-0CF6AD17A6AA}" destId="{4586BECF-601C-4C7E-BA7B-E38AEFAB36FA}" srcOrd="17" destOrd="0" presId="urn:microsoft.com/office/officeart/2005/8/layout/list1"/>
    <dgm:cxn modelId="{C493B790-238F-41AA-8C17-60D391074E70}" type="presParOf" srcId="{183A34DF-AA92-49E1-8191-0CF6AD17A6AA}" destId="{4D985EC8-81AD-424E-928B-FC6318E0840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Khái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niệm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Nguyên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 dirty="0"/>
            <a:t>MapReduce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i="0" dirty="0"/>
            <a:t>Hadoop Common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C15B0A11-24CF-454B-95D5-605A6E900BF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 dirty="0"/>
            <a:t>YARN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662043-B860-4121-9786-9FC6C2458D6F}" type="parTrans" cxnId="{6290DCC4-9735-4A59-ADCF-8161DF6E252C}">
      <dgm:prSet/>
      <dgm:spPr/>
      <dgm:t>
        <a:bodyPr/>
        <a:lstStyle/>
        <a:p>
          <a:endParaRPr lang="en-US"/>
        </a:p>
      </dgm:t>
    </dgm:pt>
    <dgm:pt modelId="{59BBA1F8-F9CE-4562-AA49-E1AD64FFEEB5}" type="sibTrans" cxnId="{6290DCC4-9735-4A59-ADCF-8161DF6E252C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 custLinFactNeighborY="910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6E358D6A-DF6C-4A07-AB50-EA670F224FBD}" type="pres">
      <dgm:prSet presAssocID="{C15B0A11-24CF-454B-95D5-605A6E900BF5}" presName="parentLin" presStyleCnt="0"/>
      <dgm:spPr/>
    </dgm:pt>
    <dgm:pt modelId="{10CDAE38-57A6-4AE4-879E-8414CB46C9FD}" type="pres">
      <dgm:prSet presAssocID="{C15B0A11-24CF-454B-95D5-605A6E900BF5}" presName="parentLeftMargin" presStyleLbl="node1" presStyleIdx="1" presStyleCnt="4" custLinFactNeighborY="910"/>
      <dgm:spPr/>
    </dgm:pt>
    <dgm:pt modelId="{8FF50984-F4E4-43E6-9E16-91FAAB375D40}" type="pres">
      <dgm:prSet presAssocID="{C15B0A11-24CF-454B-95D5-605A6E900B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AC8818-A5BF-4969-B7B3-999E9E9E4E6A}" type="pres">
      <dgm:prSet presAssocID="{C15B0A11-24CF-454B-95D5-605A6E900BF5}" presName="negativeSpace" presStyleCnt="0"/>
      <dgm:spPr/>
    </dgm:pt>
    <dgm:pt modelId="{D3100D16-F6A5-4527-A800-7EA34E853217}" type="pres">
      <dgm:prSet presAssocID="{C15B0A11-24CF-454B-95D5-605A6E900BF5}" presName="childText" presStyleLbl="conFgAcc1" presStyleIdx="2" presStyleCnt="4">
        <dgm:presLayoutVars>
          <dgm:bulletEnabled val="1"/>
        </dgm:presLayoutVars>
      </dgm:prSet>
      <dgm:spPr/>
    </dgm:pt>
    <dgm:pt modelId="{7341A981-E2C7-4F5D-BB5F-534558157AFF}" type="pres">
      <dgm:prSet presAssocID="{59BBA1F8-F9CE-4562-AA49-E1AD64FFEEB5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2" presStyleCnt="4"/>
      <dgm:spPr/>
    </dgm:pt>
    <dgm:pt modelId="{12FEB779-618B-4854-88E9-390575D436B8}" type="pres">
      <dgm:prSet presAssocID="{4A4045ED-A119-4AA6-9C68-5FB2FD0004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A82EDB0F-FA8C-4C8A-AC94-C9EB7FB6F692}" type="presOf" srcId="{C15B0A11-24CF-454B-95D5-605A6E900BF5}" destId="{8FF50984-F4E4-43E6-9E16-91FAAB375D40}" srcOrd="1" destOrd="0" presId="urn:microsoft.com/office/officeart/2005/8/layout/list1"/>
    <dgm:cxn modelId="{1BD59E24-EEF8-4998-8DB1-3343142CAF57}" srcId="{2A136A90-6B59-45AD-BBA1-85AFD032E8F8}" destId="{4A4045ED-A119-4AA6-9C68-5FB2FD000427}" srcOrd="3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F2085188-3725-4BEF-A1DE-499CCBF73DDC}" type="presOf" srcId="{C15B0A11-24CF-454B-95D5-605A6E900BF5}" destId="{10CDAE38-57A6-4AE4-879E-8414CB46C9FD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6290DCC4-9735-4A59-ADCF-8161DF6E252C}" srcId="{2A136A90-6B59-45AD-BBA1-85AFD032E8F8}" destId="{C15B0A11-24CF-454B-95D5-605A6E900BF5}" srcOrd="2" destOrd="0" parTransId="{64662043-B860-4121-9786-9FC6C2458D6F}" sibTransId="{59BBA1F8-F9CE-4562-AA49-E1AD64FFEEB5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CF7BB9BE-86DD-4D43-B953-25945E5819F2}" type="presParOf" srcId="{183A34DF-AA92-49E1-8191-0CF6AD17A6AA}" destId="{6E358D6A-DF6C-4A07-AB50-EA670F224FBD}" srcOrd="8" destOrd="0" presId="urn:microsoft.com/office/officeart/2005/8/layout/list1"/>
    <dgm:cxn modelId="{1A7ACCC8-DF0F-435C-B234-2F2C0D8EF560}" type="presParOf" srcId="{6E358D6A-DF6C-4A07-AB50-EA670F224FBD}" destId="{10CDAE38-57A6-4AE4-879E-8414CB46C9FD}" srcOrd="0" destOrd="0" presId="urn:microsoft.com/office/officeart/2005/8/layout/list1"/>
    <dgm:cxn modelId="{EEB1A3E2-5B6B-4BBA-BB44-7F4B596ECBEB}" type="presParOf" srcId="{6E358D6A-DF6C-4A07-AB50-EA670F224FBD}" destId="{8FF50984-F4E4-43E6-9E16-91FAAB375D40}" srcOrd="1" destOrd="0" presId="urn:microsoft.com/office/officeart/2005/8/layout/list1"/>
    <dgm:cxn modelId="{5776B639-9A6C-494C-B04E-B3CA4404604D}" type="presParOf" srcId="{183A34DF-AA92-49E1-8191-0CF6AD17A6AA}" destId="{70AC8818-A5BF-4969-B7B3-999E9E9E4E6A}" srcOrd="9" destOrd="0" presId="urn:microsoft.com/office/officeart/2005/8/layout/list1"/>
    <dgm:cxn modelId="{AC0C66F4-D896-4C00-A078-EF893AD94577}" type="presParOf" srcId="{183A34DF-AA92-49E1-8191-0CF6AD17A6AA}" destId="{D3100D16-F6A5-4527-A800-7EA34E853217}" srcOrd="10" destOrd="0" presId="urn:microsoft.com/office/officeart/2005/8/layout/list1"/>
    <dgm:cxn modelId="{7AE905D6-BC1B-454F-A021-57982EE0EC18}" type="presParOf" srcId="{183A34DF-AA92-49E1-8191-0CF6AD17A6AA}" destId="{7341A981-E2C7-4F5D-BB5F-534558157AFF}" srcOrd="11" destOrd="0" presId="urn:microsoft.com/office/officeart/2005/8/layout/list1"/>
    <dgm:cxn modelId="{3DE435C5-4ABA-458C-BF3A-884235FEC02F}" type="presParOf" srcId="{183A34DF-AA92-49E1-8191-0CF6AD17A6AA}" destId="{C731DBC8-0E99-4639-ACA2-7ACEFA2844BF}" srcOrd="12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13" destOrd="0" presId="urn:microsoft.com/office/officeart/2005/8/layout/list1"/>
    <dgm:cxn modelId="{14BB65EA-6E97-4ECF-BD27-4835B736C81E}" type="presParOf" srcId="{183A34DF-AA92-49E1-8191-0CF6AD17A6AA}" destId="{E7351307-5BD1-403B-A1BF-1058796C5E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ctr"/>
          <a:r>
            <a:rPr lang="en-US" sz="5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2"/>
      <dgm:spPr/>
    </dgm:pt>
    <dgm:pt modelId="{A8B898EB-38C9-408E-9FE2-CB5C874FA50A}" type="pres">
      <dgm:prSet presAssocID="{620EFBB7-0769-4554-96E3-51B5B6698D5A}" presName="parentText" presStyleLbl="node1" presStyleIdx="0" presStyleCnt="2" custScaleY="99967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2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2"/>
      <dgm:spPr/>
    </dgm:pt>
    <dgm:pt modelId="{9F236B2A-6433-401D-953E-FC86D923A3BE}" type="pres">
      <dgm:prSet presAssocID="{A533B6C7-3203-4AEE-95BC-E867D49C88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Khởi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tâm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cụm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ban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đầu</a:t>
          </a:r>
          <a:endParaRPr lang="en-US" sz="2000" b="1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toán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khoảng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cách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gán</a:t>
          </a:r>
          <a:r>
            <a:rPr lang="en-US" sz="2000" b="1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cụm</a:t>
          </a:r>
          <a:endParaRPr lang="en-US" sz="2000" b="1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2000" b="1" dirty="0" err="1"/>
            <a:t>Lặp</a:t>
          </a:r>
          <a:r>
            <a:rPr lang="en-US" sz="2000" b="1" dirty="0"/>
            <a:t> </a:t>
          </a:r>
          <a:r>
            <a:rPr lang="en-US" sz="2000" b="1" dirty="0" err="1"/>
            <a:t>lại</a:t>
          </a:r>
          <a:r>
            <a:rPr lang="en-US" sz="2000" b="1" dirty="0"/>
            <a:t> </a:t>
          </a:r>
          <a:r>
            <a:rPr lang="en-US" sz="2000" b="1" dirty="0" err="1"/>
            <a:t>và</a:t>
          </a:r>
          <a:r>
            <a:rPr lang="en-US" sz="2000" b="1" dirty="0"/>
            <a:t> </a:t>
          </a:r>
          <a:r>
            <a:rPr lang="en-US" sz="2000" b="1" dirty="0" err="1"/>
            <a:t>kiểm</a:t>
          </a:r>
          <a:r>
            <a:rPr lang="en-US" sz="2000" b="1" dirty="0"/>
            <a:t> </a:t>
          </a:r>
          <a:r>
            <a:rPr lang="en-US" sz="2000" b="1" dirty="0" err="1"/>
            <a:t>tra</a:t>
          </a:r>
          <a:r>
            <a:rPr lang="en-US" sz="2000" b="1" dirty="0"/>
            <a:t> </a:t>
          </a:r>
          <a:r>
            <a:rPr lang="en-US" sz="2000" b="1" dirty="0" err="1"/>
            <a:t>điều</a:t>
          </a:r>
          <a:r>
            <a:rPr lang="en-US" sz="2000" b="1" dirty="0"/>
            <a:t> </a:t>
          </a:r>
          <a:r>
            <a:rPr lang="en-US" sz="2000" b="1" dirty="0" err="1"/>
            <a:t>kiện</a:t>
          </a:r>
          <a:r>
            <a:rPr lang="en-US" sz="2000" b="1" dirty="0"/>
            <a:t> </a:t>
          </a:r>
          <a:r>
            <a:rPr lang="en-US" sz="2000" b="1" dirty="0" err="1"/>
            <a:t>dừng</a:t>
          </a:r>
          <a:endParaRPr lang="en-US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C15B0A11-24CF-454B-95D5-605A6E900BF5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b="1" dirty="0" err="1"/>
            <a:t>Cập</a:t>
          </a:r>
          <a:r>
            <a:rPr lang="en-US" sz="2000" b="1" dirty="0"/>
            <a:t> </a:t>
          </a:r>
          <a:r>
            <a:rPr lang="en-US" sz="2000" b="1" dirty="0" err="1"/>
            <a:t>nhật</a:t>
          </a:r>
          <a:r>
            <a:rPr lang="en-US" sz="2000" b="1" dirty="0"/>
            <a:t> </a:t>
          </a:r>
          <a:r>
            <a:rPr lang="en-US" sz="2000" b="1" dirty="0" err="1"/>
            <a:t>lại</a:t>
          </a:r>
          <a:r>
            <a:rPr lang="en-US" sz="2000" b="1" dirty="0"/>
            <a:t> </a:t>
          </a:r>
          <a:r>
            <a:rPr lang="en-US" sz="2000" b="1" dirty="0" err="1"/>
            <a:t>trọng</a:t>
          </a:r>
          <a:r>
            <a:rPr lang="en-US" sz="2000" b="1" dirty="0"/>
            <a:t> </a:t>
          </a:r>
          <a:r>
            <a:rPr lang="en-US" sz="2000" b="1" dirty="0" err="1"/>
            <a:t>tâm</a:t>
          </a:r>
          <a:endParaRPr lang="en-US" sz="20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662043-B860-4121-9786-9FC6C2458D6F}" type="parTrans" cxnId="{6290DCC4-9735-4A59-ADCF-8161DF6E252C}">
      <dgm:prSet/>
      <dgm:spPr/>
      <dgm:t>
        <a:bodyPr/>
        <a:lstStyle/>
        <a:p>
          <a:endParaRPr lang="en-US"/>
        </a:p>
      </dgm:t>
    </dgm:pt>
    <dgm:pt modelId="{59BBA1F8-F9CE-4562-AA49-E1AD64FFEEB5}" type="sibTrans" cxnId="{6290DCC4-9735-4A59-ADCF-8161DF6E252C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4"/>
      <dgm:spPr/>
    </dgm:pt>
    <dgm:pt modelId="{A8B898EB-38C9-408E-9FE2-CB5C874FA50A}" type="pres">
      <dgm:prSet presAssocID="{620EFBB7-0769-4554-96E3-51B5B6698D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4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4"/>
      <dgm:spPr/>
    </dgm:pt>
    <dgm:pt modelId="{9F236B2A-6433-401D-953E-FC86D923A3BE}" type="pres">
      <dgm:prSet presAssocID="{A533B6C7-3203-4AEE-95BC-E867D49C88B5}" presName="parentText" presStyleLbl="node1" presStyleIdx="1" presStyleCnt="4" custLinFactNeighborY="910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6E358D6A-DF6C-4A07-AB50-EA670F224FBD}" type="pres">
      <dgm:prSet presAssocID="{C15B0A11-24CF-454B-95D5-605A6E900BF5}" presName="parentLin" presStyleCnt="0"/>
      <dgm:spPr/>
    </dgm:pt>
    <dgm:pt modelId="{10CDAE38-57A6-4AE4-879E-8414CB46C9FD}" type="pres">
      <dgm:prSet presAssocID="{C15B0A11-24CF-454B-95D5-605A6E900BF5}" presName="parentLeftMargin" presStyleLbl="node1" presStyleIdx="1" presStyleCnt="4" custLinFactNeighborY="910"/>
      <dgm:spPr/>
    </dgm:pt>
    <dgm:pt modelId="{8FF50984-F4E4-43E6-9E16-91FAAB375D40}" type="pres">
      <dgm:prSet presAssocID="{C15B0A11-24CF-454B-95D5-605A6E900B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AC8818-A5BF-4969-B7B3-999E9E9E4E6A}" type="pres">
      <dgm:prSet presAssocID="{C15B0A11-24CF-454B-95D5-605A6E900BF5}" presName="negativeSpace" presStyleCnt="0"/>
      <dgm:spPr/>
    </dgm:pt>
    <dgm:pt modelId="{D3100D16-F6A5-4527-A800-7EA34E853217}" type="pres">
      <dgm:prSet presAssocID="{C15B0A11-24CF-454B-95D5-605A6E900BF5}" presName="childText" presStyleLbl="conFgAcc1" presStyleIdx="2" presStyleCnt="4">
        <dgm:presLayoutVars>
          <dgm:bulletEnabled val="1"/>
        </dgm:presLayoutVars>
      </dgm:prSet>
      <dgm:spPr/>
    </dgm:pt>
    <dgm:pt modelId="{7341A981-E2C7-4F5D-BB5F-534558157AFF}" type="pres">
      <dgm:prSet presAssocID="{59BBA1F8-F9CE-4562-AA49-E1AD64FFEEB5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2" presStyleCnt="4"/>
      <dgm:spPr/>
    </dgm:pt>
    <dgm:pt modelId="{12FEB779-618B-4854-88E9-390575D436B8}" type="pres">
      <dgm:prSet presAssocID="{4A4045ED-A119-4AA6-9C68-5FB2FD0004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A82EDB0F-FA8C-4C8A-AC94-C9EB7FB6F692}" type="presOf" srcId="{C15B0A11-24CF-454B-95D5-605A6E900BF5}" destId="{8FF50984-F4E4-43E6-9E16-91FAAB375D40}" srcOrd="1" destOrd="0" presId="urn:microsoft.com/office/officeart/2005/8/layout/list1"/>
    <dgm:cxn modelId="{1BD59E24-EEF8-4998-8DB1-3343142CAF57}" srcId="{2A136A90-6B59-45AD-BBA1-85AFD032E8F8}" destId="{4A4045ED-A119-4AA6-9C68-5FB2FD000427}" srcOrd="3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F2085188-3725-4BEF-A1DE-499CCBF73DDC}" type="presOf" srcId="{C15B0A11-24CF-454B-95D5-605A6E900BF5}" destId="{10CDAE38-57A6-4AE4-879E-8414CB46C9FD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6290DCC4-9735-4A59-ADCF-8161DF6E252C}" srcId="{2A136A90-6B59-45AD-BBA1-85AFD032E8F8}" destId="{C15B0A11-24CF-454B-95D5-605A6E900BF5}" srcOrd="2" destOrd="0" parTransId="{64662043-B860-4121-9786-9FC6C2458D6F}" sibTransId="{59BBA1F8-F9CE-4562-AA49-E1AD64FFEEB5}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CF7BB9BE-86DD-4D43-B953-25945E5819F2}" type="presParOf" srcId="{183A34DF-AA92-49E1-8191-0CF6AD17A6AA}" destId="{6E358D6A-DF6C-4A07-AB50-EA670F224FBD}" srcOrd="8" destOrd="0" presId="urn:microsoft.com/office/officeart/2005/8/layout/list1"/>
    <dgm:cxn modelId="{1A7ACCC8-DF0F-435C-B234-2F2C0D8EF560}" type="presParOf" srcId="{6E358D6A-DF6C-4A07-AB50-EA670F224FBD}" destId="{10CDAE38-57A6-4AE4-879E-8414CB46C9FD}" srcOrd="0" destOrd="0" presId="urn:microsoft.com/office/officeart/2005/8/layout/list1"/>
    <dgm:cxn modelId="{EEB1A3E2-5B6B-4BBA-BB44-7F4B596ECBEB}" type="presParOf" srcId="{6E358D6A-DF6C-4A07-AB50-EA670F224FBD}" destId="{8FF50984-F4E4-43E6-9E16-91FAAB375D40}" srcOrd="1" destOrd="0" presId="urn:microsoft.com/office/officeart/2005/8/layout/list1"/>
    <dgm:cxn modelId="{5776B639-9A6C-494C-B04E-B3CA4404604D}" type="presParOf" srcId="{183A34DF-AA92-49E1-8191-0CF6AD17A6AA}" destId="{70AC8818-A5BF-4969-B7B3-999E9E9E4E6A}" srcOrd="9" destOrd="0" presId="urn:microsoft.com/office/officeart/2005/8/layout/list1"/>
    <dgm:cxn modelId="{AC0C66F4-D896-4C00-A078-EF893AD94577}" type="presParOf" srcId="{183A34DF-AA92-49E1-8191-0CF6AD17A6AA}" destId="{D3100D16-F6A5-4527-A800-7EA34E853217}" srcOrd="10" destOrd="0" presId="urn:microsoft.com/office/officeart/2005/8/layout/list1"/>
    <dgm:cxn modelId="{7AE905D6-BC1B-454F-A021-57982EE0EC18}" type="presParOf" srcId="{183A34DF-AA92-49E1-8191-0CF6AD17A6AA}" destId="{7341A981-E2C7-4F5D-BB5F-534558157AFF}" srcOrd="11" destOrd="0" presId="urn:microsoft.com/office/officeart/2005/8/layout/list1"/>
    <dgm:cxn modelId="{3DE435C5-4ABA-458C-BF3A-884235FEC02F}" type="presParOf" srcId="{183A34DF-AA92-49E1-8191-0CF6AD17A6AA}" destId="{C731DBC8-0E99-4639-ACA2-7ACEFA2844BF}" srcOrd="12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13" destOrd="0" presId="urn:microsoft.com/office/officeart/2005/8/layout/list1"/>
    <dgm:cxn modelId="{14BB65EA-6E97-4ECF-BD27-4835B736C81E}" type="presParOf" srcId="{183A34DF-AA92-49E1-8191-0CF6AD17A6AA}" destId="{E7351307-5BD1-403B-A1BF-1058796C5E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1: Input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0B070C7D-2488-45AA-9003-996AA3E359BF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2: Splitting</a:t>
          </a:r>
        </a:p>
      </dgm:t>
    </dgm:pt>
    <dgm:pt modelId="{1FE7835E-09E9-4F00-BD0D-4C89A26C9D71}" type="parTrans" cxnId="{0C285631-B16C-4920-91AD-666528426019}">
      <dgm:prSet/>
      <dgm:spPr/>
      <dgm:t>
        <a:bodyPr/>
        <a:lstStyle/>
        <a:p>
          <a:endParaRPr lang="en-US"/>
        </a:p>
      </dgm:t>
    </dgm:pt>
    <dgm:pt modelId="{04AEAE94-3D85-48FA-8760-7632A13026FE}" type="sibTrans" cxnId="{0C285631-B16C-4920-91AD-666528426019}">
      <dgm:prSet/>
      <dgm:spPr/>
      <dgm:t>
        <a:bodyPr/>
        <a:lstStyle/>
        <a:p>
          <a:endParaRPr lang="en-US"/>
        </a:p>
      </dgm:t>
    </dgm:pt>
    <dgm:pt modelId="{A9B3CD34-723D-4C9A-8897-EB9B60D14EC6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3: Mapping</a:t>
          </a:r>
        </a:p>
      </dgm:t>
    </dgm:pt>
    <dgm:pt modelId="{B8B75F1E-BB01-4869-B734-38D2E6F93164}" type="parTrans" cxnId="{2F716CB6-3044-4E30-BA01-51CB34772941}">
      <dgm:prSet/>
      <dgm:spPr/>
      <dgm:t>
        <a:bodyPr/>
        <a:lstStyle/>
        <a:p>
          <a:endParaRPr lang="en-US"/>
        </a:p>
      </dgm:t>
    </dgm:pt>
    <dgm:pt modelId="{86408396-DC2D-4DB6-B83A-0414D728AD95}" type="sibTrans" cxnId="{2F716CB6-3044-4E30-BA01-51CB34772941}">
      <dgm:prSet/>
      <dgm:spPr/>
      <dgm:t>
        <a:bodyPr/>
        <a:lstStyle/>
        <a:p>
          <a:endParaRPr lang="en-US"/>
        </a:p>
      </dgm:t>
    </dgm:pt>
    <dgm:pt modelId="{7770EC04-65CD-467C-A54D-FC931CF5090D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4: Shuffling</a:t>
          </a:r>
        </a:p>
      </dgm:t>
    </dgm:pt>
    <dgm:pt modelId="{05269B3D-99C4-4F14-A614-07C68694E245}" type="parTrans" cxnId="{5096A101-8232-49F0-9216-46E8B471C3A3}">
      <dgm:prSet/>
      <dgm:spPr/>
      <dgm:t>
        <a:bodyPr/>
        <a:lstStyle/>
        <a:p>
          <a:endParaRPr lang="en-US"/>
        </a:p>
      </dgm:t>
    </dgm:pt>
    <dgm:pt modelId="{C7F21742-1C5A-48C4-B665-9CDF7436E60E}" type="sibTrans" cxnId="{5096A101-8232-49F0-9216-46E8B471C3A3}">
      <dgm:prSet/>
      <dgm:spPr/>
      <dgm:t>
        <a:bodyPr/>
        <a:lstStyle/>
        <a:p>
          <a:endParaRPr lang="en-US"/>
        </a:p>
      </dgm:t>
    </dgm:pt>
    <dgm:pt modelId="{141EAB3D-4CB4-4FD0-B949-40609636493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5: Reducing</a:t>
          </a:r>
        </a:p>
      </dgm:t>
    </dgm:pt>
    <dgm:pt modelId="{BC4C593B-A778-4C29-B388-6A77B145B576}" type="parTrans" cxnId="{E6596C9F-453A-4D2B-A570-A253282526A7}">
      <dgm:prSet/>
      <dgm:spPr/>
      <dgm:t>
        <a:bodyPr/>
        <a:lstStyle/>
        <a:p>
          <a:endParaRPr lang="en-US"/>
        </a:p>
      </dgm:t>
    </dgm:pt>
    <dgm:pt modelId="{B5A9F02D-AE83-4C15-8FA4-89F168AF66F5}" type="sibTrans" cxnId="{E6596C9F-453A-4D2B-A570-A253282526A7}">
      <dgm:prSet/>
      <dgm:spPr/>
      <dgm:t>
        <a:bodyPr/>
        <a:lstStyle/>
        <a:p>
          <a:endParaRPr lang="en-US"/>
        </a:p>
      </dgm:t>
    </dgm:pt>
    <dgm:pt modelId="{413FDC8A-194D-4205-9C18-DFDC9764839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6: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Lặp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lại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điều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kiện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dừng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CBFA56-A9E0-44E3-9CF6-1217DFF9E777}" type="parTrans" cxnId="{212ACE4F-F1C0-48D6-93D8-00828AA50245}">
      <dgm:prSet/>
      <dgm:spPr/>
      <dgm:t>
        <a:bodyPr/>
        <a:lstStyle/>
        <a:p>
          <a:endParaRPr lang="en-US"/>
        </a:p>
      </dgm:t>
    </dgm:pt>
    <dgm:pt modelId="{17E9AF7A-66DA-4ACA-8945-2E8B33E02B66}" type="sibTrans" cxnId="{212ACE4F-F1C0-48D6-93D8-00828AA50245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6"/>
      <dgm:spPr/>
    </dgm:pt>
    <dgm:pt modelId="{A8B898EB-38C9-408E-9FE2-CB5C874FA50A}" type="pres">
      <dgm:prSet presAssocID="{620EFBB7-0769-4554-96E3-51B5B6698D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6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A9738A9-BFAB-49CF-A632-FA6EEDB130EB}" type="pres">
      <dgm:prSet presAssocID="{0B070C7D-2488-45AA-9003-996AA3E359BF}" presName="parentLin" presStyleCnt="0"/>
      <dgm:spPr/>
    </dgm:pt>
    <dgm:pt modelId="{1B859A91-983F-4297-B576-79C73DB6ECDA}" type="pres">
      <dgm:prSet presAssocID="{0B070C7D-2488-45AA-9003-996AA3E359BF}" presName="parentLeftMargin" presStyleLbl="node1" presStyleIdx="0" presStyleCnt="6"/>
      <dgm:spPr/>
    </dgm:pt>
    <dgm:pt modelId="{DC658A92-04C8-499D-B4F2-E47F8F618DD1}" type="pres">
      <dgm:prSet presAssocID="{0B070C7D-2488-45AA-9003-996AA3E359B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C6EA239-DB5D-4BF4-B763-646F14F574D8}" type="pres">
      <dgm:prSet presAssocID="{0B070C7D-2488-45AA-9003-996AA3E359BF}" presName="negativeSpace" presStyleCnt="0"/>
      <dgm:spPr/>
    </dgm:pt>
    <dgm:pt modelId="{32363B58-3FF9-4A12-B508-947EC7646F3C}" type="pres">
      <dgm:prSet presAssocID="{0B070C7D-2488-45AA-9003-996AA3E359BF}" presName="childText" presStyleLbl="conFgAcc1" presStyleIdx="1" presStyleCnt="6">
        <dgm:presLayoutVars>
          <dgm:bulletEnabled val="1"/>
        </dgm:presLayoutVars>
      </dgm:prSet>
      <dgm:spPr/>
    </dgm:pt>
    <dgm:pt modelId="{E160B5AA-0A0A-49DE-AE1A-B8CA24FE25B1}" type="pres">
      <dgm:prSet presAssocID="{04AEAE94-3D85-48FA-8760-7632A13026FE}" presName="spaceBetweenRectangles" presStyleCnt="0"/>
      <dgm:spPr/>
    </dgm:pt>
    <dgm:pt modelId="{FACB4AFB-232B-465A-A1DF-D158D74BA3E2}" type="pres">
      <dgm:prSet presAssocID="{A9B3CD34-723D-4C9A-8897-EB9B60D14EC6}" presName="parentLin" presStyleCnt="0"/>
      <dgm:spPr/>
    </dgm:pt>
    <dgm:pt modelId="{98584B92-9A14-4E2F-BC50-4DCEF05D4EB0}" type="pres">
      <dgm:prSet presAssocID="{A9B3CD34-723D-4C9A-8897-EB9B60D14EC6}" presName="parentLeftMargin" presStyleLbl="node1" presStyleIdx="1" presStyleCnt="6"/>
      <dgm:spPr/>
    </dgm:pt>
    <dgm:pt modelId="{069F21EE-1295-4884-B080-C068C24D9DE4}" type="pres">
      <dgm:prSet presAssocID="{A9B3CD34-723D-4C9A-8897-EB9B60D14EC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60F531D-C312-4141-A927-87B4CD0DF1B3}" type="pres">
      <dgm:prSet presAssocID="{A9B3CD34-723D-4C9A-8897-EB9B60D14EC6}" presName="negativeSpace" presStyleCnt="0"/>
      <dgm:spPr/>
    </dgm:pt>
    <dgm:pt modelId="{E375FEE4-3561-43D0-943E-0B73583A1871}" type="pres">
      <dgm:prSet presAssocID="{A9B3CD34-723D-4C9A-8897-EB9B60D14EC6}" presName="childText" presStyleLbl="conFgAcc1" presStyleIdx="2" presStyleCnt="6">
        <dgm:presLayoutVars>
          <dgm:bulletEnabled val="1"/>
        </dgm:presLayoutVars>
      </dgm:prSet>
      <dgm:spPr/>
    </dgm:pt>
    <dgm:pt modelId="{22FBC68A-E86F-474E-98AB-7720868A7E6F}" type="pres">
      <dgm:prSet presAssocID="{86408396-DC2D-4DB6-B83A-0414D728AD95}" presName="spaceBetweenRectangles" presStyleCnt="0"/>
      <dgm:spPr/>
    </dgm:pt>
    <dgm:pt modelId="{E4449FFD-C61C-4492-84A7-9410C924ABEE}" type="pres">
      <dgm:prSet presAssocID="{7770EC04-65CD-467C-A54D-FC931CF5090D}" presName="parentLin" presStyleCnt="0"/>
      <dgm:spPr/>
    </dgm:pt>
    <dgm:pt modelId="{3E38D4C8-6DA9-4CBC-B240-539256BC23B5}" type="pres">
      <dgm:prSet presAssocID="{7770EC04-65CD-467C-A54D-FC931CF5090D}" presName="parentLeftMargin" presStyleLbl="node1" presStyleIdx="2" presStyleCnt="6"/>
      <dgm:spPr/>
    </dgm:pt>
    <dgm:pt modelId="{817C0D34-698E-47D7-B8AF-FE42B45A9AA8}" type="pres">
      <dgm:prSet presAssocID="{7770EC04-65CD-467C-A54D-FC931CF509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422DA1-974E-46A4-96FA-D5E001E47D9E}" type="pres">
      <dgm:prSet presAssocID="{7770EC04-65CD-467C-A54D-FC931CF5090D}" presName="negativeSpace" presStyleCnt="0"/>
      <dgm:spPr/>
    </dgm:pt>
    <dgm:pt modelId="{88CE3B85-D89B-4F1F-AAC1-A5AC2F17450E}" type="pres">
      <dgm:prSet presAssocID="{7770EC04-65CD-467C-A54D-FC931CF5090D}" presName="childText" presStyleLbl="conFgAcc1" presStyleIdx="3" presStyleCnt="6">
        <dgm:presLayoutVars>
          <dgm:bulletEnabled val="1"/>
        </dgm:presLayoutVars>
      </dgm:prSet>
      <dgm:spPr/>
    </dgm:pt>
    <dgm:pt modelId="{204FE55F-6319-4625-8F48-645D50CA7A66}" type="pres">
      <dgm:prSet presAssocID="{C7F21742-1C5A-48C4-B665-9CDF7436E60E}" presName="spaceBetweenRectangles" presStyleCnt="0"/>
      <dgm:spPr/>
    </dgm:pt>
    <dgm:pt modelId="{A0B1760E-8998-4D2E-9748-9938E846B5C5}" type="pres">
      <dgm:prSet presAssocID="{141EAB3D-4CB4-4FD0-B949-406096364938}" presName="parentLin" presStyleCnt="0"/>
      <dgm:spPr/>
    </dgm:pt>
    <dgm:pt modelId="{1F0DFC4C-8454-48D8-997C-6B4D93891E38}" type="pres">
      <dgm:prSet presAssocID="{141EAB3D-4CB4-4FD0-B949-406096364938}" presName="parentLeftMargin" presStyleLbl="node1" presStyleIdx="3" presStyleCnt="6"/>
      <dgm:spPr/>
    </dgm:pt>
    <dgm:pt modelId="{99A35199-7AF4-4146-A194-784F3B418150}" type="pres">
      <dgm:prSet presAssocID="{141EAB3D-4CB4-4FD0-B949-4060963649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586BECF-601C-4C7E-BA7B-E38AEFAB36FA}" type="pres">
      <dgm:prSet presAssocID="{141EAB3D-4CB4-4FD0-B949-406096364938}" presName="negativeSpace" presStyleCnt="0"/>
      <dgm:spPr/>
    </dgm:pt>
    <dgm:pt modelId="{4D985EC8-81AD-424E-928B-FC6318E08409}" type="pres">
      <dgm:prSet presAssocID="{141EAB3D-4CB4-4FD0-B949-406096364938}" presName="childText" presStyleLbl="conFgAcc1" presStyleIdx="4" presStyleCnt="6">
        <dgm:presLayoutVars>
          <dgm:bulletEnabled val="1"/>
        </dgm:presLayoutVars>
      </dgm:prSet>
      <dgm:spPr/>
    </dgm:pt>
    <dgm:pt modelId="{BA7C9700-DAF7-4A81-AA07-FFC4F9A36698}" type="pres">
      <dgm:prSet presAssocID="{B5A9F02D-AE83-4C15-8FA4-89F168AF66F5}" presName="spaceBetweenRectangles" presStyleCnt="0"/>
      <dgm:spPr/>
    </dgm:pt>
    <dgm:pt modelId="{A84132BE-567C-4D18-814C-65D0AA73E993}" type="pres">
      <dgm:prSet presAssocID="{413FDC8A-194D-4205-9C18-DFDC97648391}" presName="parentLin" presStyleCnt="0"/>
      <dgm:spPr/>
    </dgm:pt>
    <dgm:pt modelId="{10CD49E7-0A98-4156-8815-A684122176B4}" type="pres">
      <dgm:prSet presAssocID="{413FDC8A-194D-4205-9C18-DFDC97648391}" presName="parentLeftMargin" presStyleLbl="node1" presStyleIdx="4" presStyleCnt="6"/>
      <dgm:spPr/>
    </dgm:pt>
    <dgm:pt modelId="{98669749-9F05-4552-B1E0-BA9A4436DF64}" type="pres">
      <dgm:prSet presAssocID="{413FDC8A-194D-4205-9C18-DFDC9764839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720B683-FD6A-4926-B0E1-3B8A6A36B9F1}" type="pres">
      <dgm:prSet presAssocID="{413FDC8A-194D-4205-9C18-DFDC97648391}" presName="negativeSpace" presStyleCnt="0"/>
      <dgm:spPr/>
    </dgm:pt>
    <dgm:pt modelId="{4B7D04B0-9C38-4A5F-A809-09B822B9EEAF}" type="pres">
      <dgm:prSet presAssocID="{413FDC8A-194D-4205-9C18-DFDC9764839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096A101-8232-49F0-9216-46E8B471C3A3}" srcId="{2A136A90-6B59-45AD-BBA1-85AFD032E8F8}" destId="{7770EC04-65CD-467C-A54D-FC931CF5090D}" srcOrd="3" destOrd="0" parTransId="{05269B3D-99C4-4F14-A614-07C68694E245}" sibTransId="{C7F21742-1C5A-48C4-B665-9CDF7436E60E}"/>
    <dgm:cxn modelId="{A64B030B-48DD-490A-A9AF-681EFCBAD162}" type="presOf" srcId="{413FDC8A-194D-4205-9C18-DFDC97648391}" destId="{10CD49E7-0A98-4156-8815-A684122176B4}" srcOrd="0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0C238B25-A732-4C10-9229-7EB249A41245}" type="presOf" srcId="{7770EC04-65CD-467C-A54D-FC931CF5090D}" destId="{817C0D34-698E-47D7-B8AF-FE42B45A9AA8}" srcOrd="1" destOrd="0" presId="urn:microsoft.com/office/officeart/2005/8/layout/list1"/>
    <dgm:cxn modelId="{365B3D2E-E255-4309-BB4C-95E3982ED2BA}" type="presOf" srcId="{A9B3CD34-723D-4C9A-8897-EB9B60D14EC6}" destId="{98584B92-9A14-4E2F-BC50-4DCEF05D4EB0}" srcOrd="0" destOrd="0" presId="urn:microsoft.com/office/officeart/2005/8/layout/list1"/>
    <dgm:cxn modelId="{0C285631-B16C-4920-91AD-666528426019}" srcId="{2A136A90-6B59-45AD-BBA1-85AFD032E8F8}" destId="{0B070C7D-2488-45AA-9003-996AA3E359BF}" srcOrd="1" destOrd="0" parTransId="{1FE7835E-09E9-4F00-BD0D-4C89A26C9D71}" sibTransId="{04AEAE94-3D85-48FA-8760-7632A13026FE}"/>
    <dgm:cxn modelId="{40F5D63F-B032-41D7-A756-D9DF0296B1C3}" type="presOf" srcId="{7770EC04-65CD-467C-A54D-FC931CF5090D}" destId="{3E38D4C8-6DA9-4CBC-B240-539256BC23B5}" srcOrd="0" destOrd="0" presId="urn:microsoft.com/office/officeart/2005/8/layout/list1"/>
    <dgm:cxn modelId="{212ACE4F-F1C0-48D6-93D8-00828AA50245}" srcId="{2A136A90-6B59-45AD-BBA1-85AFD032E8F8}" destId="{413FDC8A-194D-4205-9C18-DFDC97648391}" srcOrd="5" destOrd="0" parTransId="{54CBFA56-A9E0-44E3-9CF6-1217DFF9E777}" sibTransId="{17E9AF7A-66DA-4ACA-8945-2E8B33E02B66}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AFBE447E-8E6B-4EE5-A733-47C0CAD6171D}" type="presOf" srcId="{141EAB3D-4CB4-4FD0-B949-406096364938}" destId="{99A35199-7AF4-4146-A194-784F3B418150}" srcOrd="1" destOrd="0" presId="urn:microsoft.com/office/officeart/2005/8/layout/list1"/>
    <dgm:cxn modelId="{83E92E85-3562-47D3-BB59-B631EDAB050E}" type="presOf" srcId="{0B070C7D-2488-45AA-9003-996AA3E359BF}" destId="{1B859A91-983F-4297-B576-79C73DB6ECDA}" srcOrd="0" destOrd="0" presId="urn:microsoft.com/office/officeart/2005/8/layout/list1"/>
    <dgm:cxn modelId="{E4B1BD8F-B8F7-402A-A496-6907C4151FDA}" type="presOf" srcId="{A9B3CD34-723D-4C9A-8897-EB9B60D14EC6}" destId="{069F21EE-1295-4884-B080-C068C24D9DE4}" srcOrd="1" destOrd="0" presId="urn:microsoft.com/office/officeart/2005/8/layout/list1"/>
    <dgm:cxn modelId="{E6596C9F-453A-4D2B-A570-A253282526A7}" srcId="{2A136A90-6B59-45AD-BBA1-85AFD032E8F8}" destId="{141EAB3D-4CB4-4FD0-B949-406096364938}" srcOrd="4" destOrd="0" parTransId="{BC4C593B-A778-4C29-B388-6A77B145B576}" sibTransId="{B5A9F02D-AE83-4C15-8FA4-89F168AF66F5}"/>
    <dgm:cxn modelId="{AFCC20A5-D31B-4021-A1B8-6D860907CFAD}" type="presOf" srcId="{141EAB3D-4CB4-4FD0-B949-406096364938}" destId="{1F0DFC4C-8454-48D8-997C-6B4D93891E38}" srcOrd="0" destOrd="0" presId="urn:microsoft.com/office/officeart/2005/8/layout/list1"/>
    <dgm:cxn modelId="{2F716CB6-3044-4E30-BA01-51CB34772941}" srcId="{2A136A90-6B59-45AD-BBA1-85AFD032E8F8}" destId="{A9B3CD34-723D-4C9A-8897-EB9B60D14EC6}" srcOrd="2" destOrd="0" parTransId="{B8B75F1E-BB01-4869-B734-38D2E6F93164}" sibTransId="{86408396-DC2D-4DB6-B83A-0414D728AD95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C8D6DAD2-075E-4EDB-8CB1-356549F1E11D}" type="presOf" srcId="{413FDC8A-194D-4205-9C18-DFDC97648391}" destId="{98669749-9F05-4552-B1E0-BA9A4436DF64}" srcOrd="1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D278FFF5-26FE-4639-AA10-1A64E56DF69F}" type="presOf" srcId="{0B070C7D-2488-45AA-9003-996AA3E359BF}" destId="{DC658A92-04C8-499D-B4F2-E47F8F618DD1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8C61A142-1230-4C5B-9A6A-2D47B59B62D9}" type="presParOf" srcId="{183A34DF-AA92-49E1-8191-0CF6AD17A6AA}" destId="{7A9738A9-BFAB-49CF-A632-FA6EEDB130EB}" srcOrd="4" destOrd="0" presId="urn:microsoft.com/office/officeart/2005/8/layout/list1"/>
    <dgm:cxn modelId="{52A3D914-DB4A-43C5-A827-54B9F23F777D}" type="presParOf" srcId="{7A9738A9-BFAB-49CF-A632-FA6EEDB130EB}" destId="{1B859A91-983F-4297-B576-79C73DB6ECDA}" srcOrd="0" destOrd="0" presId="urn:microsoft.com/office/officeart/2005/8/layout/list1"/>
    <dgm:cxn modelId="{418726AB-5BBD-4A99-941A-AEE6104FEF5C}" type="presParOf" srcId="{7A9738A9-BFAB-49CF-A632-FA6EEDB130EB}" destId="{DC658A92-04C8-499D-B4F2-E47F8F618DD1}" srcOrd="1" destOrd="0" presId="urn:microsoft.com/office/officeart/2005/8/layout/list1"/>
    <dgm:cxn modelId="{8F3164E5-65E3-4F2B-9D50-B633F3B12811}" type="presParOf" srcId="{183A34DF-AA92-49E1-8191-0CF6AD17A6AA}" destId="{0C6EA239-DB5D-4BF4-B763-646F14F574D8}" srcOrd="5" destOrd="0" presId="urn:microsoft.com/office/officeart/2005/8/layout/list1"/>
    <dgm:cxn modelId="{6DC0D989-65B4-4298-8E5C-785D1BAE1444}" type="presParOf" srcId="{183A34DF-AA92-49E1-8191-0CF6AD17A6AA}" destId="{32363B58-3FF9-4A12-B508-947EC7646F3C}" srcOrd="6" destOrd="0" presId="urn:microsoft.com/office/officeart/2005/8/layout/list1"/>
    <dgm:cxn modelId="{74197719-6B77-4076-AE8E-668B1FFC2A4C}" type="presParOf" srcId="{183A34DF-AA92-49E1-8191-0CF6AD17A6AA}" destId="{E160B5AA-0A0A-49DE-AE1A-B8CA24FE25B1}" srcOrd="7" destOrd="0" presId="urn:microsoft.com/office/officeart/2005/8/layout/list1"/>
    <dgm:cxn modelId="{48F4E652-FDDA-4C76-9B5A-54E2BA8E111B}" type="presParOf" srcId="{183A34DF-AA92-49E1-8191-0CF6AD17A6AA}" destId="{FACB4AFB-232B-465A-A1DF-D158D74BA3E2}" srcOrd="8" destOrd="0" presId="urn:microsoft.com/office/officeart/2005/8/layout/list1"/>
    <dgm:cxn modelId="{7E616D80-EA59-4DB6-B3F8-BD25DD74DB28}" type="presParOf" srcId="{FACB4AFB-232B-465A-A1DF-D158D74BA3E2}" destId="{98584B92-9A14-4E2F-BC50-4DCEF05D4EB0}" srcOrd="0" destOrd="0" presId="urn:microsoft.com/office/officeart/2005/8/layout/list1"/>
    <dgm:cxn modelId="{DB6F1058-0B56-492A-A1C8-8154296EE153}" type="presParOf" srcId="{FACB4AFB-232B-465A-A1DF-D158D74BA3E2}" destId="{069F21EE-1295-4884-B080-C068C24D9DE4}" srcOrd="1" destOrd="0" presId="urn:microsoft.com/office/officeart/2005/8/layout/list1"/>
    <dgm:cxn modelId="{7B3179CB-A8F9-4816-800C-3994267FAF37}" type="presParOf" srcId="{183A34DF-AA92-49E1-8191-0CF6AD17A6AA}" destId="{C60F531D-C312-4141-A927-87B4CD0DF1B3}" srcOrd="9" destOrd="0" presId="urn:microsoft.com/office/officeart/2005/8/layout/list1"/>
    <dgm:cxn modelId="{09952CE5-E8D0-4B93-A5CC-7E7D389743EA}" type="presParOf" srcId="{183A34DF-AA92-49E1-8191-0CF6AD17A6AA}" destId="{E375FEE4-3561-43D0-943E-0B73583A1871}" srcOrd="10" destOrd="0" presId="urn:microsoft.com/office/officeart/2005/8/layout/list1"/>
    <dgm:cxn modelId="{94860DF8-8873-463D-A246-1D015B851192}" type="presParOf" srcId="{183A34DF-AA92-49E1-8191-0CF6AD17A6AA}" destId="{22FBC68A-E86F-474E-98AB-7720868A7E6F}" srcOrd="11" destOrd="0" presId="urn:microsoft.com/office/officeart/2005/8/layout/list1"/>
    <dgm:cxn modelId="{52A9A4AD-4F98-4A0E-8B41-E6EDD9669B04}" type="presParOf" srcId="{183A34DF-AA92-49E1-8191-0CF6AD17A6AA}" destId="{E4449FFD-C61C-4492-84A7-9410C924ABEE}" srcOrd="12" destOrd="0" presId="urn:microsoft.com/office/officeart/2005/8/layout/list1"/>
    <dgm:cxn modelId="{2075207C-94BF-4AFF-A166-CAA907737808}" type="presParOf" srcId="{E4449FFD-C61C-4492-84A7-9410C924ABEE}" destId="{3E38D4C8-6DA9-4CBC-B240-539256BC23B5}" srcOrd="0" destOrd="0" presId="urn:microsoft.com/office/officeart/2005/8/layout/list1"/>
    <dgm:cxn modelId="{DFEC8FD3-CBB1-48CF-A8B9-C3295EBBC004}" type="presParOf" srcId="{E4449FFD-C61C-4492-84A7-9410C924ABEE}" destId="{817C0D34-698E-47D7-B8AF-FE42B45A9AA8}" srcOrd="1" destOrd="0" presId="urn:microsoft.com/office/officeart/2005/8/layout/list1"/>
    <dgm:cxn modelId="{A886486E-F233-4697-A33F-55D27063190B}" type="presParOf" srcId="{183A34DF-AA92-49E1-8191-0CF6AD17A6AA}" destId="{46422DA1-974E-46A4-96FA-D5E001E47D9E}" srcOrd="13" destOrd="0" presId="urn:microsoft.com/office/officeart/2005/8/layout/list1"/>
    <dgm:cxn modelId="{BCA4AE22-D4DB-49D6-AD78-5CA5339AD0D0}" type="presParOf" srcId="{183A34DF-AA92-49E1-8191-0CF6AD17A6AA}" destId="{88CE3B85-D89B-4F1F-AAC1-A5AC2F17450E}" srcOrd="14" destOrd="0" presId="urn:microsoft.com/office/officeart/2005/8/layout/list1"/>
    <dgm:cxn modelId="{326459A1-4FE5-46C3-BE94-5E3AF9218CE0}" type="presParOf" srcId="{183A34DF-AA92-49E1-8191-0CF6AD17A6AA}" destId="{204FE55F-6319-4625-8F48-645D50CA7A66}" srcOrd="15" destOrd="0" presId="urn:microsoft.com/office/officeart/2005/8/layout/list1"/>
    <dgm:cxn modelId="{8D968154-12EE-4B6C-9BD0-25852C189981}" type="presParOf" srcId="{183A34DF-AA92-49E1-8191-0CF6AD17A6AA}" destId="{A0B1760E-8998-4D2E-9748-9938E846B5C5}" srcOrd="16" destOrd="0" presId="urn:microsoft.com/office/officeart/2005/8/layout/list1"/>
    <dgm:cxn modelId="{2430B6ED-36B6-41E2-8C65-D35BDDD9B9B5}" type="presParOf" srcId="{A0B1760E-8998-4D2E-9748-9938E846B5C5}" destId="{1F0DFC4C-8454-48D8-997C-6B4D93891E38}" srcOrd="0" destOrd="0" presId="urn:microsoft.com/office/officeart/2005/8/layout/list1"/>
    <dgm:cxn modelId="{9AA747C8-3832-4585-8D17-2D8A083E3A8A}" type="presParOf" srcId="{A0B1760E-8998-4D2E-9748-9938E846B5C5}" destId="{99A35199-7AF4-4146-A194-784F3B418150}" srcOrd="1" destOrd="0" presId="urn:microsoft.com/office/officeart/2005/8/layout/list1"/>
    <dgm:cxn modelId="{F3B9817D-9633-4EC5-8CA4-DEDF15B8683D}" type="presParOf" srcId="{183A34DF-AA92-49E1-8191-0CF6AD17A6AA}" destId="{4586BECF-601C-4C7E-BA7B-E38AEFAB36FA}" srcOrd="17" destOrd="0" presId="urn:microsoft.com/office/officeart/2005/8/layout/list1"/>
    <dgm:cxn modelId="{C493B790-238F-41AA-8C17-60D391074E70}" type="presParOf" srcId="{183A34DF-AA92-49E1-8191-0CF6AD17A6AA}" destId="{4D985EC8-81AD-424E-928B-FC6318E08409}" srcOrd="18" destOrd="0" presId="urn:microsoft.com/office/officeart/2005/8/layout/list1"/>
    <dgm:cxn modelId="{317297CF-381E-482B-A45F-956CBFBFFF5C}" type="presParOf" srcId="{183A34DF-AA92-49E1-8191-0CF6AD17A6AA}" destId="{BA7C9700-DAF7-4A81-AA07-FFC4F9A36698}" srcOrd="19" destOrd="0" presId="urn:microsoft.com/office/officeart/2005/8/layout/list1"/>
    <dgm:cxn modelId="{2A7150CA-6BFA-49D1-9F77-73C90A2C8BF0}" type="presParOf" srcId="{183A34DF-AA92-49E1-8191-0CF6AD17A6AA}" destId="{A84132BE-567C-4D18-814C-65D0AA73E993}" srcOrd="20" destOrd="0" presId="urn:microsoft.com/office/officeart/2005/8/layout/list1"/>
    <dgm:cxn modelId="{A5975A72-888F-4BEF-A99A-45CDB74716C7}" type="presParOf" srcId="{A84132BE-567C-4D18-814C-65D0AA73E993}" destId="{10CD49E7-0A98-4156-8815-A684122176B4}" srcOrd="0" destOrd="0" presId="urn:microsoft.com/office/officeart/2005/8/layout/list1"/>
    <dgm:cxn modelId="{D84DC9C7-0908-4510-8DA7-7328102554A9}" type="presParOf" srcId="{A84132BE-567C-4D18-814C-65D0AA73E993}" destId="{98669749-9F05-4552-B1E0-BA9A4436DF64}" srcOrd="1" destOrd="0" presId="urn:microsoft.com/office/officeart/2005/8/layout/list1"/>
    <dgm:cxn modelId="{AE8BE237-24C5-41B4-9B8A-B3665FBAFA62}" type="presParOf" srcId="{183A34DF-AA92-49E1-8191-0CF6AD17A6AA}" destId="{B720B683-FD6A-4926-B0E1-3B8A6A36B9F1}" srcOrd="21" destOrd="0" presId="urn:microsoft.com/office/officeart/2005/8/layout/list1"/>
    <dgm:cxn modelId="{7486A18E-0573-4230-858A-8F044DBD4A76}" type="presParOf" srcId="{183A34DF-AA92-49E1-8191-0CF6AD17A6AA}" destId="{4B7D04B0-9C38-4A5F-A809-09B822B9EEA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6100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36289"/>
          <a:ext cx="5047501" cy="649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1: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Dữ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liệu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lớn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2238" y="67992"/>
        <a:ext cx="4984095" cy="586034"/>
      </dsp:txXfrm>
    </dsp:sp>
    <dsp:sp modelId="{32363B58-3FF9-4A12-B508-947EC7646F3C}">
      <dsp:nvSpPr>
        <dsp:cNvPr id="0" name=""/>
        <dsp:cNvSpPr/>
      </dsp:nvSpPr>
      <dsp:spPr>
        <a:xfrm>
          <a:off x="0" y="135892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58A92-04C8-499D-B4F2-E47F8F618DD1}">
      <dsp:nvSpPr>
        <dsp:cNvPr id="0" name=""/>
        <dsp:cNvSpPr/>
      </dsp:nvSpPr>
      <dsp:spPr>
        <a:xfrm>
          <a:off x="360535" y="1034209"/>
          <a:ext cx="5047501" cy="649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2: Hadoop</a:t>
          </a:r>
        </a:p>
      </dsp:txBody>
      <dsp:txXfrm>
        <a:off x="392238" y="1065912"/>
        <a:ext cx="4984095" cy="586034"/>
      </dsp:txXfrm>
    </dsp:sp>
    <dsp:sp modelId="{E375FEE4-3561-43D0-943E-0B73583A1871}">
      <dsp:nvSpPr>
        <dsp:cNvPr id="0" name=""/>
        <dsp:cNvSpPr/>
      </dsp:nvSpPr>
      <dsp:spPr>
        <a:xfrm>
          <a:off x="0" y="235684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F21EE-1295-4884-B080-C068C24D9DE4}">
      <dsp:nvSpPr>
        <dsp:cNvPr id="0" name=""/>
        <dsp:cNvSpPr/>
      </dsp:nvSpPr>
      <dsp:spPr>
        <a:xfrm>
          <a:off x="360535" y="2032129"/>
          <a:ext cx="5047501" cy="6494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3: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Kmean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2238" y="2063832"/>
        <a:ext cx="4984095" cy="586034"/>
      </dsp:txXfrm>
    </dsp:sp>
    <dsp:sp modelId="{88CE3B85-D89B-4F1F-AAC1-A5AC2F17450E}">
      <dsp:nvSpPr>
        <dsp:cNvPr id="0" name=""/>
        <dsp:cNvSpPr/>
      </dsp:nvSpPr>
      <dsp:spPr>
        <a:xfrm>
          <a:off x="0" y="335476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C0D34-698E-47D7-B8AF-FE42B45A9AA8}">
      <dsp:nvSpPr>
        <dsp:cNvPr id="0" name=""/>
        <dsp:cNvSpPr/>
      </dsp:nvSpPr>
      <dsp:spPr>
        <a:xfrm>
          <a:off x="360535" y="3030049"/>
          <a:ext cx="5047501" cy="6494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4: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Bài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toán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2238" y="3061752"/>
        <a:ext cx="4984095" cy="586034"/>
      </dsp:txXfrm>
    </dsp:sp>
    <dsp:sp modelId="{4D985EC8-81AD-424E-928B-FC6318E08409}">
      <dsp:nvSpPr>
        <dsp:cNvPr id="0" name=""/>
        <dsp:cNvSpPr/>
      </dsp:nvSpPr>
      <dsp:spPr>
        <a:xfrm>
          <a:off x="0" y="4352689"/>
          <a:ext cx="721071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35199-7AF4-4146-A194-784F3B418150}">
      <dsp:nvSpPr>
        <dsp:cNvPr id="0" name=""/>
        <dsp:cNvSpPr/>
      </dsp:nvSpPr>
      <dsp:spPr>
        <a:xfrm>
          <a:off x="360535" y="4027969"/>
          <a:ext cx="5047501" cy="6494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5: K-Mean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2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hóa</a:t>
          </a:r>
          <a:endParaRPr lang="en-US" sz="2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2238" y="4059672"/>
        <a:ext cx="4984095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1: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Khái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niệm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2: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Cấu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trúc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3: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Nguyên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lý</a:t>
          </a:r>
          <a:endParaRPr lang="en-US" sz="3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3854" y="3464068"/>
        <a:ext cx="4940863" cy="985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42040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7129"/>
          <a:ext cx="5047501" cy="8265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</a:p>
      </dsp:txBody>
      <dsp:txXfrm>
        <a:off x="400884" y="47478"/>
        <a:ext cx="4966803" cy="745862"/>
      </dsp:txXfrm>
    </dsp:sp>
    <dsp:sp modelId="{87E2FD7C-0729-47B8-B1FB-A44E439BE764}">
      <dsp:nvSpPr>
        <dsp:cNvPr id="0" name=""/>
        <dsp:cNvSpPr/>
      </dsp:nvSpPr>
      <dsp:spPr>
        <a:xfrm>
          <a:off x="0" y="169048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284731"/>
          <a:ext cx="5047501" cy="8265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MapReduce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1325080"/>
        <a:ext cx="4966803" cy="745862"/>
      </dsp:txXfrm>
    </dsp:sp>
    <dsp:sp modelId="{D3100D16-F6A5-4527-A800-7EA34E853217}">
      <dsp:nvSpPr>
        <dsp:cNvPr id="0" name=""/>
        <dsp:cNvSpPr/>
      </dsp:nvSpPr>
      <dsp:spPr>
        <a:xfrm>
          <a:off x="0" y="296056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50984-F4E4-43E6-9E16-91FAAB375D40}">
      <dsp:nvSpPr>
        <dsp:cNvPr id="0" name=""/>
        <dsp:cNvSpPr/>
      </dsp:nvSpPr>
      <dsp:spPr>
        <a:xfrm>
          <a:off x="360535" y="2547289"/>
          <a:ext cx="5047501" cy="8265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YARN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2587638"/>
        <a:ext cx="4966803" cy="745862"/>
      </dsp:txXfrm>
    </dsp:sp>
    <dsp:sp modelId="{E7351307-5BD1-403B-A1BF-1058796C5E99}">
      <dsp:nvSpPr>
        <dsp:cNvPr id="0" name=""/>
        <dsp:cNvSpPr/>
      </dsp:nvSpPr>
      <dsp:spPr>
        <a:xfrm>
          <a:off x="0" y="423064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817369"/>
          <a:ext cx="5047501" cy="8265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Hadoop Common</a:t>
          </a: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3857718"/>
        <a:ext cx="4966803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881111"/>
          <a:ext cx="7210716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0347"/>
          <a:ext cx="5047501" cy="1682084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HDFS</a:t>
          </a:r>
        </a:p>
      </dsp:txBody>
      <dsp:txXfrm>
        <a:off x="442648" y="122460"/>
        <a:ext cx="4883275" cy="1517858"/>
      </dsp:txXfrm>
    </dsp:sp>
    <dsp:sp modelId="{87E2FD7C-0729-47B8-B1FB-A44E439BE764}">
      <dsp:nvSpPr>
        <dsp:cNvPr id="0" name=""/>
        <dsp:cNvSpPr/>
      </dsp:nvSpPr>
      <dsp:spPr>
        <a:xfrm>
          <a:off x="0" y="3466631"/>
          <a:ext cx="7210716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2625311"/>
          <a:ext cx="5047501" cy="16826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MapReduce</a:t>
          </a:r>
        </a:p>
      </dsp:txBody>
      <dsp:txXfrm>
        <a:off x="442675" y="2707451"/>
        <a:ext cx="4883221" cy="1518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42040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7129"/>
          <a:ext cx="5047501" cy="8265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Khởi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tạo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tâm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cụm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ban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đầu</a:t>
          </a:r>
          <a:endParaRPr lang="en-US" sz="2000" b="1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47478"/>
        <a:ext cx="4966803" cy="745862"/>
      </dsp:txXfrm>
    </dsp:sp>
    <dsp:sp modelId="{87E2FD7C-0729-47B8-B1FB-A44E439BE764}">
      <dsp:nvSpPr>
        <dsp:cNvPr id="0" name=""/>
        <dsp:cNvSpPr/>
      </dsp:nvSpPr>
      <dsp:spPr>
        <a:xfrm>
          <a:off x="0" y="169048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284731"/>
          <a:ext cx="5047501" cy="8265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toán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khoảng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cách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gán</a:t>
          </a:r>
          <a:r>
            <a:rPr lang="en-US" sz="2000" b="1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000" b="1" kern="1200" dirty="0" err="1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cụm</a:t>
          </a:r>
          <a:endParaRPr lang="en-US" sz="2000" b="1" kern="1200" dirty="0">
            <a:latin typeface="+mn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1325080"/>
        <a:ext cx="4966803" cy="745862"/>
      </dsp:txXfrm>
    </dsp:sp>
    <dsp:sp modelId="{D3100D16-F6A5-4527-A800-7EA34E853217}">
      <dsp:nvSpPr>
        <dsp:cNvPr id="0" name=""/>
        <dsp:cNvSpPr/>
      </dsp:nvSpPr>
      <dsp:spPr>
        <a:xfrm>
          <a:off x="0" y="296056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50984-F4E4-43E6-9E16-91FAAB375D40}">
      <dsp:nvSpPr>
        <dsp:cNvPr id="0" name=""/>
        <dsp:cNvSpPr/>
      </dsp:nvSpPr>
      <dsp:spPr>
        <a:xfrm>
          <a:off x="360535" y="2547289"/>
          <a:ext cx="5047501" cy="82656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Cập</a:t>
          </a:r>
          <a:r>
            <a:rPr lang="en-US" sz="2000" b="1" kern="1200" dirty="0"/>
            <a:t> </a:t>
          </a:r>
          <a:r>
            <a:rPr lang="en-US" sz="2000" b="1" kern="1200" dirty="0" err="1"/>
            <a:t>nhật</a:t>
          </a:r>
          <a:r>
            <a:rPr lang="en-US" sz="2000" b="1" kern="1200" dirty="0"/>
            <a:t> </a:t>
          </a:r>
          <a:r>
            <a:rPr lang="en-US" sz="2000" b="1" kern="1200" dirty="0" err="1"/>
            <a:t>lại</a:t>
          </a:r>
          <a:r>
            <a:rPr lang="en-US" sz="2000" b="1" kern="1200" dirty="0"/>
            <a:t> </a:t>
          </a:r>
          <a:r>
            <a:rPr lang="en-US" sz="2000" b="1" kern="1200" dirty="0" err="1"/>
            <a:t>trọng</a:t>
          </a:r>
          <a:r>
            <a:rPr lang="en-US" sz="2000" b="1" kern="1200" dirty="0"/>
            <a:t> </a:t>
          </a:r>
          <a:r>
            <a:rPr lang="en-US" sz="2000" b="1" kern="1200" dirty="0" err="1"/>
            <a:t>tâm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0884" y="2587638"/>
        <a:ext cx="4966803" cy="745862"/>
      </dsp:txXfrm>
    </dsp:sp>
    <dsp:sp modelId="{E7351307-5BD1-403B-A1BF-1058796C5E99}">
      <dsp:nvSpPr>
        <dsp:cNvPr id="0" name=""/>
        <dsp:cNvSpPr/>
      </dsp:nvSpPr>
      <dsp:spPr>
        <a:xfrm>
          <a:off x="0" y="4230649"/>
          <a:ext cx="7210716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817369"/>
          <a:ext cx="5047501" cy="8265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Lặp</a:t>
          </a:r>
          <a:r>
            <a:rPr lang="en-US" sz="2000" b="1" kern="1200" dirty="0"/>
            <a:t> </a:t>
          </a:r>
          <a:r>
            <a:rPr lang="en-US" sz="2000" b="1" kern="1200" dirty="0" err="1"/>
            <a:t>lại</a:t>
          </a:r>
          <a:r>
            <a:rPr lang="en-US" sz="2000" b="1" kern="1200" dirty="0"/>
            <a:t> </a:t>
          </a:r>
          <a:r>
            <a:rPr lang="en-US" sz="2000" b="1" kern="1200" dirty="0" err="1"/>
            <a:t>và</a:t>
          </a:r>
          <a:r>
            <a:rPr lang="en-US" sz="2000" b="1" kern="1200" dirty="0"/>
            <a:t> </a:t>
          </a:r>
          <a:r>
            <a:rPr lang="en-US" sz="2000" b="1" kern="1200" dirty="0" err="1"/>
            <a:t>kiểm</a:t>
          </a:r>
          <a:r>
            <a:rPr lang="en-US" sz="2000" b="1" kern="1200" dirty="0"/>
            <a:t> </a:t>
          </a:r>
          <a:r>
            <a:rPr lang="en-US" sz="2000" b="1" kern="1200" dirty="0" err="1"/>
            <a:t>tra</a:t>
          </a:r>
          <a:r>
            <a:rPr lang="en-US" sz="2000" b="1" kern="1200" dirty="0"/>
            <a:t> </a:t>
          </a:r>
          <a:r>
            <a:rPr lang="en-US" sz="2000" b="1" kern="1200" dirty="0" err="1"/>
            <a:t>điều</a:t>
          </a:r>
          <a:r>
            <a:rPr lang="en-US" sz="2000" b="1" kern="1200" dirty="0"/>
            <a:t> </a:t>
          </a:r>
          <a:r>
            <a:rPr lang="en-US" sz="2000" b="1" kern="1200" dirty="0" err="1"/>
            <a:t>kiện</a:t>
          </a:r>
          <a:r>
            <a:rPr lang="en-US" sz="2000" b="1" kern="1200" dirty="0"/>
            <a:t> </a:t>
          </a:r>
          <a:r>
            <a:rPr lang="en-US" sz="2000" b="1" kern="1200" dirty="0" err="1"/>
            <a:t>dừng</a:t>
          </a:r>
          <a:endParaRPr lang="en-US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0884" y="3857718"/>
        <a:ext cx="4966803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36529"/>
          <a:ext cx="72107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70849"/>
          <a:ext cx="5047501" cy="5313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1: Input</a:t>
          </a:r>
        </a:p>
      </dsp:txBody>
      <dsp:txXfrm>
        <a:off x="386474" y="96788"/>
        <a:ext cx="4995623" cy="479482"/>
      </dsp:txXfrm>
    </dsp:sp>
    <dsp:sp modelId="{32363B58-3FF9-4A12-B508-947EC7646F3C}">
      <dsp:nvSpPr>
        <dsp:cNvPr id="0" name=""/>
        <dsp:cNvSpPr/>
      </dsp:nvSpPr>
      <dsp:spPr>
        <a:xfrm>
          <a:off x="0" y="1153009"/>
          <a:ext cx="72107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58A92-04C8-499D-B4F2-E47F8F618DD1}">
      <dsp:nvSpPr>
        <dsp:cNvPr id="0" name=""/>
        <dsp:cNvSpPr/>
      </dsp:nvSpPr>
      <dsp:spPr>
        <a:xfrm>
          <a:off x="360535" y="887329"/>
          <a:ext cx="5047501" cy="5313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2: Splitting</a:t>
          </a:r>
        </a:p>
      </dsp:txBody>
      <dsp:txXfrm>
        <a:off x="386474" y="913268"/>
        <a:ext cx="4995623" cy="479482"/>
      </dsp:txXfrm>
    </dsp:sp>
    <dsp:sp modelId="{E375FEE4-3561-43D0-943E-0B73583A1871}">
      <dsp:nvSpPr>
        <dsp:cNvPr id="0" name=""/>
        <dsp:cNvSpPr/>
      </dsp:nvSpPr>
      <dsp:spPr>
        <a:xfrm>
          <a:off x="0" y="1969489"/>
          <a:ext cx="72107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F21EE-1295-4884-B080-C068C24D9DE4}">
      <dsp:nvSpPr>
        <dsp:cNvPr id="0" name=""/>
        <dsp:cNvSpPr/>
      </dsp:nvSpPr>
      <dsp:spPr>
        <a:xfrm>
          <a:off x="360535" y="1703809"/>
          <a:ext cx="5047501" cy="5313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3: Mapping</a:t>
          </a:r>
        </a:p>
      </dsp:txBody>
      <dsp:txXfrm>
        <a:off x="386474" y="1729748"/>
        <a:ext cx="4995623" cy="479482"/>
      </dsp:txXfrm>
    </dsp:sp>
    <dsp:sp modelId="{88CE3B85-D89B-4F1F-AAC1-A5AC2F17450E}">
      <dsp:nvSpPr>
        <dsp:cNvPr id="0" name=""/>
        <dsp:cNvSpPr/>
      </dsp:nvSpPr>
      <dsp:spPr>
        <a:xfrm>
          <a:off x="0" y="2785969"/>
          <a:ext cx="72107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C0D34-698E-47D7-B8AF-FE42B45A9AA8}">
      <dsp:nvSpPr>
        <dsp:cNvPr id="0" name=""/>
        <dsp:cNvSpPr/>
      </dsp:nvSpPr>
      <dsp:spPr>
        <a:xfrm>
          <a:off x="360535" y="2520289"/>
          <a:ext cx="5047501" cy="5313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4: Shuffling</a:t>
          </a:r>
        </a:p>
      </dsp:txBody>
      <dsp:txXfrm>
        <a:off x="386474" y="2546228"/>
        <a:ext cx="4995623" cy="479482"/>
      </dsp:txXfrm>
    </dsp:sp>
    <dsp:sp modelId="{4D985EC8-81AD-424E-928B-FC6318E08409}">
      <dsp:nvSpPr>
        <dsp:cNvPr id="0" name=""/>
        <dsp:cNvSpPr/>
      </dsp:nvSpPr>
      <dsp:spPr>
        <a:xfrm>
          <a:off x="0" y="3602449"/>
          <a:ext cx="72107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35199-7AF4-4146-A194-784F3B418150}">
      <dsp:nvSpPr>
        <dsp:cNvPr id="0" name=""/>
        <dsp:cNvSpPr/>
      </dsp:nvSpPr>
      <dsp:spPr>
        <a:xfrm>
          <a:off x="360535" y="3336769"/>
          <a:ext cx="5047501" cy="5313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5: Reducing</a:t>
          </a:r>
        </a:p>
      </dsp:txBody>
      <dsp:txXfrm>
        <a:off x="386474" y="3362708"/>
        <a:ext cx="4995623" cy="479482"/>
      </dsp:txXfrm>
    </dsp:sp>
    <dsp:sp modelId="{4B7D04B0-9C38-4A5F-A809-09B822B9EEAF}">
      <dsp:nvSpPr>
        <dsp:cNvPr id="0" name=""/>
        <dsp:cNvSpPr/>
      </dsp:nvSpPr>
      <dsp:spPr>
        <a:xfrm>
          <a:off x="0" y="4418929"/>
          <a:ext cx="72107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69749-9F05-4552-B1E0-BA9A4436DF64}">
      <dsp:nvSpPr>
        <dsp:cNvPr id="0" name=""/>
        <dsp:cNvSpPr/>
      </dsp:nvSpPr>
      <dsp:spPr>
        <a:xfrm>
          <a:off x="360535" y="4153249"/>
          <a:ext cx="5047501" cy="53136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6: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Lặp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lại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kiểm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điều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kiện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dừng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6474" y="4179188"/>
        <a:ext cx="499562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7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svg"/><Relationship Id="rId10" Type="http://schemas.openxmlformats.org/officeDocument/2006/relationships/image" Target="../media/image2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08" y="1227419"/>
            <a:ext cx="9001083" cy="2226533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Sử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dụng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K-Mean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kết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hợp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Hadoop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để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phân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cụm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chất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lượng</a:t>
            </a:r>
            <a:r>
              <a:rPr lang="en-US" sz="4800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ckwell" panose="02060603020205020403" pitchFamily="18" charset="0"/>
              </a:rPr>
              <a:t>sữa</a:t>
            </a:r>
            <a:endParaRPr lang="en-US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99601" y="3453952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990" y="51168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10328436" y="-67054"/>
            <a:ext cx="2331682" cy="233168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18960" y="1852956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400518" y="5287217"/>
            <a:ext cx="1938617" cy="19386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383914" y="4965178"/>
            <a:ext cx="2277806" cy="227780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893345">
            <a:off x="9286008" y="990501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520790">
            <a:off x="10250163" y="2348460"/>
            <a:ext cx="1488402" cy="148840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57F277-5417-B8FF-E3D7-E1A8BAFD873D}"/>
              </a:ext>
            </a:extLst>
          </p:cNvPr>
          <p:cNvSpPr txBox="1">
            <a:spLocks/>
          </p:cNvSpPr>
          <p:nvPr/>
        </p:nvSpPr>
        <p:spPr>
          <a:xfrm>
            <a:off x="3737857" y="403956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 </a:t>
            </a:r>
            <a:r>
              <a:rPr lang="en-US" sz="3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3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3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3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Đắc</a:t>
            </a:r>
            <a:r>
              <a:rPr lang="en-US" sz="3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Hiếu</a:t>
            </a:r>
            <a:endParaRPr lang="en-US" sz="3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   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Huy - 2051063588</a:t>
            </a:r>
          </a:p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Thùy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 - 2051063841</a:t>
            </a: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Toán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700647" cy="435133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400" b="1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400" b="1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tài</a:t>
            </a:r>
            <a:r>
              <a:rPr lang="en-US" sz="2400" b="1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K-Mean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Hadoop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cụm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dirty="0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sữa</a:t>
            </a:r>
            <a:endParaRPr lang="en-US" sz="2400" b="1" dirty="0">
              <a:solidFill>
                <a:srgbClr val="1F4E79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đích bài toán:</a:t>
            </a:r>
            <a:endParaRPr lang="en-US" sz="24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Nunito Light"/>
              <a:buChar char="○"/>
            </a:pPr>
            <a:r>
              <a:rPr lang="vi-VN" sz="2200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Tối ưu hóa quy trình sản xuất</a:t>
            </a:r>
            <a:r>
              <a:rPr lang="en-US" sz="2200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buFont typeface="Nunito Light"/>
              <a:buChar char="○"/>
            </a:pPr>
            <a:r>
              <a:rPr lang="vi-VN" sz="2200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 giá và kiểm soát chất lượng sữa</a:t>
            </a:r>
            <a:r>
              <a:rPr lang="en-US" sz="2200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buFont typeface="Nunito Light"/>
              <a:buChar char="○"/>
            </a:pPr>
            <a:r>
              <a:rPr lang="en-US" sz="2000" dirty="0" err="1">
                <a:solidFill>
                  <a:srgbClr val="1F4E79"/>
                </a:solidFill>
              </a:rPr>
              <a:t>Sữa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uống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trực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tiếp</a:t>
            </a:r>
            <a:endParaRPr lang="en-US" sz="2000" dirty="0">
              <a:solidFill>
                <a:srgbClr val="1F4E79"/>
              </a:solidFill>
            </a:endParaRPr>
          </a:p>
          <a:p>
            <a:pPr lvl="3">
              <a:buFont typeface="Nunito Light"/>
              <a:buChar char="○"/>
            </a:pPr>
            <a:r>
              <a:rPr lang="en-US" sz="2000" dirty="0" err="1">
                <a:solidFill>
                  <a:srgbClr val="1F4E79"/>
                </a:solidFill>
              </a:rPr>
              <a:t>Sữa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dùng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để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sản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xuất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sữa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chua</a:t>
            </a:r>
            <a:r>
              <a:rPr lang="en-US" sz="2000" dirty="0">
                <a:solidFill>
                  <a:srgbClr val="1F4E79"/>
                </a:solidFill>
              </a:rPr>
              <a:t>, dung </a:t>
            </a:r>
            <a:r>
              <a:rPr lang="en-US" sz="2000" dirty="0" err="1">
                <a:solidFill>
                  <a:srgbClr val="1F4E79"/>
                </a:solidFill>
              </a:rPr>
              <a:t>trong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công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nghiệp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thực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phẩm</a:t>
            </a:r>
            <a:endParaRPr lang="en-US" sz="2000" dirty="0">
              <a:solidFill>
                <a:srgbClr val="1F4E79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Nunito Light"/>
              <a:buChar char="○"/>
            </a:pPr>
            <a:r>
              <a:rPr lang="en-US" sz="2200" dirty="0" err="1">
                <a:solidFill>
                  <a:srgbClr val="1F4E79"/>
                </a:solidFill>
              </a:rPr>
              <a:t>Phân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loại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sữa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theo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mục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đích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sử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dụng</a:t>
            </a:r>
            <a:r>
              <a:rPr lang="en-US" sz="2200" dirty="0">
                <a:solidFill>
                  <a:srgbClr val="1F4E79"/>
                </a:solidFill>
              </a:rPr>
              <a:t>.</a:t>
            </a:r>
          </a:p>
          <a:p>
            <a:pPr lvl="2">
              <a:buFont typeface="Nunito Light"/>
              <a:buChar char="○"/>
            </a:pPr>
            <a:r>
              <a:rPr lang="en-US" sz="2200" dirty="0" err="1">
                <a:solidFill>
                  <a:srgbClr val="1F4E79"/>
                </a:solidFill>
              </a:rPr>
              <a:t>Nghiên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cứu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và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phát</a:t>
            </a:r>
            <a:r>
              <a:rPr lang="en-US" sz="2200" dirty="0">
                <a:solidFill>
                  <a:srgbClr val="1F4E79"/>
                </a:solidFill>
              </a:rPr>
              <a:t> </a:t>
            </a:r>
            <a:r>
              <a:rPr lang="en-US" sz="2200" dirty="0" err="1">
                <a:solidFill>
                  <a:srgbClr val="1F4E79"/>
                </a:solidFill>
              </a:rPr>
              <a:t>triển</a:t>
            </a:r>
            <a:r>
              <a:rPr lang="en-US" sz="2200" dirty="0">
                <a:solidFill>
                  <a:srgbClr val="1F4E79"/>
                </a:solidFill>
              </a:rPr>
              <a:t>.</a:t>
            </a:r>
            <a:endParaRPr lang="en-US" sz="20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4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4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</a:t>
            </a:r>
            <a:endParaRPr lang="en-US" sz="2200" b="1" dirty="0">
              <a:solidFill>
                <a:srgbClr val="1F4E7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endParaRPr lang="en-US" sz="2200" dirty="0">
              <a:solidFill>
                <a:srgbClr val="1F4E79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b="1" dirty="0">
              <a:solidFill>
                <a:srgbClr val="1F4E79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Nunito Light"/>
              <a:buChar char="○"/>
            </a:pPr>
            <a:endParaRPr lang="vi-VN" sz="2000" dirty="0">
              <a:solidFill>
                <a:srgbClr val="1F4E79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9C239B-1627-6EAD-4FE3-FFC4ADA1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Thuật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toán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K-Mean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60C483-6C28-482F-4153-3AF6F8DC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404761-0492-BDE3-84A0-2EF10E3C9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35417D-5610-D5EA-9685-F8144A9879E3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B76720-137B-142E-69C6-023ED2B0E01A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285461-D347-2EA3-7B7E-9EFEBCD245AB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95542E-1D85-C952-A7B6-30F53CBDC3FE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8B56CB-D427-CC93-524E-8B10BFE539E0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CE92E56-4433-A85A-A711-8471F0AE9212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Beaker">
              <a:extLst>
                <a:ext uri="{FF2B5EF4-FFF2-40B4-BE49-F238E27FC236}">
                  <a16:creationId xmlns:a16="http://schemas.microsoft.com/office/drawing/2014/main" id="{660CE520-4437-50F4-F6CD-60A950DC9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A98B052-5356-9A9E-606D-08EDB5FCDC57}"/>
              </a:ext>
            </a:extLst>
          </p:cNvPr>
          <p:cNvSpPr txBox="1"/>
          <p:nvPr/>
        </p:nvSpPr>
        <p:spPr>
          <a:xfrm>
            <a:off x="238801" y="1563832"/>
            <a:ext cx="6392332" cy="255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 (k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chia).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(k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1E6CA2-ADD5-4010-7039-E4CC91C3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Các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bước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của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K-Mean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3324BF-6DA4-CE82-E61C-54405B03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FB0A91-510C-3880-A14A-543488902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151466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E776D5D-D673-511B-861D-94B3842EE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0E9842-760E-9677-BE4B-86A797E09AD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DBE79-B7B0-B8D8-E0B5-0F4A3D7BDB65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76B668-C4B7-89C5-8F58-CDED13F9C34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07ABA5-15A7-2B86-EF04-A6D0663E24D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4CF0FB-9574-7DED-75DF-2EEB4DDC6953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B26AC1-F57F-3DAA-0987-41628D43CAA9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Beaker">
              <a:extLst>
                <a:ext uri="{FF2B5EF4-FFF2-40B4-BE49-F238E27FC236}">
                  <a16:creationId xmlns:a16="http://schemas.microsoft.com/office/drawing/2014/main" id="{C92B7164-8A49-28E6-4573-AAF7A72F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81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Thuật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toán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6868531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1F4E79"/>
                </a:solidFill>
              </a:rPr>
              <a:t> K-Means:</a:t>
            </a:r>
          </a:p>
          <a:p>
            <a:pPr lvl="1" algn="just"/>
            <a:r>
              <a:rPr lang="en-US" sz="2000" dirty="0" err="1">
                <a:solidFill>
                  <a:srgbClr val="1F4E79"/>
                </a:solidFill>
              </a:rPr>
              <a:t>Gặp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vấn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đề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khi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dữ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liệu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lớn</a:t>
            </a:r>
            <a:r>
              <a:rPr lang="en-US" sz="2000" dirty="0">
                <a:solidFill>
                  <a:srgbClr val="1F4E79"/>
                </a:solidFill>
              </a:rPr>
              <a:t>.</a:t>
            </a:r>
          </a:p>
          <a:p>
            <a:pPr lvl="1" algn="just"/>
            <a:r>
              <a:rPr lang="en-US" sz="2000" dirty="0" err="1">
                <a:solidFill>
                  <a:srgbClr val="1F4E79"/>
                </a:solidFill>
              </a:rPr>
              <a:t>Tính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toán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từ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các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điểm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đến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tâm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cụm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tốn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thời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gian</a:t>
            </a:r>
            <a:r>
              <a:rPr lang="en-US" sz="2000" dirty="0">
                <a:solidFill>
                  <a:srgbClr val="1F4E79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1F4E79"/>
                </a:solidFill>
              </a:rPr>
              <a:t>=&gt; </a:t>
            </a:r>
            <a:r>
              <a:rPr lang="en-US" sz="2400" dirty="0" err="1">
                <a:solidFill>
                  <a:srgbClr val="1F4E79"/>
                </a:solidFill>
              </a:rPr>
              <a:t>Cần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Mapreduce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hóa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để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có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thể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thực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hiện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tính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toán</a:t>
            </a:r>
            <a:r>
              <a:rPr lang="en-US" sz="2400" dirty="0">
                <a:solidFill>
                  <a:srgbClr val="1F4E79"/>
                </a:solidFill>
              </a:rPr>
              <a:t> song </a:t>
            </a:r>
            <a:r>
              <a:rPr lang="en-US" sz="2400" dirty="0" err="1">
                <a:solidFill>
                  <a:srgbClr val="1F4E79"/>
                </a:solidFill>
              </a:rPr>
              <a:t>song</a:t>
            </a:r>
            <a:r>
              <a:rPr lang="en-US" sz="2400" dirty="0">
                <a:solidFill>
                  <a:srgbClr val="1F4E79"/>
                </a:solidFill>
              </a:rPr>
              <a:t>, </a:t>
            </a:r>
            <a:r>
              <a:rPr lang="en-US" sz="2400" dirty="0" err="1">
                <a:solidFill>
                  <a:srgbClr val="1F4E79"/>
                </a:solidFill>
              </a:rPr>
              <a:t>đồng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thời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giúp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giảm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thời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gian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thực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hiện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thuật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toán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và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tăng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hiệu</a:t>
            </a:r>
            <a:r>
              <a:rPr lang="en-US" sz="2400" dirty="0">
                <a:solidFill>
                  <a:srgbClr val="1F4E79"/>
                </a:solidFill>
              </a:rPr>
              <a:t> </a:t>
            </a:r>
            <a:r>
              <a:rPr lang="en-US" sz="2400" dirty="0" err="1">
                <a:solidFill>
                  <a:srgbClr val="1F4E79"/>
                </a:solidFill>
              </a:rPr>
              <a:t>quả</a:t>
            </a:r>
            <a:r>
              <a:rPr lang="en-US" sz="2400" dirty="0">
                <a:solidFill>
                  <a:srgbClr val="1F4E79"/>
                </a:solidFill>
              </a:rPr>
              <a:t>.</a:t>
            </a:r>
            <a:endParaRPr lang="en-US" dirty="0">
              <a:solidFill>
                <a:srgbClr val="1F4E79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12" name="Picture 2" descr="Untitled Diagram-Page-2">
            <a:extLst>
              <a:ext uri="{FF2B5EF4-FFF2-40B4-BE49-F238E27FC236}">
                <a16:creationId xmlns:a16="http://schemas.microsoft.com/office/drawing/2014/main" id="{BAE9725C-B312-3719-D38B-DE301974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948" y="211882"/>
            <a:ext cx="4479919" cy="628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8AA4F-20E9-E302-F229-E9993DAD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MapReduce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0742F3-DD8B-8EE4-71CA-ED44E803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 err="1">
                <a:solidFill>
                  <a:srgbClr val="1F4E79"/>
                </a:solidFill>
              </a:rPr>
              <a:t>Xử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lý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tính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toán</a:t>
            </a:r>
            <a:r>
              <a:rPr lang="en-US" sz="2000" dirty="0">
                <a:solidFill>
                  <a:srgbClr val="1F4E79"/>
                </a:solidFill>
              </a:rPr>
              <a:t> song </a:t>
            </a:r>
            <a:r>
              <a:rPr lang="en-US" sz="2000" dirty="0" err="1">
                <a:solidFill>
                  <a:srgbClr val="1F4E79"/>
                </a:solidFill>
              </a:rPr>
              <a:t>song</a:t>
            </a:r>
            <a:r>
              <a:rPr lang="en-US" sz="2000" dirty="0">
                <a:solidFill>
                  <a:srgbClr val="1F4E79"/>
                </a:solidFill>
              </a:rPr>
              <a:t>, </a:t>
            </a:r>
            <a:r>
              <a:rPr lang="en-US" sz="2000" dirty="0" err="1">
                <a:solidFill>
                  <a:srgbClr val="1F4E79"/>
                </a:solidFill>
              </a:rPr>
              <a:t>phân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tán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trên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hệ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thống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1F4E79"/>
                </a:solidFill>
              </a:rPr>
              <a:t>    </a:t>
            </a:r>
            <a:r>
              <a:rPr lang="en-US" sz="2000" dirty="0" err="1">
                <a:solidFill>
                  <a:srgbClr val="1F4E79"/>
                </a:solidFill>
              </a:rPr>
              <a:t>phân</a:t>
            </a:r>
            <a:r>
              <a:rPr lang="en-US" sz="2000" dirty="0">
                <a:solidFill>
                  <a:srgbClr val="1F4E79"/>
                </a:solidFill>
              </a:rPr>
              <a:t> </a:t>
            </a:r>
            <a:r>
              <a:rPr lang="en-US" sz="2000" dirty="0" err="1">
                <a:solidFill>
                  <a:srgbClr val="1F4E79"/>
                </a:solidFill>
              </a:rPr>
              <a:t>tán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Map: </a:t>
            </a:r>
          </a:p>
          <a:p>
            <a:pPr lvl="2"/>
            <a:r>
              <a:rPr lang="en-VN" dirty="0">
                <a:solidFill>
                  <a:srgbClr val="1F4E79"/>
                </a:solidFill>
              </a:rPr>
              <a:t>Phân cụm trên từng nhóm nhỏ dữ liệu</a:t>
            </a:r>
          </a:p>
          <a:p>
            <a:pPr lvl="2"/>
            <a:r>
              <a:rPr lang="en-VN" dirty="0">
                <a:solidFill>
                  <a:srgbClr val="1F4E79"/>
                </a:solidFill>
              </a:rPr>
              <a:t>Với mỗi điểm dữ liệu, tìm trọng tâm gần nhất</a:t>
            </a:r>
          </a:p>
          <a:p>
            <a:pPr lvl="2"/>
            <a:r>
              <a:rPr lang="en-VN" dirty="0">
                <a:solidFill>
                  <a:srgbClr val="1F4E79"/>
                </a:solidFill>
              </a:rPr>
              <a:t>Tạo cặp key/value, với key là trọng tâm gần nhất, value là toạ độ của điểm đang xé</a:t>
            </a:r>
            <a:r>
              <a:rPr lang="en-VN" sz="1600" dirty="0">
                <a:solidFill>
                  <a:srgbClr val="1F4E79"/>
                </a:solidFill>
              </a:rPr>
              <a:t>t</a:t>
            </a:r>
          </a:p>
          <a:p>
            <a:pPr lvl="1"/>
            <a:r>
              <a:rPr lang="en-US" sz="2000" dirty="0">
                <a:solidFill>
                  <a:srgbClr val="1F4E79"/>
                </a:solidFill>
                <a:latin typeface="Tahoma"/>
                <a:ea typeface="Tahoma"/>
                <a:cs typeface="Tahoma"/>
              </a:rPr>
              <a:t>Reduce:</a:t>
            </a:r>
          </a:p>
          <a:p>
            <a:pPr lvl="2"/>
            <a:r>
              <a:rPr lang="en-VN" dirty="0">
                <a:solidFill>
                  <a:srgbClr val="1F4E79"/>
                </a:solidFill>
              </a:rPr>
              <a:t>Tính tâm mới của các dữ liệu được gom (theo từng tâm)</a:t>
            </a:r>
          </a:p>
          <a:p>
            <a:pPr marL="914400" lvl="2" indent="0">
              <a:buNone/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028E3C-1BCC-104F-68BA-776243102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070" y="-239917"/>
            <a:ext cx="7753729" cy="7097917"/>
            <a:chOff x="5665070" y="-239917"/>
            <a:chExt cx="7753729" cy="70979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EC57ED-9C83-19C4-66E0-C3F19EAD2349}"/>
                </a:ext>
              </a:extLst>
            </p:cNvPr>
            <p:cNvGrpSpPr/>
            <p:nvPr/>
          </p:nvGrpSpPr>
          <p:grpSpPr>
            <a:xfrm>
              <a:off x="9055676" y="0"/>
              <a:ext cx="3153612" cy="6858000"/>
              <a:chOff x="9055676" y="0"/>
              <a:chExt cx="3153612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DC98B4-A354-D2E4-AF9A-8B5ACF9F1939}"/>
                  </a:ext>
                </a:extLst>
              </p:cNvPr>
              <p:cNvSpPr/>
              <p:nvPr/>
            </p:nvSpPr>
            <p:spPr>
              <a:xfrm>
                <a:off x="9239220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597CB3-F275-2385-A91B-7A4F8D2A3E7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39B2E6-81E0-32E5-0212-971B9E27AF59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0FE770-674B-DA0C-AE2D-696AAA717082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BD0DC0-DEBE-33ED-F581-E514D16ADF79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Graphic 7" descr="Clipboard">
              <a:extLst>
                <a:ext uri="{FF2B5EF4-FFF2-40B4-BE49-F238E27FC236}">
                  <a16:creationId xmlns:a16="http://schemas.microsoft.com/office/drawing/2014/main" id="{FA98B91F-FEB0-FC99-5380-90C9CFE86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5070" y="-239917"/>
              <a:ext cx="7753729" cy="3668917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0B7F38A-CE7C-6E7C-2E4E-C832F32BBF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68" y="396347"/>
            <a:ext cx="4521200" cy="262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73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BB2955-1F73-E35E-5290-776B21A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MapReduce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3C55CE-C647-A366-435A-7FBB89E0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1F4E79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rgbClr val="1F4E79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F4E79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1800" dirty="0">
                <a:solidFill>
                  <a:srgbClr val="1F4E79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F4E79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1800" dirty="0" err="1">
                <a:solidFill>
                  <a:srgbClr val="1F4E79"/>
                </a:solidFill>
                <a:effectLst/>
                <a:ea typeface="Times New Roman" panose="02020603050405020304" pitchFamily="18" charset="0"/>
              </a:rPr>
              <a:t>iải</a:t>
            </a:r>
            <a:r>
              <a:rPr lang="en-US" sz="1800" dirty="0">
                <a:solidFill>
                  <a:srgbClr val="1F4E7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F4E79"/>
                </a:solidFill>
                <a:effectLst/>
                <a:ea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1F4E79"/>
                </a:solidFill>
                <a:effectLst/>
                <a:ea typeface="Times New Roman" panose="02020603050405020304" pitchFamily="18" charset="0"/>
              </a:rPr>
              <a:t> MapReduce </a:t>
            </a:r>
            <a:r>
              <a:rPr lang="en-US" sz="1800" dirty="0" err="1">
                <a:solidFill>
                  <a:srgbClr val="1F4E79"/>
                </a:solidFill>
                <a:effectLst/>
                <a:ea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1F4E79"/>
                </a:solidFill>
                <a:effectLst/>
                <a:ea typeface="Times New Roman" panose="02020603050405020304" pitchFamily="18" charset="0"/>
              </a:rPr>
              <a:t> K-Mean</a:t>
            </a:r>
            <a:endParaRPr lang="en-US" sz="1800" dirty="0">
              <a:solidFill>
                <a:srgbClr val="1F4E79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EEC432-53A5-BF25-5CA1-F69C03C03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024666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EE1A5EF-8715-B245-A6CE-978BCEC00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F890DC-84C1-AFCE-EDC9-36C054CF81E5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D5C13C-993E-59CA-BCAE-CC4FC2C12585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391D19-1E6B-DAA5-10D2-B4B17A332014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D959AA-9829-FDAA-ED40-9A28DB94D9F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9FCA27-DFB8-211C-225A-A44D2A5CA620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42C41B-8451-0595-1128-29E39AAAEA67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Beaker">
              <a:extLst>
                <a:ext uri="{FF2B5EF4-FFF2-40B4-BE49-F238E27FC236}">
                  <a16:creationId xmlns:a16="http://schemas.microsoft.com/office/drawing/2014/main" id="{11C83D9E-41A8-FD20-6BD6-7C2892DA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4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7790024-EAC6-9809-B1FB-57E4ED344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02217"/>
            <a:ext cx="4809252" cy="3429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9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Khái</a:t>
            </a:r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9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quát</a:t>
            </a:r>
            <a:endParaRPr lang="en-US" sz="9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462A71-5DF2-21FB-595F-A9F888BC3445}"/>
              </a:ext>
            </a:extLst>
          </p:cNvPr>
          <p:cNvGrpSpPr/>
          <p:nvPr/>
        </p:nvGrpSpPr>
        <p:grpSpPr>
          <a:xfrm>
            <a:off x="4250266" y="0"/>
            <a:ext cx="7941733" cy="6858000"/>
            <a:chOff x="9221932" y="0"/>
            <a:chExt cx="2970068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10BB0D-3C13-F5DA-CCBF-B8E09404C217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7AD12E-2AB1-80DB-486E-2E624DBF2783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83C0216F-0E7D-0B68-0CAB-77F4AE49E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9"/>
          <a:stretch/>
        </p:blipFill>
        <p:spPr>
          <a:xfrm>
            <a:off x="4893733" y="795867"/>
            <a:ext cx="7061200" cy="5714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2EE6DEC-33BA-162C-C055-799B859D050C}"/>
              </a:ext>
            </a:extLst>
          </p:cNvPr>
          <p:cNvSpPr txBox="1"/>
          <p:nvPr/>
        </p:nvSpPr>
        <p:spPr>
          <a:xfrm>
            <a:off x="6096000" y="330200"/>
            <a:ext cx="464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318E1-6BFE-8D70-0C4E-1465E7CC825C}"/>
              </a:ext>
            </a:extLst>
          </p:cNvPr>
          <p:cNvSpPr txBox="1"/>
          <p:nvPr/>
        </p:nvSpPr>
        <p:spPr>
          <a:xfrm>
            <a:off x="427383" y="1371600"/>
            <a:ext cx="3747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Bộ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dữ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liệu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gồm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300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điểm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dữ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liệu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và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7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đặc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tính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Được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chia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thành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2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loại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chính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là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F4E79"/>
                </a:solidFill>
                <a:latin typeface="+mj-lt"/>
              </a:rPr>
              <a:t>Sữa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dung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để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uống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trực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tiếp</a:t>
            </a:r>
            <a:endParaRPr lang="en-US" b="1" dirty="0">
              <a:solidFill>
                <a:srgbClr val="1F4E79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F4E79"/>
                </a:solidFill>
                <a:effectLst/>
                <a:latin typeface="+mj-lt"/>
              </a:rPr>
              <a:t>Sữa</a:t>
            </a:r>
            <a:r>
              <a:rPr lang="en-US" b="1" dirty="0">
                <a:solidFill>
                  <a:srgbClr val="1F4E79"/>
                </a:solidFill>
                <a:effectLst/>
                <a:latin typeface="+mj-lt"/>
              </a:rPr>
              <a:t> d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ung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dung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trong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công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nghiệp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thực</a:t>
            </a:r>
            <a:r>
              <a:rPr lang="en-US" b="1" dirty="0">
                <a:solidFill>
                  <a:srgbClr val="1F4E79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1F4E79"/>
                </a:solidFill>
                <a:latin typeface="+mj-lt"/>
              </a:rPr>
              <a:t>phẩm</a:t>
            </a:r>
            <a:endParaRPr lang="en-US" b="1" dirty="0">
              <a:solidFill>
                <a:srgbClr val="1F4E79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0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C08C41-0336-0FEF-61DA-FE6655A8381E}"/>
              </a:ext>
            </a:extLst>
          </p:cNvPr>
          <p:cNvSpPr txBox="1"/>
          <p:nvPr/>
        </p:nvSpPr>
        <p:spPr>
          <a:xfrm>
            <a:off x="1415627" y="2232951"/>
            <a:ext cx="37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9215E1F-E313-8808-0704-9E19AC5D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8607" flipH="1">
            <a:off x="-1047389" y="1226377"/>
            <a:ext cx="2684499" cy="268449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FACE353-E31C-1FF9-308F-78C660FE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78969">
            <a:off x="1460181" y="4360325"/>
            <a:ext cx="2453456" cy="245345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CE8221-7155-72E5-CADF-F65023F19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951965" y="3251748"/>
            <a:ext cx="3245427" cy="324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1D30B6-2F1F-269E-766D-8C834D26CB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06" r="10953"/>
          <a:stretch/>
        </p:blipFill>
        <p:spPr>
          <a:xfrm>
            <a:off x="5626532" y="216022"/>
            <a:ext cx="5319943" cy="58350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C2F8617-4646-106D-E1AD-186F4FFAE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31394">
            <a:off x="3258595" y="4007749"/>
            <a:ext cx="3194131" cy="31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6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DFBDB0-AE14-AE62-AF7D-DB6B605B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67" y="113558"/>
            <a:ext cx="6313372" cy="6406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5475A-10B7-0739-7607-96560EB4ED63}"/>
              </a:ext>
            </a:extLst>
          </p:cNvPr>
          <p:cNvSpPr txBox="1"/>
          <p:nvPr/>
        </p:nvSpPr>
        <p:spPr>
          <a:xfrm>
            <a:off x="1415627" y="2232951"/>
            <a:ext cx="376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ọa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B1E74C-90E4-7452-F45A-3EEB04C53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237214" y="445399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52486E6-9F85-F298-DDB7-9AAA269FE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1047389" y="122637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F4BDBAF-5BB6-2FC8-5740-84F6B1826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460181" y="436032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1EBFD1C-DD72-872C-D4E5-AFEC65487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951965" y="3251748"/>
            <a:ext cx="3245427" cy="32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3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784A1-9586-E4A6-E55A-CD007924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56" y="134644"/>
            <a:ext cx="6096000" cy="6266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DDD1A-8D8C-1147-44D3-3CBD94F7257D}"/>
              </a:ext>
            </a:extLst>
          </p:cNvPr>
          <p:cNvSpPr txBox="1"/>
          <p:nvPr/>
        </p:nvSpPr>
        <p:spPr>
          <a:xfrm>
            <a:off x="1910787" y="1354784"/>
            <a:ext cx="323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cụm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B616B1E-0599-6802-B63A-2D931422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D9D71F5-3ADA-2C4A-FE4B-023622A94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EC3DBA-9671-D3A9-1E95-9CA3DD0C5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9EAD53C-FE80-7E80-C32C-D4392CDD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BDD6F6B-7447-14AC-93B4-8A1765D5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Nội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dung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FD9406-F88C-9C64-E4C2-A76F8987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5473D65-74BA-B43F-22C5-02EC77C8E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868449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05042C97-D9C6-CCC5-AE9D-CB2CE970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3E134E-2D05-BF8F-97BD-F0F6BD8F1A33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0109A09-9D6E-4624-BBAA-35C5C64E8A95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1CFD3F-C837-A3AA-1AC8-D932DC311068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B16A90-54D4-AFE8-4B42-48F01B50997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9EB718F-EA0B-1568-6878-01058FB6A0C1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94EF5C2-7D36-8498-37F4-0081D2D4725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" name="Graphic 20" descr="Beaker">
              <a:extLst>
                <a:ext uri="{FF2B5EF4-FFF2-40B4-BE49-F238E27FC236}">
                  <a16:creationId xmlns:a16="http://schemas.microsoft.com/office/drawing/2014/main" id="{F1CAB8A6-F784-69B4-9033-8783B3A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9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D6CB0-2A74-DB08-6B90-CBCF76AC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684" y="567195"/>
            <a:ext cx="6687483" cy="5306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FCD645E-BFE0-3B53-7645-8D3EC5ACD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15346A2-6F3A-8571-B6CB-3716174BE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AA47519-313D-B5B5-5162-47EB7DAF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F1BE72-4DB0-F9B1-C005-3B45310EF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9DB1E6-7F5D-D483-FE53-ADEF8417795D}"/>
              </a:ext>
            </a:extLst>
          </p:cNvPr>
          <p:cNvSpPr txBox="1"/>
          <p:nvPr/>
        </p:nvSpPr>
        <p:spPr>
          <a:xfrm>
            <a:off x="1245457" y="2627417"/>
            <a:ext cx="6598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36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đoán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5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965" y="952806"/>
            <a:ext cx="9200239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" panose="02060603020205020403" pitchFamily="18" charset="0"/>
              </a:rPr>
              <a:t>Thanks for listening 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 – </a:t>
            </a:r>
            <a:r>
              <a:rPr lang="en-US" sz="20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20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9300217" y="440944"/>
            <a:ext cx="2313610" cy="231361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Dữ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liệu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lớn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Thông tin </a:t>
            </a: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Lớn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Tốc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độ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nhanh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Phức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tạp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đa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dạng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endParaRPr lang="en-US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 dirty="0">
                <a:solidFill>
                  <a:srgbClr val="1F4E79"/>
                </a:solidFill>
                <a:latin typeface="Tahoma"/>
                <a:ea typeface="Tahoma"/>
                <a:cs typeface="Tahoma"/>
              </a:rPr>
              <a:t>=&gt; 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Hadoop , NoSQL databases, </a:t>
            </a:r>
            <a:r>
              <a:rPr lang="en-US" sz="2000" dirty="0" err="1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thuật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toán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sâu</a:t>
            </a:r>
            <a:r>
              <a:rPr lang="en-US" sz="2000" dirty="0">
                <a:solidFill>
                  <a:srgbClr val="1F4E79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(deep learning)</a:t>
            </a:r>
            <a:r>
              <a:rPr lang="en-US" sz="2000" dirty="0">
                <a:solidFill>
                  <a:srgbClr val="1F4E79"/>
                </a:solidFill>
                <a:latin typeface="Tahoma"/>
                <a:ea typeface="Tahoma"/>
                <a:cs typeface="Tahoma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14DA3C-71B7-DDD4-5D7D-8D81DFCD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Hadoop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FE82B7-462C-F26A-545F-BF412D9B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327F6D0-88A6-9DC8-57EF-F0C444CE4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515807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AD185CB-7417-8C6F-9548-8B1FF5973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3753C8-A350-DF75-100C-4DC83157647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D5D203-9B6A-CAE2-ED1F-7ADA83C7FC63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8C3D42-C509-7F5B-2B5F-7D31290B67D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112384-EF04-DC63-B1A9-E74A31670A2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B782A5-E641-FA0F-63DE-317169E2C16C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211AE9-C604-EA1A-78E2-8A29207C52D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" name="Graphic 9" descr="Beaker">
              <a:extLst>
                <a:ext uri="{FF2B5EF4-FFF2-40B4-BE49-F238E27FC236}">
                  <a16:creationId xmlns:a16="http://schemas.microsoft.com/office/drawing/2014/main" id="{09334ACC-30B6-8FD9-1932-64AB1572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5FB9388D-D005-11A5-4915-2DEBE050C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0" y="923868"/>
            <a:ext cx="2285940" cy="204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39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Khái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niệm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926296"/>
            <a:ext cx="8170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9" y="1857576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5" y="3784291"/>
            <a:ext cx="198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Chia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6699" y="4554454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430529" y="3818039"/>
            <a:ext cx="239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2279628-CAAE-A6A8-33AB-8C5453F80865}"/>
              </a:ext>
            </a:extLst>
          </p:cNvPr>
          <p:cNvSpPr txBox="1"/>
          <p:nvPr/>
        </p:nvSpPr>
        <p:spPr>
          <a:xfrm>
            <a:off x="897466" y="2550969"/>
            <a:ext cx="1807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ckwell" panose="02060603020205020403" pitchFamily="18" charset="0"/>
              </a:rPr>
              <a:t>F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ckwell" panose="02060603020205020403" pitchFamily="18" charset="0"/>
              </a:rPr>
              <a:t>ramework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62FAA8-380B-37ED-24A3-FA7E07BD3C1F}"/>
              </a:ext>
            </a:extLst>
          </p:cNvPr>
          <p:cNvSpPr txBox="1"/>
          <p:nvPr/>
        </p:nvSpPr>
        <p:spPr>
          <a:xfrm>
            <a:off x="3665909" y="2490539"/>
            <a:ext cx="21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ckwell" panose="02060603020205020403" pitchFamily="18" charset="0"/>
              </a:rPr>
              <a:t>Map/Reduce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E9876-E6A3-7A04-E06D-043EA8484BB2}"/>
              </a:ext>
            </a:extLst>
          </p:cNvPr>
          <p:cNvSpPr txBox="1"/>
          <p:nvPr/>
        </p:nvSpPr>
        <p:spPr>
          <a:xfrm>
            <a:off x="6663153" y="2552399"/>
            <a:ext cx="178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ckwell" panose="02060603020205020403" pitchFamily="18" charset="0"/>
              </a:rPr>
              <a:t>HDFS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48C5C4-F2A9-5FC8-1ACB-4B1AA6A06CCD}"/>
              </a:ext>
            </a:extLst>
          </p:cNvPr>
          <p:cNvSpPr txBox="1"/>
          <p:nvPr/>
        </p:nvSpPr>
        <p:spPr>
          <a:xfrm>
            <a:off x="157595" y="3784291"/>
            <a:ext cx="325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X</a:t>
            </a:r>
            <a:r>
              <a:rPr lang="vi-VN" sz="1600" b="0" i="0" dirty="0">
                <a:solidFill>
                  <a:srgbClr val="374151"/>
                </a:solidFill>
                <a:effectLst/>
                <a:latin typeface="Söhne"/>
              </a:rPr>
              <a:t>ử lý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vi-VN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l</a:t>
            </a:r>
            <a:r>
              <a:rPr lang="vi-VN" sz="1600" b="0" i="0" dirty="0">
                <a:solidFill>
                  <a:srgbClr val="374151"/>
                </a:solidFill>
                <a:effectLst/>
                <a:latin typeface="Söhne"/>
              </a:rPr>
              <a:t>ưu trữ dữ liệu trên các cụm máy tính phân tán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042AC-0FA8-29BE-F2BE-4C5BF4F54443}"/>
              </a:ext>
            </a:extLst>
          </p:cNvPr>
          <p:cNvSpPr txBox="1"/>
          <p:nvPr/>
        </p:nvSpPr>
        <p:spPr>
          <a:xfrm>
            <a:off x="840129" y="5226172"/>
            <a:ext cx="1807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ckwell" panose="02060603020205020403" pitchFamily="18" charset="0"/>
              </a:rPr>
              <a:t>Java</a:t>
            </a:r>
            <a:endParaRPr lang="en-US" sz="2400" dirty="0">
              <a:solidFill>
                <a:schemeClr val="bg1"/>
              </a:solidFill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2" grpId="0" animBg="1"/>
      <p:bldP spid="19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Cấu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trúc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của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three safe lab practices in the boxes provided.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257398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3B8559-E024-06A5-2104-AB0A2D3A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HDFS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679731-BE21-84A0-56FD-FA26C3C4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sz="2400" dirty="0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hia </a:t>
            </a:r>
            <a:r>
              <a:rPr lang="en-US" sz="2400" b="0" i="0" dirty="0" err="1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0" i="0" dirty="0" err="1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trữ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dữ liệu trên</a:t>
            </a:r>
            <a:r>
              <a:rPr lang="en-US" sz="2400" b="0" i="0" dirty="0">
                <a:solidFill>
                  <a:srgbClr val="1F4E7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</a:t>
            </a:r>
          </a:p>
          <a:p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sz="2400" dirty="0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400" dirty="0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dirty="0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cậy</a:t>
            </a:r>
            <a:r>
              <a:rPr lang="en-US" sz="2400" dirty="0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400" dirty="0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</a:t>
            </a:r>
            <a:endParaRPr lang="en-US" sz="2400" dirty="0">
              <a:solidFill>
                <a:srgbClr val="1F4E7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40DE7-62E5-3355-EA10-9AD0AB87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F6DF4-8B5E-122D-E76E-FD7EA42832C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6CF333-ED1A-8BE9-5E58-8CF6DE68363A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3D8320-9B4E-58D4-0561-0E5826ECFAEB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345139-0C21-BCA1-E792-9CEFEFC2DD48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77DCB2-06AA-EDCD-1FD4-BC3CE98D211F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8DD05B-75CE-8177-82E8-12A17849E639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Graphic 7" descr="Test tubes">
              <a:extLst>
                <a:ext uri="{FF2B5EF4-FFF2-40B4-BE49-F238E27FC236}">
                  <a16:creationId xmlns:a16="http://schemas.microsoft.com/office/drawing/2014/main" id="{88F01242-4285-2EBC-CD2B-9A65307A1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241266D-34A8-7A73-EA49-984F6A55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Cấu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trúc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HDFS 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FE6454-32AB-EC05-8EB5-B42ECE05E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vi-VN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uản lý metadata (thông tin về tệp tin, thư mục) và giám sát DataNode.</a:t>
            </a:r>
            <a:endParaRPr lang="en-US" dirty="0">
              <a:solidFill>
                <a:srgbClr val="1F4E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DataNode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1F4E7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/>
            <a:endParaRPr lang="en-US" sz="2000" b="0" i="0" dirty="0">
              <a:solidFill>
                <a:srgbClr val="507596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rgbClr val="1F4E7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DataNode</a:t>
            </a:r>
            <a:endParaRPr lang="en-US" sz="2400" dirty="0">
              <a:solidFill>
                <a:srgbClr val="1F4E7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solidFill>
                  <a:srgbClr val="1F4E79"/>
                </a:solidFill>
              </a:rPr>
              <a:t>L</a:t>
            </a:r>
            <a:r>
              <a:rPr lang="vi-VN" dirty="0">
                <a:solidFill>
                  <a:srgbClr val="1F4E79"/>
                </a:solidFill>
              </a:rPr>
              <a:t>ưu trữ dữ liệu </a:t>
            </a:r>
            <a:r>
              <a:rPr lang="en-US" dirty="0" err="1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rgbClr val="1F4E79"/>
                </a:solidFill>
              </a:rPr>
              <a:t> </a:t>
            </a:r>
            <a:r>
              <a:rPr lang="vi-VN" dirty="0">
                <a:solidFill>
                  <a:srgbClr val="1F4E79"/>
                </a:solidFill>
              </a:rPr>
              <a:t>đĩa cứng và đáp ứng yêu cầu đọc</a:t>
            </a:r>
            <a:r>
              <a:rPr lang="en-US" dirty="0">
                <a:solidFill>
                  <a:srgbClr val="1F4E79"/>
                </a:solidFill>
              </a:rPr>
              <a:t>, </a:t>
            </a:r>
            <a:r>
              <a:rPr lang="vi-VN" dirty="0">
                <a:solidFill>
                  <a:srgbClr val="1F4E79"/>
                </a:solidFill>
              </a:rPr>
              <a:t>ghi dữ liệu từ client và ứng dụng.</a:t>
            </a:r>
            <a:endParaRPr lang="en-US" sz="2000" dirty="0">
              <a:solidFill>
                <a:srgbClr val="1F4E7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AD4BB0-B07F-239E-7705-A508F251E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B765ED-7C43-59E2-ACDE-41A6CA86745C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F8F9F3-8A5F-0506-4C46-FC1184E7DB67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B68E01-7885-F407-242F-467DF06822FD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36FBE93-0DFF-E86C-E077-72EC4EC11A0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D58856-3F63-E719-596D-5D632EEE63FD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6E35B4-67CB-BB29-39B0-B43B1B12A613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Graphic 17" descr="Test tubes">
              <a:extLst>
                <a:ext uri="{FF2B5EF4-FFF2-40B4-BE49-F238E27FC236}">
                  <a16:creationId xmlns:a16="http://schemas.microsoft.com/office/drawing/2014/main" id="{FCA8D446-3D25-8980-D9AF-2C3B73687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02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Nguyên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lý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 Hadoop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06567" y="1157335"/>
            <a:ext cx="8252969" cy="450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1F4E7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Bao </a:t>
            </a:r>
            <a:r>
              <a:rPr lang="en-US" sz="1400" dirty="0" err="1">
                <a:solidFill>
                  <a:srgbClr val="1F4E7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gồm</a:t>
            </a:r>
            <a:r>
              <a:rPr lang="en-US" sz="1400" dirty="0">
                <a:solidFill>
                  <a:srgbClr val="1F4E7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bao </a:t>
            </a:r>
            <a:r>
              <a:rPr lang="en-US" sz="1400" b="0" i="0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Hadoop Distributed File System (HDFS) </a:t>
            </a:r>
            <a:r>
              <a:rPr lang="en-US" sz="1400" b="0" i="0" dirty="0" err="1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MapReduce.</a:t>
            </a:r>
            <a:endParaRPr lang="en-US" sz="1400" dirty="0">
              <a:solidFill>
                <a:srgbClr val="1F4E79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4593987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745</TotalTime>
  <Words>697</Words>
  <Application>Microsoft Office PowerPoint</Application>
  <PresentationFormat>Widescreen</PresentationFormat>
  <Paragraphs>114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Nunito Light</vt:lpstr>
      <vt:lpstr>Rockwell</vt:lpstr>
      <vt:lpstr>Segoe UI</vt:lpstr>
      <vt:lpstr>Söhne</vt:lpstr>
      <vt:lpstr>Tahoma</vt:lpstr>
      <vt:lpstr>Times New Roman</vt:lpstr>
      <vt:lpstr>Wingdings</vt:lpstr>
      <vt:lpstr>Office Theme</vt:lpstr>
      <vt:lpstr>Sử dụng K-Mean kết hợp Hadoop để phân cụm chất lượng sữa</vt:lpstr>
      <vt:lpstr>Nội dung</vt:lpstr>
      <vt:lpstr>Dữ liệu lớn</vt:lpstr>
      <vt:lpstr>Hadoop</vt:lpstr>
      <vt:lpstr>Khái niệm</vt:lpstr>
      <vt:lpstr>Cấu trúc của Hadoop</vt:lpstr>
      <vt:lpstr>HDFS ?</vt:lpstr>
      <vt:lpstr>Cấu trúc HDFS ?</vt:lpstr>
      <vt:lpstr>Nguyên lý Hadoop</vt:lpstr>
      <vt:lpstr>Bài Toán</vt:lpstr>
      <vt:lpstr>Thuật toán K-Mean</vt:lpstr>
      <vt:lpstr>Các bước của K-Mean</vt:lpstr>
      <vt:lpstr>Thuật toán</vt:lpstr>
      <vt:lpstr>MapReduce ?</vt:lpstr>
      <vt:lpstr>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K-Mean kết hợp Hadoop để phân cụm chất lượng sữa</dc:title>
  <dc:creator>Nguyen Van Huy</dc:creator>
  <cp:lastModifiedBy>Nguyen Van Huy</cp:lastModifiedBy>
  <cp:revision>6</cp:revision>
  <dcterms:created xsi:type="dcterms:W3CDTF">2023-11-04T14:53:51Z</dcterms:created>
  <dcterms:modified xsi:type="dcterms:W3CDTF">2023-11-08T18:03:44Z</dcterms:modified>
</cp:coreProperties>
</file>