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58" r:id="rId6"/>
    <p:sldId id="260" r:id="rId7"/>
    <p:sldId id="261" r:id="rId8"/>
    <p:sldId id="276" r:id="rId9"/>
    <p:sldId id="263" r:id="rId10"/>
    <p:sldId id="265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234E-958C-4EF8-9ED0-3012FA89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CB85A-7D45-4FA6-9280-C655573E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82BB-6847-474B-96B9-0C7C9E0A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F4FA-6C67-4022-9FD4-56334A87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155F-D951-45AC-9CB3-F5FB8109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D2F3-8056-4599-9CBD-AF91F93F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18107-876F-4C45-B337-149DCA35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F2E2-D212-4626-95DB-FE74C3BB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B029-1DBF-44AA-B9C8-C9E9901E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D5C1-5E9C-4728-BA66-039E5EEA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0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658A5-88CB-4118-BABE-A0D20CAF3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5A1BF-73FD-4FB1-B534-D8B6670A8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6446-4B3A-48DF-B191-5318496D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EA51-8051-4CE0-84CE-642F9789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7059-8037-4ECA-835E-7D8B628B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94FF-508C-40ED-979F-D145DF9F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5644-F87C-4EB2-BA91-FFCFE12C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861D-ADE1-48EB-8488-AEF9688B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06EA-9C49-4122-8E78-088FCD0D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2E56-0123-4DD5-B3F6-8453722F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C0F1-B8C6-45BA-B8FF-B3C9C5AF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385F-CA19-4999-A116-D8A07A64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DB510-1A62-47B5-A523-FBF9B498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EC82-432C-44AB-B523-1CC942CF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AE68-A949-4A0B-A893-3722EA96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B3DE-E935-4C56-83C3-61CDAF5A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9AB2-F577-4872-B802-3F100922D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929A7-641C-43CD-86D3-1F57FC7B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78F8-7520-4AAF-B52B-7E17237A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A2438-9D9A-448F-B464-45B11648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D4F6-F17B-4AE6-8EA7-E93E3A96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4474-47B9-4253-BE64-53F95DD8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0AABD-3924-4324-81E7-DC520FDE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F180A-C6AF-418C-A1B3-81C04523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C3B34-B536-4324-9DF0-6E2DF1F6D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06E1A-E683-4B2C-A6B2-38FA26826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C4101-E4E3-4155-B43E-ABBF6D64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A10AA-BB89-42CB-9E49-9D10C76F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C6AF4-60D0-445F-952C-095935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2113-ED9C-49AE-AB7F-D961070F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FCBB1-C8A6-49C4-810A-A4D6E9EB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FC0F4-A9BC-40C4-AFD5-3E37FB61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4E340-0AE1-4A42-83B6-78D4C280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0FAA3-28D7-4B79-8138-292CD4CB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CBE11-0057-4257-9D4D-FF949DDF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B99B2-CD7F-4E70-9025-BB6FDC3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8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A0D6-D19B-40AD-A3B3-A98FBF7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7C3B-42A3-4628-AE69-02E3CF0E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BD744-0999-443C-B0F2-2158FB210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6BD1B-CA9D-43FD-ADA8-7773984A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6639-8BD5-4A6F-810E-A2D77AD0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1FBFC-0DDC-4717-BD7C-C878CFAD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E857-3548-41CB-89E5-17A71A42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92FB8-EA09-419A-BB09-43E5C538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34ED-05FE-4726-AEC0-A09C63217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1634-E89D-4E28-BDB5-F01CDD27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F0DA-69D5-49E4-B5B1-292C5394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68953-BFDF-4CB0-8B42-36F3A1C8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A1DA1-7564-47BD-9491-F2C2CAF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402A1-CABB-4D8B-83F6-4E65C649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0508C-F576-43A6-AE53-3D8A91D72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B158-81C3-4CC4-A5A3-FDC523D0CA7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A87D-41A0-4FB1-B182-F00787121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CF6C-AF34-4F18-907B-37303FAD7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1C2A-F74E-4AA6-96C5-FAA085BF6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E518D-8289-4575-BE01-C8631B32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24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98D5A-271F-4974-9522-F7AC225B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E24155-E4FC-4CC7-A5F2-E8F2E88B934F}"/>
              </a:ext>
            </a:extLst>
          </p:cNvPr>
          <p:cNvSpPr/>
          <p:nvPr/>
        </p:nvSpPr>
        <p:spPr>
          <a:xfrm>
            <a:off x="843222" y="250582"/>
            <a:ext cx="5252778" cy="81128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C58378-8B0B-47CA-9C64-4CC19F1D1148}"/>
              </a:ext>
            </a:extLst>
          </p:cNvPr>
          <p:cNvSpPr/>
          <p:nvPr/>
        </p:nvSpPr>
        <p:spPr>
          <a:xfrm rot="18900000">
            <a:off x="386022" y="189378"/>
            <a:ext cx="914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D2A7-1158-4F34-9F22-2692800E4E88}"/>
              </a:ext>
            </a:extLst>
          </p:cNvPr>
          <p:cNvSpPr txBox="1"/>
          <p:nvPr/>
        </p:nvSpPr>
        <p:spPr>
          <a:xfrm>
            <a:off x="674302" y="367371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287E-B78F-4C76-BD5D-AF88B9547BE4}"/>
              </a:ext>
            </a:extLst>
          </p:cNvPr>
          <p:cNvSpPr txBox="1"/>
          <p:nvPr/>
        </p:nvSpPr>
        <p:spPr>
          <a:xfrm>
            <a:off x="1449269" y="394612"/>
            <a:ext cx="418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Thiết kế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6413C-B643-425F-B497-B33655762E1B}"/>
              </a:ext>
            </a:extLst>
          </p:cNvPr>
          <p:cNvSpPr/>
          <p:nvPr/>
        </p:nvSpPr>
        <p:spPr>
          <a:xfrm>
            <a:off x="843222" y="1543739"/>
            <a:ext cx="273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/>
              <a:t>2. Kiến trúc hệ thông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965CE-3F7F-47B4-B178-898CA2097BDB}"/>
              </a:ext>
            </a:extLst>
          </p:cNvPr>
          <p:cNvSpPr txBox="1"/>
          <p:nvPr/>
        </p:nvSpPr>
        <p:spPr>
          <a:xfrm>
            <a:off x="980661" y="2067339"/>
            <a:ext cx="1082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/>
              <a:t>Phần mềm </a:t>
            </a:r>
            <a:r>
              <a:rPr lang="vi-VN" sz="2000" b="1"/>
              <a:t>được chia </a:t>
            </a:r>
            <a:r>
              <a:rPr lang="vi-VN" sz="2000" b="1" dirty="0"/>
              <a:t>thành các module khác nhau. Mỗi module đảm nhận một phần chức năng riêng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26C8D4-E41D-4BFE-9D9C-9580AF865580}"/>
              </a:ext>
            </a:extLst>
          </p:cNvPr>
          <p:cNvSpPr/>
          <p:nvPr/>
        </p:nvSpPr>
        <p:spPr>
          <a:xfrm>
            <a:off x="3723861" y="3395390"/>
            <a:ext cx="4187687" cy="6360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Giao diện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F0C1E5-8D5A-4C99-9CF9-CF0DEC7F9637}"/>
              </a:ext>
            </a:extLst>
          </p:cNvPr>
          <p:cNvSpPr/>
          <p:nvPr/>
        </p:nvSpPr>
        <p:spPr>
          <a:xfrm>
            <a:off x="3723861" y="4356431"/>
            <a:ext cx="4187688" cy="6360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Giao tiếp cơ sở dữ liệu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84DED2-A590-42DC-8AD1-FFF78E443042}"/>
              </a:ext>
            </a:extLst>
          </p:cNvPr>
          <p:cNvSpPr/>
          <p:nvPr/>
        </p:nvSpPr>
        <p:spPr>
          <a:xfrm>
            <a:off x="3723859" y="5333539"/>
            <a:ext cx="4187689" cy="6360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Thuật toán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7E46B1-16DE-4E3E-9CBD-624DFB44ABB0}"/>
              </a:ext>
            </a:extLst>
          </p:cNvPr>
          <p:cNvSpPr/>
          <p:nvPr/>
        </p:nvSpPr>
        <p:spPr>
          <a:xfrm>
            <a:off x="1449269" y="3180267"/>
            <a:ext cx="1983044" cy="31012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Chương trình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97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 animBg="1"/>
      <p:bldP spid="11" grpId="0" animBg="1"/>
      <p:bldP spid="1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14407D-4F13-4E0C-960D-4879898C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B81EA2-6412-4F6B-87E3-458C0B6A1721}"/>
              </a:ext>
            </a:extLst>
          </p:cNvPr>
          <p:cNvSpPr/>
          <p:nvPr/>
        </p:nvSpPr>
        <p:spPr>
          <a:xfrm>
            <a:off x="786552" y="223169"/>
            <a:ext cx="5086057" cy="8112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FA464C-0BDD-469F-BCFF-2CAC615F9DDA}"/>
              </a:ext>
            </a:extLst>
          </p:cNvPr>
          <p:cNvSpPr/>
          <p:nvPr/>
        </p:nvSpPr>
        <p:spPr>
          <a:xfrm rot="18900000">
            <a:off x="189378" y="189378"/>
            <a:ext cx="91440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37BA5-4E37-4989-B709-54C9304F9563}"/>
              </a:ext>
            </a:extLst>
          </p:cNvPr>
          <p:cNvSpPr txBox="1"/>
          <p:nvPr/>
        </p:nvSpPr>
        <p:spPr>
          <a:xfrm>
            <a:off x="456050" y="375324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</a:rPr>
              <a:t>4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5A720-7D5D-430F-B318-DD92E27D544F}"/>
              </a:ext>
            </a:extLst>
          </p:cNvPr>
          <p:cNvSpPr txBox="1"/>
          <p:nvPr/>
        </p:nvSpPr>
        <p:spPr>
          <a:xfrm>
            <a:off x="1268307" y="394614"/>
            <a:ext cx="44348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Thuật toán Levenshtein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72FF6-5295-44F8-8890-AD48DFDF9D91}"/>
              </a:ext>
            </a:extLst>
          </p:cNvPr>
          <p:cNvSpPr/>
          <p:nvPr/>
        </p:nvSpPr>
        <p:spPr>
          <a:xfrm>
            <a:off x="6535153" y="2471876"/>
            <a:ext cx="3101009" cy="143358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Levenshtein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FBC68-D49D-45E5-B0E7-2643F191AC7A}"/>
              </a:ext>
            </a:extLst>
          </p:cNvPr>
          <p:cNvSpPr/>
          <p:nvPr/>
        </p:nvSpPr>
        <p:spPr>
          <a:xfrm>
            <a:off x="7233293" y="1034449"/>
            <a:ext cx="1413309" cy="1061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Dữ liệu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86AB03-E794-41F3-8AF1-AD5B2F6B654F}"/>
              </a:ext>
            </a:extLst>
          </p:cNvPr>
          <p:cNvSpPr/>
          <p:nvPr/>
        </p:nvSpPr>
        <p:spPr>
          <a:xfrm>
            <a:off x="4215963" y="2600990"/>
            <a:ext cx="1413309" cy="121151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Dữ liệu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674837-1DC2-470A-BF2D-93D7479CCC8B}"/>
              </a:ext>
            </a:extLst>
          </p:cNvPr>
          <p:cNvSpPr/>
          <p:nvPr/>
        </p:nvSpPr>
        <p:spPr>
          <a:xfrm>
            <a:off x="10333479" y="2657932"/>
            <a:ext cx="1708517" cy="106146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Kết quả độ tương đồng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54750-602B-418B-AD4A-78CC8CD9F765}"/>
              </a:ext>
            </a:extLst>
          </p:cNvPr>
          <p:cNvCxnSpPr/>
          <p:nvPr/>
        </p:nvCxnSpPr>
        <p:spPr>
          <a:xfrm>
            <a:off x="7939947" y="2095916"/>
            <a:ext cx="0" cy="3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80893-AD20-4F61-802B-E779023EEBF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9272" y="3188666"/>
            <a:ext cx="90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A459A-5F1A-433F-9F4C-ACA199F6BB9F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9636162" y="3188666"/>
            <a:ext cx="697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60A5F3-B0A9-4D1B-9E27-285040B34B5B}"/>
              </a:ext>
            </a:extLst>
          </p:cNvPr>
          <p:cNvSpPr txBox="1"/>
          <p:nvPr/>
        </p:nvSpPr>
        <p:spPr>
          <a:xfrm>
            <a:off x="646578" y="1382028"/>
            <a:ext cx="6414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Quá trình đánh giá độ tương đồng</a:t>
            </a:r>
            <a:endParaRPr lang="en-US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47F296-F42F-4B9E-BD65-C823AA68F4F8}"/>
              </a:ext>
            </a:extLst>
          </p:cNvPr>
          <p:cNvSpPr txBox="1"/>
          <p:nvPr/>
        </p:nvSpPr>
        <p:spPr>
          <a:xfrm>
            <a:off x="456050" y="4346713"/>
            <a:ext cx="1158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  <a:endParaRPr lang="vi-VN" dirty="0"/>
          </a:p>
          <a:p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Levenshtein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6678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3" grpId="0" animBg="1"/>
      <p:bldP spid="13" grpId="0" animBg="1"/>
      <p:bldP spid="14" grpId="0" animBg="1"/>
      <p:bldP spid="15" grpId="0" animBg="1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9C1B2-BCBE-4931-BE80-7C3D9C10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711D2F-899F-47F1-BF6B-ADC15E0EA6F1}"/>
              </a:ext>
            </a:extLst>
          </p:cNvPr>
          <p:cNvSpPr/>
          <p:nvPr/>
        </p:nvSpPr>
        <p:spPr>
          <a:xfrm>
            <a:off x="719461" y="180026"/>
            <a:ext cx="5086057" cy="8112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A0D95-AB80-42FF-8C11-FB119B392E03}"/>
              </a:ext>
            </a:extLst>
          </p:cNvPr>
          <p:cNvSpPr txBox="1"/>
          <p:nvPr/>
        </p:nvSpPr>
        <p:spPr>
          <a:xfrm>
            <a:off x="1239050" y="351471"/>
            <a:ext cx="439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Thực nghiệm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218467-FEB1-4470-B3B7-517C1E6136CD}"/>
              </a:ext>
            </a:extLst>
          </p:cNvPr>
          <p:cNvSpPr/>
          <p:nvPr/>
        </p:nvSpPr>
        <p:spPr>
          <a:xfrm rot="18900000">
            <a:off x="189378" y="189377"/>
            <a:ext cx="914400" cy="91440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76572-EEED-4921-AC32-B0FD9E0D27FF}"/>
              </a:ext>
            </a:extLst>
          </p:cNvPr>
          <p:cNvSpPr txBox="1"/>
          <p:nvPr/>
        </p:nvSpPr>
        <p:spPr>
          <a:xfrm>
            <a:off x="411320" y="419364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28C77-74CF-4C33-8910-2F2F87B96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0" y="1293156"/>
            <a:ext cx="11356610" cy="52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3D13B0-EBE4-41EC-BA8B-1DACB841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AutoShape 2" descr="SQL injection là gì, nguy hiểm như thế nào và cách phòng tránh">
            <a:extLst>
              <a:ext uri="{FF2B5EF4-FFF2-40B4-BE49-F238E27FC236}">
                <a16:creationId xmlns:a16="http://schemas.microsoft.com/office/drawing/2014/main" id="{33BBD2D5-3DCB-4BFC-8D9A-86A17DC3F9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295E6-5760-433B-AF8D-90B890986B76}"/>
              </a:ext>
            </a:extLst>
          </p:cNvPr>
          <p:cNvSpPr txBox="1"/>
          <p:nvPr/>
        </p:nvSpPr>
        <p:spPr>
          <a:xfrm>
            <a:off x="-145774" y="1037541"/>
            <a:ext cx="1233777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4000" b="1" dirty="0"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ĐỀ TÀI NGHIÊN CỨU KHOA HỌC SINH VIÊN</a:t>
            </a:r>
            <a:endParaRPr lang="en-US" sz="4000" b="1" dirty="0">
              <a:latin typeface="Broad" panose="02020500000000000000" pitchFamily="18" charset="0"/>
              <a:ea typeface="Broad" panose="02020500000000000000" pitchFamily="18" charset="0"/>
              <a:cs typeface="Broad" panose="02020500000000000000" pitchFamily="18" charset="0"/>
            </a:endParaRPr>
          </a:p>
          <a:p>
            <a:pPr algn="ctr"/>
            <a:r>
              <a:rPr lang="pt-BR" sz="4000" b="1" dirty="0">
                <a:solidFill>
                  <a:schemeClr val="accent2">
                    <a:lumMod val="75000"/>
                  </a:schemeClr>
                </a:solidFill>
                <a:latin typeface="Broad" panose="02020500000000000000" pitchFamily="18" charset="0"/>
                <a:ea typeface="Broad" panose="02020500000000000000" pitchFamily="18" charset="0"/>
                <a:cs typeface="Broad" panose="02020500000000000000" pitchFamily="18" charset="0"/>
              </a:rPr>
              <a:t>NĂM 2024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Broad" panose="02020500000000000000" pitchFamily="18" charset="0"/>
              <a:ea typeface="Broad" panose="02020500000000000000" pitchFamily="18" charset="0"/>
              <a:cs typeface="Broad" panose="02020500000000000000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844E6-8D0C-47DE-B8B7-986444F1AF79}"/>
              </a:ext>
            </a:extLst>
          </p:cNvPr>
          <p:cNvSpPr txBox="1"/>
          <p:nvPr/>
        </p:nvSpPr>
        <p:spPr>
          <a:xfrm>
            <a:off x="324678" y="2568714"/>
            <a:ext cx="11542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5"/>
                </a:solidFill>
              </a:rPr>
              <a:t>XÂY DỰNG ỨNG DỤNG QUẢN LÝ, TRA CỨU VÀ ĐÁNH GIÁ MỨC ĐỘ TRÙNG LẶP GIỮA CÁC SẢN PHẨM KHOA HỌC CỦA KHOA CÔNG NGHỆ THÔNG TIN</a:t>
            </a:r>
            <a:endParaRPr lang="en-US" sz="2000" dirty="0">
              <a:solidFill>
                <a:schemeClr val="accent5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85DD8-853E-4052-862B-E6483D5F3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410673"/>
              </p:ext>
            </p:extLst>
          </p:nvPr>
        </p:nvGraphicFramePr>
        <p:xfrm>
          <a:off x="2072861" y="3587695"/>
          <a:ext cx="77414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739">
                  <a:extLst>
                    <a:ext uri="{9D8B030D-6E8A-4147-A177-3AD203B41FA5}">
                      <a16:colId xmlns:a16="http://schemas.microsoft.com/office/drawing/2014/main" val="2928501340"/>
                    </a:ext>
                  </a:extLst>
                </a:gridCol>
                <a:gridCol w="3870739">
                  <a:extLst>
                    <a:ext uri="{9D8B030D-6E8A-4147-A177-3AD203B41FA5}">
                      <a16:colId xmlns:a16="http://schemas.microsoft.com/office/drawing/2014/main" val="1773241290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r>
                        <a:rPr lang="vi-VN" sz="1800" dirty="0"/>
                        <a:t>Giảng viên hướng dẫn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/>
                        <a:t>Ths. Trần Thị Hương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64214"/>
                  </a:ext>
                </a:extLst>
              </a:tr>
              <a:tr h="350718">
                <a:tc>
                  <a:txBody>
                    <a:bodyPr/>
                    <a:lstStyle/>
                    <a:p>
                      <a:r>
                        <a:rPr lang="vi-VN" sz="1800" dirty="0"/>
                        <a:t>Chủ nhiệm đề tài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dirty="0"/>
                        <a:t>Lê Đắc Tiến - DHTI14A1ND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92946"/>
                  </a:ext>
                </a:extLst>
              </a:tr>
              <a:tr h="350718">
                <a:tc>
                  <a:txBody>
                    <a:bodyPr/>
                    <a:lstStyle/>
                    <a:p>
                      <a:r>
                        <a:rPr lang="vi-VN" dirty="0"/>
                        <a:t>Thành viên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Ngô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Xuân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Hoà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DHTI15A7HN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86360"/>
                  </a:ext>
                </a:extLst>
              </a:tr>
              <a:tr h="3507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Khoa</a:t>
                      </a:r>
                      <a:r>
                        <a:rPr lang="vi-V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DHTI15A6HN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7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51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258A1E-C2D5-47EA-89A0-B2A2FA43A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671CD0-B2D8-4ED9-941E-3FC144803529}"/>
              </a:ext>
            </a:extLst>
          </p:cNvPr>
          <p:cNvGrpSpPr/>
          <p:nvPr/>
        </p:nvGrpSpPr>
        <p:grpSpPr>
          <a:xfrm>
            <a:off x="293205" y="810991"/>
            <a:ext cx="2703444" cy="5339915"/>
            <a:chOff x="291548" y="513938"/>
            <a:chExt cx="2703444" cy="583012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236EF4-8382-498B-8C0D-854B489A204D}"/>
                </a:ext>
              </a:extLst>
            </p:cNvPr>
            <p:cNvSpPr/>
            <p:nvPr/>
          </p:nvSpPr>
          <p:spPr>
            <a:xfrm>
              <a:off x="437322" y="541891"/>
              <a:ext cx="2557670" cy="5774217"/>
            </a:xfrm>
            <a:custGeom>
              <a:avLst/>
              <a:gdLst>
                <a:gd name="connsiteX0" fmla="*/ 0 w 2557670"/>
                <a:gd name="connsiteY0" fmla="*/ 0 h 5774217"/>
                <a:gd name="connsiteX1" fmla="*/ 231764 w 2557670"/>
                <a:gd name="connsiteY1" fmla="*/ 13049 h 5774217"/>
                <a:gd name="connsiteX2" fmla="*/ 2557670 w 2557670"/>
                <a:gd name="connsiteY2" fmla="*/ 2887108 h 5774217"/>
                <a:gd name="connsiteX3" fmla="*/ 231764 w 2557670"/>
                <a:gd name="connsiteY3" fmla="*/ 5761167 h 5774217"/>
                <a:gd name="connsiteX4" fmla="*/ 0 w 2557670"/>
                <a:gd name="connsiteY4" fmla="*/ 5774217 h 5774217"/>
                <a:gd name="connsiteX5" fmla="*/ 0 w 2557670"/>
                <a:gd name="connsiteY5" fmla="*/ 5604194 h 5774217"/>
                <a:gd name="connsiteX6" fmla="*/ 214382 w 2557670"/>
                <a:gd name="connsiteY6" fmla="*/ 5592035 h 5774217"/>
                <a:gd name="connsiteX7" fmla="*/ 2387662 w 2557670"/>
                <a:gd name="connsiteY7" fmla="*/ 2887108 h 5774217"/>
                <a:gd name="connsiteX8" fmla="*/ 214382 w 2557670"/>
                <a:gd name="connsiteY8" fmla="*/ 182181 h 5774217"/>
                <a:gd name="connsiteX9" fmla="*/ 0 w 2557670"/>
                <a:gd name="connsiteY9" fmla="*/ 170022 h 577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7670" h="5774217">
                  <a:moveTo>
                    <a:pt x="0" y="0"/>
                  </a:moveTo>
                  <a:lnTo>
                    <a:pt x="231764" y="13049"/>
                  </a:lnTo>
                  <a:cubicBezTo>
                    <a:pt x="1538191" y="160994"/>
                    <a:pt x="2557670" y="1391293"/>
                    <a:pt x="2557670" y="2887108"/>
                  </a:cubicBezTo>
                  <a:cubicBezTo>
                    <a:pt x="2557670" y="4382923"/>
                    <a:pt x="1538191" y="5613222"/>
                    <a:pt x="231764" y="5761167"/>
                  </a:cubicBezTo>
                  <a:lnTo>
                    <a:pt x="0" y="5774217"/>
                  </a:lnTo>
                  <a:lnTo>
                    <a:pt x="0" y="5604194"/>
                  </a:lnTo>
                  <a:lnTo>
                    <a:pt x="214382" y="5592035"/>
                  </a:lnTo>
                  <a:cubicBezTo>
                    <a:pt x="1435082" y="5452797"/>
                    <a:pt x="2387662" y="4294899"/>
                    <a:pt x="2387662" y="2887108"/>
                  </a:cubicBezTo>
                  <a:cubicBezTo>
                    <a:pt x="2387662" y="1479318"/>
                    <a:pt x="1435082" y="321419"/>
                    <a:pt x="214382" y="182181"/>
                  </a:cubicBezTo>
                  <a:lnTo>
                    <a:pt x="0" y="1700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D040BA-FABA-4983-8872-F4E81F345943}"/>
                </a:ext>
              </a:extLst>
            </p:cNvPr>
            <p:cNvSpPr/>
            <p:nvPr/>
          </p:nvSpPr>
          <p:spPr>
            <a:xfrm>
              <a:off x="291548" y="513938"/>
              <a:ext cx="238538" cy="2385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B152F4-70F8-4ABF-9BAE-70F8D2FE7231}"/>
                </a:ext>
              </a:extLst>
            </p:cNvPr>
            <p:cNvSpPr/>
            <p:nvPr/>
          </p:nvSpPr>
          <p:spPr>
            <a:xfrm>
              <a:off x="318053" y="6105523"/>
              <a:ext cx="238538" cy="2385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0C36C86-8072-4782-8803-E4BA5FD3507D}"/>
              </a:ext>
            </a:extLst>
          </p:cNvPr>
          <p:cNvSpPr/>
          <p:nvPr/>
        </p:nvSpPr>
        <p:spPr>
          <a:xfrm>
            <a:off x="2735749" y="3273481"/>
            <a:ext cx="327991" cy="30041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D383D6-FC7B-41DC-BB36-F2656A5B6D0A}"/>
              </a:ext>
            </a:extLst>
          </p:cNvPr>
          <p:cNvSpPr/>
          <p:nvPr/>
        </p:nvSpPr>
        <p:spPr>
          <a:xfrm>
            <a:off x="972913" y="857703"/>
            <a:ext cx="327991" cy="300413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1F41BC-4808-4DFD-9B4B-88DBBC5DA13C}"/>
              </a:ext>
            </a:extLst>
          </p:cNvPr>
          <p:cNvSpPr/>
          <p:nvPr/>
        </p:nvSpPr>
        <p:spPr>
          <a:xfrm>
            <a:off x="2218078" y="1721507"/>
            <a:ext cx="327991" cy="300413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1D25F1-BB8E-4899-9237-B39B47DFA9FA}"/>
              </a:ext>
            </a:extLst>
          </p:cNvPr>
          <p:cNvSpPr/>
          <p:nvPr/>
        </p:nvSpPr>
        <p:spPr>
          <a:xfrm>
            <a:off x="2218078" y="4836458"/>
            <a:ext cx="327991" cy="30041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629D67-4FC1-457A-AA03-EA3437E9AE67}"/>
              </a:ext>
            </a:extLst>
          </p:cNvPr>
          <p:cNvSpPr/>
          <p:nvPr/>
        </p:nvSpPr>
        <p:spPr>
          <a:xfrm>
            <a:off x="974568" y="5720993"/>
            <a:ext cx="327991" cy="30041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962CBD-1647-4593-B2E5-1E67A755C385}"/>
              </a:ext>
            </a:extLst>
          </p:cNvPr>
          <p:cNvSpPr/>
          <p:nvPr/>
        </p:nvSpPr>
        <p:spPr>
          <a:xfrm>
            <a:off x="3975359" y="676424"/>
            <a:ext cx="5335070" cy="8112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541E37-E38B-4C2E-9452-0C55B66B135F}"/>
              </a:ext>
            </a:extLst>
          </p:cNvPr>
          <p:cNvSpPr/>
          <p:nvPr/>
        </p:nvSpPr>
        <p:spPr>
          <a:xfrm rot="18900000">
            <a:off x="3641276" y="625281"/>
            <a:ext cx="914400" cy="914400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C7F6A-02C2-49D9-8B06-D65AC4F2B2E7}"/>
              </a:ext>
            </a:extLst>
          </p:cNvPr>
          <p:cNvSpPr txBox="1"/>
          <p:nvPr/>
        </p:nvSpPr>
        <p:spPr>
          <a:xfrm>
            <a:off x="3893067" y="791348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7A320-FC20-40C9-A4B6-FF4F1FF72EC8}"/>
              </a:ext>
            </a:extLst>
          </p:cNvPr>
          <p:cNvSpPr txBox="1"/>
          <p:nvPr/>
        </p:nvSpPr>
        <p:spPr>
          <a:xfrm>
            <a:off x="4706128" y="810931"/>
            <a:ext cx="41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Giới thiệu bài toán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A485BC-15E1-4219-BAE0-D62479FEAC82}"/>
              </a:ext>
            </a:extLst>
          </p:cNvPr>
          <p:cNvSpPr/>
          <p:nvPr/>
        </p:nvSpPr>
        <p:spPr>
          <a:xfrm>
            <a:off x="4057651" y="1863150"/>
            <a:ext cx="5252778" cy="8112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E9A651-037D-43C1-9C07-B383F9DB5A7F}"/>
              </a:ext>
            </a:extLst>
          </p:cNvPr>
          <p:cNvSpPr/>
          <p:nvPr/>
        </p:nvSpPr>
        <p:spPr>
          <a:xfrm rot="18900000">
            <a:off x="3642881" y="1792006"/>
            <a:ext cx="914400" cy="9144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5994B-53A2-405B-B303-F32C4621D7D7}"/>
              </a:ext>
            </a:extLst>
          </p:cNvPr>
          <p:cNvSpPr txBox="1"/>
          <p:nvPr/>
        </p:nvSpPr>
        <p:spPr>
          <a:xfrm>
            <a:off x="3931161" y="1969999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88C1C-B036-4F29-98B9-58A5771F5D56}"/>
              </a:ext>
            </a:extLst>
          </p:cNvPr>
          <p:cNvSpPr txBox="1"/>
          <p:nvPr/>
        </p:nvSpPr>
        <p:spPr>
          <a:xfrm>
            <a:off x="4676869" y="1981309"/>
            <a:ext cx="418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Phân tích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ABDB59-9683-41E9-B4E0-3296670E312E}"/>
              </a:ext>
            </a:extLst>
          </p:cNvPr>
          <p:cNvSpPr/>
          <p:nvPr/>
        </p:nvSpPr>
        <p:spPr>
          <a:xfrm>
            <a:off x="4224372" y="3049754"/>
            <a:ext cx="5086057" cy="81128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7809F1-1D9B-4191-9C26-3CCEE63DBA12}"/>
              </a:ext>
            </a:extLst>
          </p:cNvPr>
          <p:cNvSpPr txBox="1"/>
          <p:nvPr/>
        </p:nvSpPr>
        <p:spPr>
          <a:xfrm>
            <a:off x="4706127" y="3183844"/>
            <a:ext cx="435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Thiết kế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547A79-54C3-451C-BD64-8A06ADFE14C2}"/>
              </a:ext>
            </a:extLst>
          </p:cNvPr>
          <p:cNvSpPr/>
          <p:nvPr/>
        </p:nvSpPr>
        <p:spPr>
          <a:xfrm>
            <a:off x="4224372" y="4178829"/>
            <a:ext cx="5086057" cy="8112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E713437-BA81-451E-90A1-F0AC6469E73B}"/>
              </a:ext>
            </a:extLst>
          </p:cNvPr>
          <p:cNvSpPr/>
          <p:nvPr/>
        </p:nvSpPr>
        <p:spPr>
          <a:xfrm rot="18900000">
            <a:off x="3627198" y="4145038"/>
            <a:ext cx="914400" cy="9144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FF62E-5627-4D25-8437-3F097CEAC0F4}"/>
              </a:ext>
            </a:extLst>
          </p:cNvPr>
          <p:cNvSpPr txBox="1"/>
          <p:nvPr/>
        </p:nvSpPr>
        <p:spPr>
          <a:xfrm>
            <a:off x="3893870" y="4330984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</a:rPr>
              <a:t>4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F8096-F085-4634-BF7F-41626DA32208}"/>
              </a:ext>
            </a:extLst>
          </p:cNvPr>
          <p:cNvSpPr txBox="1"/>
          <p:nvPr/>
        </p:nvSpPr>
        <p:spPr>
          <a:xfrm>
            <a:off x="4706127" y="4350274"/>
            <a:ext cx="44348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Thuật toán Levenshtien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0AB49BB-4B38-4C66-8430-4523B1761AFB}"/>
              </a:ext>
            </a:extLst>
          </p:cNvPr>
          <p:cNvSpPr/>
          <p:nvPr/>
        </p:nvSpPr>
        <p:spPr>
          <a:xfrm rot="18900000">
            <a:off x="3627197" y="2982142"/>
            <a:ext cx="914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4C6278-426F-4DC0-A69C-7FCEF417AF06}"/>
              </a:ext>
            </a:extLst>
          </p:cNvPr>
          <p:cNvSpPr txBox="1"/>
          <p:nvPr/>
        </p:nvSpPr>
        <p:spPr>
          <a:xfrm>
            <a:off x="3878990" y="3184019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15E1621-1E03-4432-A755-F29CB54BFECE}"/>
              </a:ext>
            </a:extLst>
          </p:cNvPr>
          <p:cNvSpPr/>
          <p:nvPr/>
        </p:nvSpPr>
        <p:spPr>
          <a:xfrm>
            <a:off x="4171358" y="5344430"/>
            <a:ext cx="5086057" cy="8112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7D37A-0473-4AA7-BFEA-53D1834C55AD}"/>
              </a:ext>
            </a:extLst>
          </p:cNvPr>
          <p:cNvSpPr txBox="1"/>
          <p:nvPr/>
        </p:nvSpPr>
        <p:spPr>
          <a:xfrm>
            <a:off x="4690947" y="5515875"/>
            <a:ext cx="439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Thực nghiệm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3A3BF04-65AB-49D9-88BD-0EBDEB641A34}"/>
              </a:ext>
            </a:extLst>
          </p:cNvPr>
          <p:cNvSpPr/>
          <p:nvPr/>
        </p:nvSpPr>
        <p:spPr>
          <a:xfrm rot="18900000">
            <a:off x="3641275" y="5353781"/>
            <a:ext cx="914400" cy="914400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178C61-2AD5-415D-AF12-29DFD769CE3A}"/>
              </a:ext>
            </a:extLst>
          </p:cNvPr>
          <p:cNvSpPr txBox="1"/>
          <p:nvPr/>
        </p:nvSpPr>
        <p:spPr>
          <a:xfrm>
            <a:off x="3863217" y="5583768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</a:rPr>
              <a:t>5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3CB223-E6EC-4049-9B4D-985B1559C438}"/>
              </a:ext>
            </a:extLst>
          </p:cNvPr>
          <p:cNvSpPr txBox="1"/>
          <p:nvPr/>
        </p:nvSpPr>
        <p:spPr>
          <a:xfrm>
            <a:off x="252619" y="1939593"/>
            <a:ext cx="1795958" cy="326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262DF1-E6A0-464F-AAD4-7F84990C71CA}"/>
              </a:ext>
            </a:extLst>
          </p:cNvPr>
          <p:cNvSpPr txBox="1"/>
          <p:nvPr/>
        </p:nvSpPr>
        <p:spPr>
          <a:xfrm>
            <a:off x="-10444" y="3131299"/>
            <a:ext cx="272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>
                <a:solidFill>
                  <a:srgbClr val="FF0000"/>
                </a:solidFill>
              </a:rPr>
              <a:t>NỘI DUNG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4" grpId="0" animBg="1"/>
      <p:bldP spid="3" grpId="0" animBg="1"/>
      <p:bldP spid="5" grpId="0"/>
      <p:bldP spid="6" grpId="0"/>
      <p:bldP spid="20" grpId="0" animBg="1"/>
      <p:bldP spid="21" grpId="0" animBg="1"/>
      <p:bldP spid="22" grpId="0"/>
      <p:bldP spid="23" grpId="0"/>
      <p:bldP spid="30" grpId="0" animBg="1"/>
      <p:bldP spid="32" grpId="0"/>
      <p:bldP spid="33" grpId="0" animBg="1"/>
      <p:bldP spid="34" grpId="0" animBg="1"/>
      <p:bldP spid="35" grpId="0"/>
      <p:bldP spid="36" grpId="0"/>
      <p:bldP spid="38" grpId="0" animBg="1"/>
      <p:bldP spid="39" grpId="0"/>
      <p:bldP spid="40" grpId="0" animBg="1"/>
      <p:bldP spid="42" grpId="0"/>
      <p:bldP spid="43" grpId="0" animBg="1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F4B48B-3D55-46F8-A03F-8764DC8C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144F2-6800-404F-A96B-F33AAB3C8B18}"/>
              </a:ext>
            </a:extLst>
          </p:cNvPr>
          <p:cNvSpPr/>
          <p:nvPr/>
        </p:nvSpPr>
        <p:spPr>
          <a:xfrm>
            <a:off x="843222" y="250582"/>
            <a:ext cx="5252778" cy="81128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A91613-D78F-4FEA-8D0E-EC5F52998360}"/>
              </a:ext>
            </a:extLst>
          </p:cNvPr>
          <p:cNvSpPr/>
          <p:nvPr/>
        </p:nvSpPr>
        <p:spPr>
          <a:xfrm rot="18900000">
            <a:off x="386022" y="189378"/>
            <a:ext cx="914400" cy="914400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D6FBC-F50D-461E-921F-810232FE6985}"/>
              </a:ext>
            </a:extLst>
          </p:cNvPr>
          <p:cNvSpPr txBox="1"/>
          <p:nvPr/>
        </p:nvSpPr>
        <p:spPr>
          <a:xfrm>
            <a:off x="674302" y="367371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4B30D-FCD7-431E-8E7E-9541D7CBEE9A}"/>
              </a:ext>
            </a:extLst>
          </p:cNvPr>
          <p:cNvSpPr txBox="1"/>
          <p:nvPr/>
        </p:nvSpPr>
        <p:spPr>
          <a:xfrm>
            <a:off x="1449269" y="394612"/>
            <a:ext cx="418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Giới thiệu đề tài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0BD0A2-C74E-47C8-A9B3-A46517B1D153}"/>
              </a:ext>
            </a:extLst>
          </p:cNvPr>
          <p:cNvSpPr/>
          <p:nvPr/>
        </p:nvSpPr>
        <p:spPr>
          <a:xfrm>
            <a:off x="843222" y="1540582"/>
            <a:ext cx="9454356" cy="970448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E30B7-2BA4-46E0-8C20-2E98C48B2471}"/>
              </a:ext>
            </a:extLst>
          </p:cNvPr>
          <p:cNvSpPr txBox="1"/>
          <p:nvPr/>
        </p:nvSpPr>
        <p:spPr>
          <a:xfrm>
            <a:off x="994552" y="1602986"/>
            <a:ext cx="91174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XÂY DỰNG ỨNG DỤNG QUẢN LÝ, TRA CỨU VÀ ĐÁNH GIÁ MỨC ĐỘ TRÙNG LẶP GIỮA CÁC SẢN PHẨM KHOA HỌC CỦA KHOA CÔNG NGHỆ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THÔNG TIN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D2D5E2-7A89-4435-B32D-8B678F6C6221}"/>
              </a:ext>
            </a:extLst>
          </p:cNvPr>
          <p:cNvSpPr/>
          <p:nvPr/>
        </p:nvSpPr>
        <p:spPr>
          <a:xfrm>
            <a:off x="2915477" y="2764425"/>
            <a:ext cx="7382101" cy="670545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Bài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toán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quản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lý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9A33DD-1FF2-47F3-B7FE-702F53B012A3}"/>
              </a:ext>
            </a:extLst>
          </p:cNvPr>
          <p:cNvSpPr/>
          <p:nvPr/>
        </p:nvSpPr>
        <p:spPr>
          <a:xfrm>
            <a:off x="2915478" y="3717492"/>
            <a:ext cx="7382101" cy="794455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/>
              <a:t>Bài toán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A1FFD7-E986-4ABD-A55E-E67AE5D44FE7}"/>
              </a:ext>
            </a:extLst>
          </p:cNvPr>
          <p:cNvCxnSpPr>
            <a:cxnSpLocks/>
          </p:cNvCxnSpPr>
          <p:nvPr/>
        </p:nvCxnSpPr>
        <p:spPr>
          <a:xfrm>
            <a:off x="1895061" y="2511030"/>
            <a:ext cx="0" cy="1623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6CDD2-A63C-445F-9816-61AE77B45E1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921565" y="3099698"/>
            <a:ext cx="993912" cy="1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BFD7E2-442B-4022-B001-2BC248C555F4}"/>
              </a:ext>
            </a:extLst>
          </p:cNvPr>
          <p:cNvCxnSpPr/>
          <p:nvPr/>
        </p:nvCxnSpPr>
        <p:spPr>
          <a:xfrm>
            <a:off x="1895061" y="4147930"/>
            <a:ext cx="1052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7B1653A-ECD7-4A95-9246-72283F647C63}"/>
              </a:ext>
            </a:extLst>
          </p:cNvPr>
          <p:cNvSpPr/>
          <p:nvPr/>
        </p:nvSpPr>
        <p:spPr>
          <a:xfrm>
            <a:off x="879710" y="5265743"/>
            <a:ext cx="1581916" cy="114597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Mục tiêu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890E1F-AD99-48C2-BE1C-2E30C6860755}"/>
              </a:ext>
            </a:extLst>
          </p:cNvPr>
          <p:cNvSpPr txBox="1"/>
          <p:nvPr/>
        </p:nvSpPr>
        <p:spPr>
          <a:xfrm>
            <a:off x="2461626" y="5317418"/>
            <a:ext cx="860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Hỗ</a:t>
            </a:r>
            <a:r>
              <a:rPr lang="en-US" b="1" dirty="0"/>
              <a:t> </a:t>
            </a:r>
            <a:r>
              <a:rPr lang="en-US" b="1" dirty="0" err="1"/>
              <a:t>trợ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hiệu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b="1" dirty="0"/>
              <a:t> </a:t>
            </a:r>
            <a:r>
              <a:rPr lang="en-US" b="1" dirty="0" err="1"/>
              <a:t>khoa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9F49AD-D2FF-4246-8EBD-31097FAF5146}"/>
              </a:ext>
            </a:extLst>
          </p:cNvPr>
          <p:cNvSpPr txBox="1"/>
          <p:nvPr/>
        </p:nvSpPr>
        <p:spPr>
          <a:xfrm>
            <a:off x="2461626" y="5831958"/>
            <a:ext cx="694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Giảm</a:t>
            </a:r>
            <a:r>
              <a:rPr lang="en-US" b="1" dirty="0"/>
              <a:t> </a:t>
            </a:r>
            <a:r>
              <a:rPr lang="en-US" b="1" dirty="0" err="1"/>
              <a:t>thiểu</a:t>
            </a:r>
            <a:r>
              <a:rPr lang="en-US" b="1" dirty="0"/>
              <a:t> </a:t>
            </a:r>
            <a:r>
              <a:rPr lang="en-US" b="1" dirty="0" err="1"/>
              <a:t>tình</a:t>
            </a:r>
            <a:r>
              <a:rPr lang="en-US" b="1" dirty="0"/>
              <a:t> </a:t>
            </a:r>
            <a:r>
              <a:rPr lang="en-US" b="1" dirty="0" err="1"/>
              <a:t>trạng</a:t>
            </a:r>
            <a:r>
              <a:rPr lang="en-US" b="1" dirty="0"/>
              <a:t> </a:t>
            </a:r>
            <a:r>
              <a:rPr lang="en-US" b="1" dirty="0" err="1"/>
              <a:t>trùng</a:t>
            </a:r>
            <a:r>
              <a:rPr lang="en-US" b="1" dirty="0"/>
              <a:t> </a:t>
            </a:r>
            <a:r>
              <a:rPr lang="en-US" b="1" dirty="0" err="1"/>
              <a:t>lặp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0" grpId="0" animBg="1"/>
      <p:bldP spid="11" grpId="0"/>
      <p:bldP spid="13" grpId="0" animBg="1"/>
      <p:bldP spid="14" grpId="0" animBg="1"/>
      <p:bldP spid="25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247F05-8B9C-4745-9E5C-6B08B9CC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442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01B126-4BD1-4D33-87BD-D4CFF7DB8E8B}"/>
              </a:ext>
            </a:extLst>
          </p:cNvPr>
          <p:cNvSpPr/>
          <p:nvPr/>
        </p:nvSpPr>
        <p:spPr>
          <a:xfrm>
            <a:off x="798672" y="240938"/>
            <a:ext cx="5335070" cy="8112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FB457-3054-40BB-816B-25E30AF7460D}"/>
              </a:ext>
            </a:extLst>
          </p:cNvPr>
          <p:cNvSpPr txBox="1"/>
          <p:nvPr/>
        </p:nvSpPr>
        <p:spPr>
          <a:xfrm>
            <a:off x="1467587" y="375444"/>
            <a:ext cx="41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Phân tích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7AAD15-0B9C-44A7-9E63-495939893AD5}"/>
              </a:ext>
            </a:extLst>
          </p:cNvPr>
          <p:cNvSpPr/>
          <p:nvPr/>
        </p:nvSpPr>
        <p:spPr>
          <a:xfrm rot="18900000">
            <a:off x="189378" y="189378"/>
            <a:ext cx="914400" cy="914400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8790C-5424-41C8-A8FC-05633699CE5C}"/>
              </a:ext>
            </a:extLst>
          </p:cNvPr>
          <p:cNvSpPr txBox="1"/>
          <p:nvPr/>
        </p:nvSpPr>
        <p:spPr>
          <a:xfrm>
            <a:off x="387721" y="313889"/>
            <a:ext cx="28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085077-F633-4F59-B33A-FFEFD5850555}"/>
              </a:ext>
            </a:extLst>
          </p:cNvPr>
          <p:cNvSpPr/>
          <p:nvPr/>
        </p:nvSpPr>
        <p:spPr>
          <a:xfrm>
            <a:off x="1293157" y="1534095"/>
            <a:ext cx="9454356" cy="970448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E592C-D6E6-4C76-A340-08B7A6732608}"/>
              </a:ext>
            </a:extLst>
          </p:cNvPr>
          <p:cNvSpPr txBox="1"/>
          <p:nvPr/>
        </p:nvSpPr>
        <p:spPr>
          <a:xfrm>
            <a:off x="1444487" y="1596499"/>
            <a:ext cx="91174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XÂY DỰNG ỨNG DỤNG QUẢN LÝ, TRA CỨU VÀ ĐÁNH GIÁ MỨC ĐỘ TRÙNG LẶP GIỮA CÁC SẢN PHẨM KHOA HỌC CỦA KHOA CÔNG NGHỆ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THÔNG TIN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223620-43B6-43A9-B6C2-CFF8F99DF059}"/>
              </a:ext>
            </a:extLst>
          </p:cNvPr>
          <p:cNvSpPr/>
          <p:nvPr/>
        </p:nvSpPr>
        <p:spPr>
          <a:xfrm>
            <a:off x="1982270" y="3766440"/>
            <a:ext cx="2364443" cy="9704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E0762B-55D8-478A-92A4-07A0D9FCE658}"/>
              </a:ext>
            </a:extLst>
          </p:cNvPr>
          <p:cNvSpPr/>
          <p:nvPr/>
        </p:nvSpPr>
        <p:spPr>
          <a:xfrm>
            <a:off x="7511967" y="3766440"/>
            <a:ext cx="2364443" cy="97044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905956-6EC2-4027-B3B3-69F4B66D3E09}"/>
              </a:ext>
            </a:extLst>
          </p:cNvPr>
          <p:cNvSpPr txBox="1"/>
          <p:nvPr/>
        </p:nvSpPr>
        <p:spPr>
          <a:xfrm>
            <a:off x="2529869" y="4066998"/>
            <a:ext cx="126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Quản lý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76C38-BCCC-41F6-9CDD-31A0598ED98D}"/>
              </a:ext>
            </a:extLst>
          </p:cNvPr>
          <p:cNvSpPr txBox="1"/>
          <p:nvPr/>
        </p:nvSpPr>
        <p:spPr>
          <a:xfrm>
            <a:off x="7660522" y="3904816"/>
            <a:ext cx="206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 Đánh giá độ trùng lặp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A363A9-8DBF-4C7B-B2E0-8368A0738E27}"/>
              </a:ext>
            </a:extLst>
          </p:cNvPr>
          <p:cNvCxnSpPr/>
          <p:nvPr/>
        </p:nvCxnSpPr>
        <p:spPr>
          <a:xfrm>
            <a:off x="6020335" y="2504543"/>
            <a:ext cx="0" cy="50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31DB5A-40FD-4E9D-B7A9-7AE80684CD9A}"/>
              </a:ext>
            </a:extLst>
          </p:cNvPr>
          <p:cNvCxnSpPr/>
          <p:nvPr/>
        </p:nvCxnSpPr>
        <p:spPr>
          <a:xfrm flipH="1">
            <a:off x="3329288" y="3034747"/>
            <a:ext cx="53478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7406C5-DC72-45A2-B221-3BB9E7C0EA39}"/>
              </a:ext>
            </a:extLst>
          </p:cNvPr>
          <p:cNvCxnSpPr/>
          <p:nvPr/>
        </p:nvCxnSpPr>
        <p:spPr>
          <a:xfrm>
            <a:off x="3346295" y="3008243"/>
            <a:ext cx="0" cy="75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6E5FB-7546-4C2E-916F-EF682642ABE0}"/>
              </a:ext>
            </a:extLst>
          </p:cNvPr>
          <p:cNvCxnSpPr>
            <a:endCxn id="13" idx="0"/>
          </p:cNvCxnSpPr>
          <p:nvPr/>
        </p:nvCxnSpPr>
        <p:spPr>
          <a:xfrm>
            <a:off x="8694188" y="3008243"/>
            <a:ext cx="1" cy="758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10" grpId="0" animBg="1"/>
      <p:bldP spid="11" grpId="0"/>
      <p:bldP spid="12" grpId="0" animBg="1"/>
      <p:bldP spid="13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E9452-4A9F-48F3-B76E-AF25856B8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98"/>
            <a:ext cx="12192000" cy="6858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1FAFAC-73D1-4CFF-98C6-8CC5F556F2BD}"/>
              </a:ext>
            </a:extLst>
          </p:cNvPr>
          <p:cNvSpPr/>
          <p:nvPr/>
        </p:nvSpPr>
        <p:spPr>
          <a:xfrm>
            <a:off x="798672" y="240938"/>
            <a:ext cx="5335070" cy="8112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45EA7-746C-4D82-947F-A4CAB2D347B0}"/>
              </a:ext>
            </a:extLst>
          </p:cNvPr>
          <p:cNvSpPr txBox="1"/>
          <p:nvPr/>
        </p:nvSpPr>
        <p:spPr>
          <a:xfrm>
            <a:off x="1467588" y="375444"/>
            <a:ext cx="41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Phân tích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8C7A82-94AE-462E-AD99-F9BBE25768DF}"/>
              </a:ext>
            </a:extLst>
          </p:cNvPr>
          <p:cNvSpPr/>
          <p:nvPr/>
        </p:nvSpPr>
        <p:spPr>
          <a:xfrm rot="18900000">
            <a:off x="189378" y="189378"/>
            <a:ext cx="914400" cy="914400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214E2-F111-463C-887A-66265D727845}"/>
              </a:ext>
            </a:extLst>
          </p:cNvPr>
          <p:cNvSpPr txBox="1"/>
          <p:nvPr/>
        </p:nvSpPr>
        <p:spPr>
          <a:xfrm>
            <a:off x="387721" y="313889"/>
            <a:ext cx="28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E318A8-CDCF-43C9-BA69-B17F51DBAF09}"/>
              </a:ext>
            </a:extLst>
          </p:cNvPr>
          <p:cNvSpPr/>
          <p:nvPr/>
        </p:nvSpPr>
        <p:spPr>
          <a:xfrm>
            <a:off x="528318" y="1366108"/>
            <a:ext cx="214193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 dirty="0"/>
              <a:t>1. Quản lý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98885B-3E1C-4604-85E9-F60B2DC2FC17}"/>
              </a:ext>
            </a:extLst>
          </p:cNvPr>
          <p:cNvSpPr/>
          <p:nvPr/>
        </p:nvSpPr>
        <p:spPr>
          <a:xfrm>
            <a:off x="1293157" y="2079258"/>
            <a:ext cx="9454356" cy="970448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CB153-CE6D-4F1E-A967-ECEE6416D3DA}"/>
              </a:ext>
            </a:extLst>
          </p:cNvPr>
          <p:cNvSpPr txBox="1"/>
          <p:nvPr/>
        </p:nvSpPr>
        <p:spPr>
          <a:xfrm>
            <a:off x="1293157" y="2286248"/>
            <a:ext cx="911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chemeClr val="bg1"/>
                </a:solidFill>
              </a:rPr>
              <a:t> Dữ liệu của một đề tài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79CEC2-FB9A-4A2E-B5A1-95C066E3F46B}"/>
              </a:ext>
            </a:extLst>
          </p:cNvPr>
          <p:cNvSpPr/>
          <p:nvPr/>
        </p:nvSpPr>
        <p:spPr>
          <a:xfrm>
            <a:off x="1451051" y="3618218"/>
            <a:ext cx="2438400" cy="117833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014295-B030-4A5D-A63A-F3651B3DBC6C}"/>
              </a:ext>
            </a:extLst>
          </p:cNvPr>
          <p:cNvSpPr/>
          <p:nvPr/>
        </p:nvSpPr>
        <p:spPr>
          <a:xfrm>
            <a:off x="4817133" y="3618218"/>
            <a:ext cx="2438400" cy="117833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4F6B61-A496-433E-8224-9FF79B4B8F17}"/>
              </a:ext>
            </a:extLst>
          </p:cNvPr>
          <p:cNvSpPr/>
          <p:nvPr/>
        </p:nvSpPr>
        <p:spPr>
          <a:xfrm>
            <a:off x="8233106" y="3551580"/>
            <a:ext cx="2438400" cy="117833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4197B-EBDC-4622-A06A-0B538A21E07C}"/>
              </a:ext>
            </a:extLst>
          </p:cNvPr>
          <p:cNvSpPr txBox="1"/>
          <p:nvPr/>
        </p:nvSpPr>
        <p:spPr>
          <a:xfrm>
            <a:off x="2196963" y="4022718"/>
            <a:ext cx="126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Khoa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F6B8E-97F4-4C39-A526-32857D52DFBD}"/>
              </a:ext>
            </a:extLst>
          </p:cNvPr>
          <p:cNvSpPr txBox="1"/>
          <p:nvPr/>
        </p:nvSpPr>
        <p:spPr>
          <a:xfrm>
            <a:off x="5282860" y="4035234"/>
            <a:ext cx="142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Giảng viên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0F9E8-242F-422B-94CA-2C7F8EB49D34}"/>
              </a:ext>
            </a:extLst>
          </p:cNvPr>
          <p:cNvSpPr txBox="1"/>
          <p:nvPr/>
        </p:nvSpPr>
        <p:spPr>
          <a:xfrm>
            <a:off x="8706583" y="4022718"/>
            <a:ext cx="148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 Thành viên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588C5D-A7C5-4084-8307-A3885ED1B3D3}"/>
              </a:ext>
            </a:extLst>
          </p:cNvPr>
          <p:cNvCxnSpPr/>
          <p:nvPr/>
        </p:nvCxnSpPr>
        <p:spPr>
          <a:xfrm>
            <a:off x="2544417" y="3429000"/>
            <a:ext cx="7169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246F7E-B0F8-4190-87CB-AF9CC8E7B6AB}"/>
              </a:ext>
            </a:extLst>
          </p:cNvPr>
          <p:cNvCxnSpPr>
            <a:cxnSpLocks/>
          </p:cNvCxnSpPr>
          <p:nvPr/>
        </p:nvCxnSpPr>
        <p:spPr>
          <a:xfrm flipV="1">
            <a:off x="2550981" y="3453904"/>
            <a:ext cx="0" cy="19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813D8F-FFD7-40C0-A71B-B2FCAF04C0E7}"/>
              </a:ext>
            </a:extLst>
          </p:cNvPr>
          <p:cNvCxnSpPr/>
          <p:nvPr/>
        </p:nvCxnSpPr>
        <p:spPr>
          <a:xfrm>
            <a:off x="5992180" y="3427402"/>
            <a:ext cx="0" cy="190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4C8604-DC0A-4BF6-BEF3-202E67163809}"/>
              </a:ext>
            </a:extLst>
          </p:cNvPr>
          <p:cNvCxnSpPr/>
          <p:nvPr/>
        </p:nvCxnSpPr>
        <p:spPr>
          <a:xfrm>
            <a:off x="9713843" y="3427402"/>
            <a:ext cx="0" cy="124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89B195-E703-4DFE-9E18-0F40990CDA8A}"/>
              </a:ext>
            </a:extLst>
          </p:cNvPr>
          <p:cNvCxnSpPr/>
          <p:nvPr/>
        </p:nvCxnSpPr>
        <p:spPr>
          <a:xfrm flipV="1">
            <a:off x="5992180" y="3049706"/>
            <a:ext cx="0" cy="40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F3F3ADA-4CD5-43CC-9A46-768D5CBB2B62}"/>
              </a:ext>
            </a:extLst>
          </p:cNvPr>
          <p:cNvSpPr/>
          <p:nvPr/>
        </p:nvSpPr>
        <p:spPr>
          <a:xfrm>
            <a:off x="1444487" y="5088835"/>
            <a:ext cx="9303026" cy="11783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/>
              <a:t>Các chức năng trong phần quản lý bao gồm</a:t>
            </a:r>
          </a:p>
          <a:p>
            <a:pPr algn="ctr"/>
            <a:r>
              <a:rPr lang="vi-VN" sz="2800" dirty="0">
                <a:solidFill>
                  <a:srgbClr val="FFFF00"/>
                </a:solidFill>
              </a:rPr>
              <a:t>TÌM KIẾM – THÊM – SỬA - XÓA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12" grpId="0"/>
      <p:bldP spid="3" grpId="0" animBg="1"/>
      <p:bldP spid="15" grpId="0" animBg="1"/>
      <p:bldP spid="16" grpId="0" animBg="1"/>
      <p:bldP spid="17" grpId="0"/>
      <p:bldP spid="18" grpId="0"/>
      <p:bldP spid="19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3E1590-55A2-45EE-8077-A86D04C3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64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5B1073-0F31-49CC-8CE1-EBEA7E602F24}"/>
              </a:ext>
            </a:extLst>
          </p:cNvPr>
          <p:cNvSpPr/>
          <p:nvPr/>
        </p:nvSpPr>
        <p:spPr>
          <a:xfrm>
            <a:off x="798672" y="240938"/>
            <a:ext cx="5335070" cy="8112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E9513-BF3B-4776-9BF5-0390161C21D8}"/>
              </a:ext>
            </a:extLst>
          </p:cNvPr>
          <p:cNvSpPr txBox="1"/>
          <p:nvPr/>
        </p:nvSpPr>
        <p:spPr>
          <a:xfrm>
            <a:off x="1467587" y="367161"/>
            <a:ext cx="41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Phân tích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BCB63E-BD41-48D6-95FE-B1500E8707ED}"/>
              </a:ext>
            </a:extLst>
          </p:cNvPr>
          <p:cNvSpPr/>
          <p:nvPr/>
        </p:nvSpPr>
        <p:spPr>
          <a:xfrm rot="18900000">
            <a:off x="189378" y="189378"/>
            <a:ext cx="914400" cy="914400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C6D0F-A43A-40E7-9DD3-8F125F7126CC}"/>
              </a:ext>
            </a:extLst>
          </p:cNvPr>
          <p:cNvSpPr txBox="1"/>
          <p:nvPr/>
        </p:nvSpPr>
        <p:spPr>
          <a:xfrm>
            <a:off x="387721" y="313889"/>
            <a:ext cx="28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DD9EC5-D9D8-4CB0-AA08-97822B5E6F89}"/>
              </a:ext>
            </a:extLst>
          </p:cNvPr>
          <p:cNvSpPr/>
          <p:nvPr/>
        </p:nvSpPr>
        <p:spPr>
          <a:xfrm>
            <a:off x="528318" y="1366108"/>
            <a:ext cx="4849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dirty="0"/>
              <a:t>2. Đánh giá độ trùng lặp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3B7BB-02C2-4F01-9D66-5F40BFCB41B5}"/>
              </a:ext>
            </a:extLst>
          </p:cNvPr>
          <p:cNvSpPr txBox="1"/>
          <p:nvPr/>
        </p:nvSpPr>
        <p:spPr>
          <a:xfrm>
            <a:off x="798672" y="2080107"/>
            <a:ext cx="9286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Chức năng này sẽ đưa ra độ tương đồng giữa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Một nội dung và một nội dung khác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Một nội dung với tập các nội dung khác 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F131FC-E73E-4638-ACD8-822F4779EB64}"/>
              </a:ext>
            </a:extLst>
          </p:cNvPr>
          <p:cNvSpPr/>
          <p:nvPr/>
        </p:nvSpPr>
        <p:spPr>
          <a:xfrm>
            <a:off x="3013279" y="3314446"/>
            <a:ext cx="6263243" cy="970448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D37A4-1D4F-4099-9011-A439430FF51F}"/>
              </a:ext>
            </a:extLst>
          </p:cNvPr>
          <p:cNvSpPr txBox="1"/>
          <p:nvPr/>
        </p:nvSpPr>
        <p:spPr>
          <a:xfrm>
            <a:off x="3013279" y="3518452"/>
            <a:ext cx="5658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solidFill>
                  <a:schemeClr val="bg1"/>
                </a:solidFill>
              </a:rPr>
              <a:t> Đánh giá độ trùng lặp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A41C1A-4FA2-4A01-A3E8-230F803E6D0B}"/>
              </a:ext>
            </a:extLst>
          </p:cNvPr>
          <p:cNvSpPr/>
          <p:nvPr/>
        </p:nvSpPr>
        <p:spPr>
          <a:xfrm>
            <a:off x="3617663" y="4698481"/>
            <a:ext cx="2364443" cy="97044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91CA2-B495-45BD-A3AD-B5A2FFAB111B}"/>
              </a:ext>
            </a:extLst>
          </p:cNvPr>
          <p:cNvSpPr/>
          <p:nvPr/>
        </p:nvSpPr>
        <p:spPr>
          <a:xfrm>
            <a:off x="6529705" y="4682989"/>
            <a:ext cx="2364443" cy="97044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CC4C8-936B-4A42-8985-8B795B8E0D89}"/>
              </a:ext>
            </a:extLst>
          </p:cNvPr>
          <p:cNvSpPr txBox="1"/>
          <p:nvPr/>
        </p:nvSpPr>
        <p:spPr>
          <a:xfrm>
            <a:off x="4152519" y="4821364"/>
            <a:ext cx="126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 Theo tên đề tài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A49F0-83F0-4462-B4CF-5940203FD8DF}"/>
              </a:ext>
            </a:extLst>
          </p:cNvPr>
          <p:cNvSpPr txBox="1"/>
          <p:nvPr/>
        </p:nvSpPr>
        <p:spPr>
          <a:xfrm>
            <a:off x="6678260" y="4821365"/>
            <a:ext cx="206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</a:rPr>
              <a:t> Theo nội dung đề tài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2EE287-5515-4B8C-B7E1-2241707B063B}"/>
              </a:ext>
            </a:extLst>
          </p:cNvPr>
          <p:cNvCxnSpPr/>
          <p:nvPr/>
        </p:nvCxnSpPr>
        <p:spPr>
          <a:xfrm>
            <a:off x="4744278" y="4284894"/>
            <a:ext cx="0" cy="41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F78236-AC7B-4137-A579-C807E90F0AD8}"/>
              </a:ext>
            </a:extLst>
          </p:cNvPr>
          <p:cNvCxnSpPr>
            <a:endCxn id="14" idx="0"/>
          </p:cNvCxnSpPr>
          <p:nvPr/>
        </p:nvCxnSpPr>
        <p:spPr>
          <a:xfrm>
            <a:off x="7699513" y="4284894"/>
            <a:ext cx="12414" cy="398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1" grpId="0" animBg="1"/>
      <p:bldP spid="12" grpId="0"/>
      <p:bldP spid="13" grpId="0" animBg="1"/>
      <p:bldP spid="14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6055D3-56F4-4F96-8605-A97FBC31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64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2C8F6-AB73-40AA-A884-5E7D63AD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664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F838BB-2F2B-42CD-AD8E-022BDED9C6F8}"/>
              </a:ext>
            </a:extLst>
          </p:cNvPr>
          <p:cNvSpPr/>
          <p:nvPr/>
        </p:nvSpPr>
        <p:spPr>
          <a:xfrm>
            <a:off x="798672" y="240938"/>
            <a:ext cx="5335070" cy="81128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156FD-4C73-4D6C-A9A3-F25FC0752323}"/>
              </a:ext>
            </a:extLst>
          </p:cNvPr>
          <p:cNvSpPr txBox="1"/>
          <p:nvPr/>
        </p:nvSpPr>
        <p:spPr>
          <a:xfrm>
            <a:off x="1467587" y="367161"/>
            <a:ext cx="41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Phân tích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7637C6-D774-4C2A-A79B-AEDC4003570C}"/>
              </a:ext>
            </a:extLst>
          </p:cNvPr>
          <p:cNvSpPr/>
          <p:nvPr/>
        </p:nvSpPr>
        <p:spPr>
          <a:xfrm rot="18900000">
            <a:off x="189378" y="189378"/>
            <a:ext cx="914400" cy="914400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A0BE1-B254-486B-834D-FA8DB89A3CA2}"/>
              </a:ext>
            </a:extLst>
          </p:cNvPr>
          <p:cNvSpPr txBox="1"/>
          <p:nvPr/>
        </p:nvSpPr>
        <p:spPr>
          <a:xfrm>
            <a:off x="387721" y="313889"/>
            <a:ext cx="28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55E8E-5E92-4ABC-9B18-BA3EA3B06873}"/>
              </a:ext>
            </a:extLst>
          </p:cNvPr>
          <p:cNvSpPr/>
          <p:nvPr/>
        </p:nvSpPr>
        <p:spPr>
          <a:xfrm>
            <a:off x="528318" y="1366108"/>
            <a:ext cx="25506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200" b="1" dirty="0"/>
              <a:t>3. Tài khoản</a:t>
            </a:r>
            <a:endParaRPr 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B4BE3-C7BD-41EB-851D-22C1528FC9D5}"/>
              </a:ext>
            </a:extLst>
          </p:cNvPr>
          <p:cNvSpPr txBox="1"/>
          <p:nvPr/>
        </p:nvSpPr>
        <p:spPr>
          <a:xfrm>
            <a:off x="1293157" y="2586278"/>
            <a:ext cx="103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sz="2400" dirty="0"/>
              <a:t>Đăng nhập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/>
              <a:t>Quản lý tài khoản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/>
              <a:t>Phân quyền sử dụng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ECA45-DF8B-4DA0-8EC8-9EDD6376D113}"/>
              </a:ext>
            </a:extLst>
          </p:cNvPr>
          <p:cNvSpPr txBox="1"/>
          <p:nvPr/>
        </p:nvSpPr>
        <p:spPr>
          <a:xfrm>
            <a:off x="798671" y="2091897"/>
            <a:ext cx="887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Bao gồm 3 chức năng: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47653-75F4-4424-A576-8BAAB65AA6BF}"/>
              </a:ext>
            </a:extLst>
          </p:cNvPr>
          <p:cNvSpPr txBox="1"/>
          <p:nvPr/>
        </p:nvSpPr>
        <p:spPr>
          <a:xfrm>
            <a:off x="798671" y="4096322"/>
            <a:ext cx="1081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Với mỗi một quyền khác nhau sẽ được truy cập vào các chức năng khác nhau</a:t>
            </a:r>
            <a:endParaRPr lang="en-US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984C3D-FF70-4914-976C-42364C25B6A6}"/>
              </a:ext>
            </a:extLst>
          </p:cNvPr>
          <p:cNvSpPr/>
          <p:nvPr/>
        </p:nvSpPr>
        <p:spPr>
          <a:xfrm>
            <a:off x="2862469" y="4757530"/>
            <a:ext cx="2014331" cy="88789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Đăng nhập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E2CC33-860B-40F3-AF94-0EC161A655E0}"/>
              </a:ext>
            </a:extLst>
          </p:cNvPr>
          <p:cNvSpPr/>
          <p:nvPr/>
        </p:nvSpPr>
        <p:spPr>
          <a:xfrm>
            <a:off x="6095999" y="4699350"/>
            <a:ext cx="2014331" cy="94607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Phân quyền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2CB6B8-7AF4-40E4-9ED7-2F484F88F02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876800" y="5172388"/>
            <a:ext cx="1219199" cy="2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50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78A23F-DC80-4754-9610-696153F0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15EAF-9818-46D8-9451-55F4068557E5}"/>
              </a:ext>
            </a:extLst>
          </p:cNvPr>
          <p:cNvSpPr/>
          <p:nvPr/>
        </p:nvSpPr>
        <p:spPr>
          <a:xfrm>
            <a:off x="843222" y="250582"/>
            <a:ext cx="5252778" cy="81128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75E9A6-0648-4E85-8988-F62E61219675}"/>
              </a:ext>
            </a:extLst>
          </p:cNvPr>
          <p:cNvSpPr/>
          <p:nvPr/>
        </p:nvSpPr>
        <p:spPr>
          <a:xfrm rot="18900000">
            <a:off x="386022" y="189378"/>
            <a:ext cx="914400" cy="91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5B9AA-A87D-446D-93EE-02525551247A}"/>
              </a:ext>
            </a:extLst>
          </p:cNvPr>
          <p:cNvSpPr txBox="1"/>
          <p:nvPr/>
        </p:nvSpPr>
        <p:spPr>
          <a:xfrm>
            <a:off x="674302" y="367371"/>
            <a:ext cx="41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8E545-7ECF-4010-B785-F09767DFD0D7}"/>
              </a:ext>
            </a:extLst>
          </p:cNvPr>
          <p:cNvSpPr txBox="1"/>
          <p:nvPr/>
        </p:nvSpPr>
        <p:spPr>
          <a:xfrm>
            <a:off x="1449269" y="394612"/>
            <a:ext cx="418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sz="2800" b="1" dirty="0">
                <a:solidFill>
                  <a:schemeClr val="bg1"/>
                </a:solidFill>
              </a:rPr>
              <a:t>Thiết kế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FAEE96-635E-4B3D-8308-F7EB13B151DF}"/>
              </a:ext>
            </a:extLst>
          </p:cNvPr>
          <p:cNvSpPr/>
          <p:nvPr/>
        </p:nvSpPr>
        <p:spPr>
          <a:xfrm>
            <a:off x="843222" y="1543739"/>
            <a:ext cx="215796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/>
              <a:t>1. Cơ sở dữ liệu</a:t>
            </a:r>
            <a:endParaRPr lang="en-US" sz="2000" b="1" dirty="0"/>
          </a:p>
          <a:p>
            <a:endParaRPr lang="en-US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2AC01F-D003-4235-BFA1-FE8B7ABD81E2}"/>
              </a:ext>
            </a:extLst>
          </p:cNvPr>
          <p:cNvSpPr/>
          <p:nvPr/>
        </p:nvSpPr>
        <p:spPr>
          <a:xfrm>
            <a:off x="3844407" y="2122640"/>
            <a:ext cx="1451112" cy="133500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Đề tài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192A57-998C-4AF1-A6DF-04FA668C9893}"/>
              </a:ext>
            </a:extLst>
          </p:cNvPr>
          <p:cNvSpPr/>
          <p:nvPr/>
        </p:nvSpPr>
        <p:spPr>
          <a:xfrm>
            <a:off x="2625860" y="3612869"/>
            <a:ext cx="1293158" cy="1293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Thành viên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1B90A5-93FE-437F-A127-D8982F923EDF}"/>
              </a:ext>
            </a:extLst>
          </p:cNvPr>
          <p:cNvSpPr/>
          <p:nvPr/>
        </p:nvSpPr>
        <p:spPr>
          <a:xfrm>
            <a:off x="5785986" y="1312444"/>
            <a:ext cx="1293158" cy="1293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Giảng viên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AA202D-4813-4A2D-91FD-27698E18D830}"/>
              </a:ext>
            </a:extLst>
          </p:cNvPr>
          <p:cNvSpPr/>
          <p:nvPr/>
        </p:nvSpPr>
        <p:spPr>
          <a:xfrm>
            <a:off x="5847083" y="3573295"/>
            <a:ext cx="1293158" cy="1293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Khoa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BF1CF5-851D-47FE-B13C-A135D0D9CFE2}"/>
              </a:ext>
            </a:extLst>
          </p:cNvPr>
          <p:cNvSpPr/>
          <p:nvPr/>
        </p:nvSpPr>
        <p:spPr>
          <a:xfrm>
            <a:off x="8560550" y="2677511"/>
            <a:ext cx="1293158" cy="129315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Người dùng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04E60C-46D6-43E3-ACF4-6E5905F10088}"/>
              </a:ext>
            </a:extLst>
          </p:cNvPr>
          <p:cNvSpPr/>
          <p:nvPr/>
        </p:nvSpPr>
        <p:spPr>
          <a:xfrm>
            <a:off x="5743283" y="5322044"/>
            <a:ext cx="1451112" cy="133500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Lịch sử sử dụng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9AC133-C6D3-4E3B-A774-5ECE2790BB9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3272439" y="4906027"/>
            <a:ext cx="0" cy="1083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D35667-7A9E-4F2A-B305-D90B8D37E66A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266222" y="5989548"/>
            <a:ext cx="247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350263-D496-43D7-A4B1-2FB96622F8D9}"/>
              </a:ext>
            </a:extLst>
          </p:cNvPr>
          <p:cNvCxnSpPr>
            <a:cxnSpLocks/>
          </p:cNvCxnSpPr>
          <p:nvPr/>
        </p:nvCxnSpPr>
        <p:spPr>
          <a:xfrm>
            <a:off x="9132518" y="3931095"/>
            <a:ext cx="0" cy="20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BBFA53-4776-4259-AF86-D611A1AB714B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7194395" y="5989548"/>
            <a:ext cx="201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598414-883D-4328-8DC7-724B97EC987D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079144" y="1959023"/>
            <a:ext cx="44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AC4D18-A912-499F-9D34-D0E5C1A2E6DB}"/>
              </a:ext>
            </a:extLst>
          </p:cNvPr>
          <p:cNvCxnSpPr>
            <a:cxnSpLocks/>
          </p:cNvCxnSpPr>
          <p:nvPr/>
        </p:nvCxnSpPr>
        <p:spPr>
          <a:xfrm>
            <a:off x="7519153" y="1959023"/>
            <a:ext cx="0" cy="355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3AC81A-DB6F-47A2-949E-3C0F0714EDF0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981885" y="5517551"/>
            <a:ext cx="537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985030-0C2B-4585-98A4-58BCC98787F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68839" y="4906027"/>
            <a:ext cx="0" cy="41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85E9B1-0237-4D57-BC7B-80C6183186C0}"/>
              </a:ext>
            </a:extLst>
          </p:cNvPr>
          <p:cNvCxnSpPr/>
          <p:nvPr/>
        </p:nvCxnSpPr>
        <p:spPr>
          <a:xfrm>
            <a:off x="4644574" y="3497222"/>
            <a:ext cx="61766" cy="2020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770981-6965-4949-858C-B915A2FE9B5D}"/>
              </a:ext>
            </a:extLst>
          </p:cNvPr>
          <p:cNvCxnSpPr>
            <a:endCxn id="14" idx="1"/>
          </p:cNvCxnSpPr>
          <p:nvPr/>
        </p:nvCxnSpPr>
        <p:spPr>
          <a:xfrm>
            <a:off x="4716866" y="5517551"/>
            <a:ext cx="1238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A512A91-63C6-4381-94DD-F6AC4F03A640}"/>
              </a:ext>
            </a:extLst>
          </p:cNvPr>
          <p:cNvCxnSpPr>
            <a:stCxn id="11" idx="4"/>
            <a:endCxn id="11" idx="4"/>
          </p:cNvCxnSpPr>
          <p:nvPr/>
        </p:nvCxnSpPr>
        <p:spPr>
          <a:xfrm>
            <a:off x="6432565" y="26056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778973-DEC9-41F1-A0FF-F46EFE69B262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19018" y="4259448"/>
            <a:ext cx="190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C4A2F5-04D1-4274-8DF3-DFDEC62C94DA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432565" y="2605602"/>
            <a:ext cx="36274" cy="100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778483-C87F-4004-BD2E-BB9930F82253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729639" y="3301715"/>
            <a:ext cx="401889" cy="50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6A6153-B30E-4928-8768-7B3DB256C04E}"/>
              </a:ext>
            </a:extLst>
          </p:cNvPr>
          <p:cNvCxnSpPr>
            <a:cxnSpLocks/>
          </p:cNvCxnSpPr>
          <p:nvPr/>
        </p:nvCxnSpPr>
        <p:spPr>
          <a:xfrm flipH="1" flipV="1">
            <a:off x="5157620" y="3301715"/>
            <a:ext cx="854019" cy="50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A3884E-28B8-40F6-9F95-59FFFFDE920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157620" y="1959023"/>
            <a:ext cx="628366" cy="39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30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491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Broad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77</cp:revision>
  <dcterms:created xsi:type="dcterms:W3CDTF">2023-04-15T01:13:16Z</dcterms:created>
  <dcterms:modified xsi:type="dcterms:W3CDTF">2024-05-05T15:23:35Z</dcterms:modified>
</cp:coreProperties>
</file>