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8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EC9768-ABC9-4E4E-A156-4719FC4180E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C2A8A88-F412-4C25-9E72-342F0BC76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425E6-254A-057E-09F4-DBEF3D72A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973" y="3356074"/>
            <a:ext cx="8530119" cy="1348318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Kigelia" panose="020B0502040204020203" pitchFamily="34" charset="0"/>
                <a:ea typeface="Kigelia" panose="020B0502040204020203" pitchFamily="34" charset="0"/>
                <a:cs typeface="Kigelia" panose="020B0502040204020203" pitchFamily="34" charset="0"/>
              </a:rPr>
              <a:t>Kỹ năng nghề nghiệp  - SS004.O12</a:t>
            </a:r>
            <a:endParaRPr lang="en-US" sz="2800" dirty="0">
              <a:latin typeface="Kigelia" panose="020B0502040204020203" pitchFamily="34" charset="0"/>
              <a:ea typeface="Kigelia" panose="020B0502040204020203" pitchFamily="34" charset="0"/>
              <a:cs typeface="Kigelia" panose="020B0502040204020203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7D6F7B8-5E94-0CC2-E348-E62A9E9E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igelia" panose="020B0503040502020203" pitchFamily="34" charset="0"/>
                <a:ea typeface="Kigelia" panose="020B0503040502020203" pitchFamily="34" charset="0"/>
                <a:cs typeface="Kigelia" panose="020B0503040502020203" pitchFamily="34" charset="0"/>
              </a:rPr>
              <a:t>Sinh viên: Lê Tiến Quyết - 21520428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Kigelia" panose="020B0503040502020203" pitchFamily="34" charset="0"/>
              <a:ea typeface="Kigelia" panose="020B0503040502020203" pitchFamily="34" charset="0"/>
              <a:cs typeface="Kigelia" panose="020B0503040502020203" pitchFamily="34" charset="0"/>
            </a:endParaRPr>
          </a:p>
        </p:txBody>
      </p:sp>
      <p:pic>
        <p:nvPicPr>
          <p:cNvPr id="5" name="Hình ảnh 4" descr="Ảnh có chứa biểu tượng, Đồ họa, hình mẫu, Phông chữ&#10;&#10;Mô tả được tạo tự động">
            <a:extLst>
              <a:ext uri="{FF2B5EF4-FFF2-40B4-BE49-F238E27FC236}">
                <a16:creationId xmlns:a16="http://schemas.microsoft.com/office/drawing/2014/main" id="{92F0E0C4-9316-E82D-CF81-453A6B0F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74"/>
            <a:ext cx="1628465" cy="1469207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1CB59AA-2352-ED7A-63AF-FC672C0ED7F2}"/>
              </a:ext>
            </a:extLst>
          </p:cNvPr>
          <p:cNvSpPr txBox="1"/>
          <p:nvPr/>
        </p:nvSpPr>
        <p:spPr>
          <a:xfrm>
            <a:off x="1392159" y="352298"/>
            <a:ext cx="443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ĐẠI HỌC QUỐC GIA TP. HỒ CHÍ MINH</a:t>
            </a:r>
            <a:br>
              <a:rPr lang="vi-VN" sz="1500" dirty="0"/>
            </a:br>
            <a:r>
              <a:rPr lang="vi-VN" sz="1500" b="1" dirty="0"/>
              <a:t>TRƯỜNG ĐẠI HỌC CÔNG NGHỆ THÔNG TIN 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84905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32E5D2-8441-3F50-4ACF-4D230A8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vi-VN" dirty="0" err="1"/>
              <a:t>ĐịNh</a:t>
            </a:r>
            <a:r>
              <a:rPr lang="vi-VN" dirty="0"/>
              <a:t> nghĩa công việc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323082-8337-E6D6-410D-B4EF128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32E5D2-8441-3F50-4ACF-4D230A8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vi-VN" dirty="0"/>
              <a:t>Yêu cầu công việc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323082-8337-E6D6-410D-B4EF128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5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32E5D2-8441-3F50-4ACF-4D230A8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vi-VN" dirty="0"/>
              <a:t>Cơ hội việc làm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323082-8337-E6D6-410D-B4EF128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6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32E5D2-8441-3F50-4ACF-4D230A8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vi-VN" dirty="0"/>
              <a:t>Mức lương kỳ vọng và</a:t>
            </a:r>
            <a:br>
              <a:rPr lang="vi-VN" dirty="0"/>
            </a:br>
            <a:r>
              <a:rPr lang="vi-VN" dirty="0"/>
              <a:t>Cơ hội việc làm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323082-8337-E6D6-410D-B4EF128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0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732E5D2-8441-3F50-4ACF-4D230A8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prstGeom prst="ellipse">
            <a:avLst/>
          </a:prstGeo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vi-VN"/>
              <a:t>DEMO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323082-8337-E6D6-410D-B4EF128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97415"/>
      </p:ext>
    </p:extLst>
  </p:cSld>
  <p:clrMapOvr>
    <a:masterClrMapping/>
  </p:clrMapOvr>
</p:sld>
</file>

<file path=ppt/theme/theme1.xml><?xml version="1.0" encoding="utf-8"?>
<a:theme xmlns:a="http://schemas.openxmlformats.org/drawingml/2006/main" name="Bưu kiện">
  <a:themeElements>
    <a:clrScheme name="Bưu kiện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ưu kiện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ưu kiện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TM10001115[[fn=Bưu kiện]]</Template>
  <TotalTime>28</TotalTime>
  <Words>56</Words>
  <Application>Microsoft Office PowerPoint</Application>
  <PresentationFormat>Màn hình rộng</PresentationFormat>
  <Paragraphs>8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Kigelia</vt:lpstr>
      <vt:lpstr>Tahoma</vt:lpstr>
      <vt:lpstr>Bưu kiện</vt:lpstr>
      <vt:lpstr>Kỹ năng nghề nghiệp  - SS004.O12</vt:lpstr>
      <vt:lpstr>ĐịNh nghĩa công việc</vt:lpstr>
      <vt:lpstr>Yêu cầu công việc</vt:lpstr>
      <vt:lpstr>Cơ hội việc làm</vt:lpstr>
      <vt:lpstr>Mức lương kỳ vọng và Cơ hội việc làm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Lê Tiến Quyết</dc:creator>
  <cp:lastModifiedBy>Lê Tiến Quyết</cp:lastModifiedBy>
  <cp:revision>6</cp:revision>
  <dcterms:created xsi:type="dcterms:W3CDTF">2023-10-11T01:50:19Z</dcterms:created>
  <dcterms:modified xsi:type="dcterms:W3CDTF">2023-10-11T03:40:55Z</dcterms:modified>
</cp:coreProperties>
</file>