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975" y="217276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BÁO CÁO GIỮA KÌ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4751" y="390188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Môn</a:t>
            </a:r>
            <a:r>
              <a:rPr lang="en-US" sz="3200" dirty="0"/>
              <a:t>: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Web</a:t>
            </a:r>
          </a:p>
          <a:p>
            <a:pPr algn="ctr"/>
            <a:endParaRPr lang="en-A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23038" y="5982789"/>
            <a:ext cx="377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GVHD: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Dũng</a:t>
            </a:r>
            <a:endParaRPr lang="en-A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1066" y="127424"/>
            <a:ext cx="34087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PH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YÊN</a:t>
            </a: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 KỸ THUẬT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CÔNG NGHỆ</a:t>
            </a: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43" y="7271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56090" y="4749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56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26" y="1930400"/>
            <a:ext cx="7027684" cy="47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5561"/>
            <a:ext cx="8596668" cy="3880773"/>
          </a:xfrm>
        </p:spPr>
        <p:txBody>
          <a:bodyPr/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12" y="1812254"/>
            <a:ext cx="7784511" cy="47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lvl="0"/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quản</a:t>
            </a:r>
            <a:r>
              <a:rPr lang="en-US" b="1" dirty="0"/>
              <a:t> trị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4530"/>
            <a:ext cx="8666443" cy="31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0" y="2590978"/>
            <a:ext cx="8553042" cy="23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486"/>
            <a:ext cx="8596668" cy="3880773"/>
          </a:xfrm>
        </p:spPr>
        <p:txBody>
          <a:bodyPr/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viết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6" y="1930400"/>
            <a:ext cx="8057363" cy="46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011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Hướng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5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40D3-926C-460E-BD6A-029E998E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9C4D-CE39-44C5-BD8D-A028D5A0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tin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tin</a:t>
            </a:r>
          </a:p>
          <a:p>
            <a:r>
              <a:rPr lang="en-US" dirty="0" err="1"/>
              <a:t>Sửa</a:t>
            </a:r>
            <a:r>
              <a:rPr lang="en-US" dirty="0"/>
              <a:t> tin</a:t>
            </a:r>
          </a:p>
          <a:p>
            <a:r>
              <a:rPr lang="en-US" dirty="0" err="1"/>
              <a:t>Xóa</a:t>
            </a:r>
            <a:r>
              <a:rPr lang="en-US" dirty="0"/>
              <a:t> tin (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tin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(do rang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)).</a:t>
            </a:r>
          </a:p>
          <a:p>
            <a:r>
              <a:rPr lang="en-US" dirty="0" err="1"/>
              <a:t>Xem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/>
              <a:t>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Minh Quang.</a:t>
            </a:r>
            <a:endParaRPr lang="en-AU" dirty="0"/>
          </a:p>
          <a:p>
            <a:r>
              <a:rPr lang="en-AU" dirty="0" err="1"/>
              <a:t>Huỳnh</a:t>
            </a:r>
            <a:r>
              <a:rPr lang="en-AU" dirty="0"/>
              <a:t> </a:t>
            </a:r>
            <a:r>
              <a:rPr lang="en-AU" dirty="0" err="1"/>
              <a:t>Đức</a:t>
            </a:r>
            <a:r>
              <a:rPr lang="en-AU" dirty="0"/>
              <a:t> </a:t>
            </a:r>
            <a:r>
              <a:rPr lang="en-AU" dirty="0" err="1"/>
              <a:t>Phất</a:t>
            </a:r>
            <a:r>
              <a:rPr lang="en-AU" dirty="0"/>
              <a:t>.</a:t>
            </a:r>
          </a:p>
          <a:p>
            <a:r>
              <a:rPr lang="en-AU" dirty="0" err="1"/>
              <a:t>Lê</a:t>
            </a:r>
            <a:r>
              <a:rPr lang="en-AU" dirty="0"/>
              <a:t> </a:t>
            </a:r>
            <a:r>
              <a:rPr lang="en-AU" dirty="0" err="1"/>
              <a:t>Tín</a:t>
            </a:r>
            <a:r>
              <a:rPr lang="en-AU" dirty="0"/>
              <a:t> </a:t>
            </a:r>
            <a:r>
              <a:rPr lang="en-AU" dirty="0" err="1"/>
              <a:t>Nhiệm</a:t>
            </a:r>
            <a:r>
              <a:rPr lang="en-AU" dirty="0"/>
              <a:t>.</a:t>
            </a:r>
          </a:p>
          <a:p>
            <a:r>
              <a:rPr lang="en-AU" dirty="0" err="1"/>
              <a:t>Nguyễn</a:t>
            </a:r>
            <a:r>
              <a:rPr lang="en-AU" dirty="0"/>
              <a:t> </a:t>
            </a:r>
            <a:r>
              <a:rPr lang="en-AU" dirty="0" err="1"/>
              <a:t>Lê</a:t>
            </a:r>
            <a:r>
              <a:rPr lang="en-AU" dirty="0"/>
              <a:t> </a:t>
            </a:r>
            <a:r>
              <a:rPr lang="en-AU" dirty="0" err="1"/>
              <a:t>Hữu</a:t>
            </a:r>
            <a:r>
              <a:rPr lang="en-AU" dirty="0"/>
              <a:t> </a:t>
            </a:r>
            <a:r>
              <a:rPr lang="en-AU" dirty="0" err="1"/>
              <a:t>Nhật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30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22" y="1270000"/>
            <a:ext cx="8596668" cy="5148729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Lí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đích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giúp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Đối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HTML,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499" y="3406683"/>
            <a:ext cx="8596668" cy="388077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6165" y="1246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5" y="2156768"/>
            <a:ext cx="7872225" cy="454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78091" y="1151528"/>
            <a:ext cx="2162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 bmk="_Toc301030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1" i="0" u="none" strike="noStrike" cap="none" normalizeH="0" baseline="0" dirty="0" bmk="_Toc301030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bmk="_Toc301030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hình</a:t>
            </a:r>
            <a:r>
              <a:rPr kumimoji="0" lang="en-US" altLang="en-US" b="1" i="0" u="none" strike="noStrike" cap="none" normalizeH="0" baseline="0" dirty="0" bmk="_Toc301030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bmk="_Toc301030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kumimoji="0" lang="en-US" altLang="en-US" b="1" i="0" u="none" strike="noStrike" cap="none" normalizeH="0" baseline="0" dirty="0" bmk="_Toc301030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bmk="_Toc301030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chính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3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071" y="1490028"/>
            <a:ext cx="8596668" cy="388077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79" y="2035418"/>
            <a:ext cx="7622178" cy="4400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2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32" y="1350692"/>
            <a:ext cx="8596668" cy="3880773"/>
          </a:xfrm>
        </p:spPr>
        <p:txBody>
          <a:bodyPr/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luồng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06" y="1875762"/>
            <a:ext cx="7461723" cy="471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79" y="2426715"/>
            <a:ext cx="6801978" cy="32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110446" y="1808480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0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/>
              <a:t>Bảng</a:t>
            </a:r>
            <a:r>
              <a:rPr lang="en-US" b="1" dirty="0"/>
              <a:t> </a:t>
            </a:r>
            <a:r>
              <a:rPr lang="en-US" b="1" dirty="0" err="1"/>
              <a:t>bài</a:t>
            </a:r>
            <a:r>
              <a:rPr lang="en-US" b="1" dirty="0"/>
              <a:t> </a:t>
            </a:r>
            <a:r>
              <a:rPr lang="en-US" b="1" dirty="0" err="1"/>
              <a:t>viết</a:t>
            </a:r>
            <a:r>
              <a:rPr lang="en-US" b="1" dirty="0"/>
              <a:t>				</a:t>
            </a:r>
            <a:r>
              <a:rPr lang="en-US" b="1" dirty="0" err="1"/>
              <a:t>Bảng</a:t>
            </a:r>
            <a:r>
              <a:rPr lang="en-US" b="1" dirty="0"/>
              <a:t> </a:t>
            </a:r>
            <a:r>
              <a:rPr lang="en-US" b="1" dirty="0" err="1"/>
              <a:t>loại</a:t>
            </a:r>
            <a:r>
              <a:rPr lang="en-US" b="1" dirty="0"/>
              <a:t> tin				</a:t>
            </a:r>
            <a:r>
              <a:rPr lang="en-US" b="1" dirty="0" err="1"/>
              <a:t>Bảng</a:t>
            </a:r>
            <a:r>
              <a:rPr lang="en-US" b="1" dirty="0"/>
              <a:t> User</a:t>
            </a:r>
            <a:endParaRPr lang="en-AU" dirty="0"/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5" y="2895101"/>
            <a:ext cx="2578826" cy="253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42" y="2895101"/>
            <a:ext cx="2437555" cy="190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35" y="2895101"/>
            <a:ext cx="2324644" cy="1746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4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5823"/>
            <a:ext cx="8596668" cy="3880773"/>
          </a:xfrm>
        </p:spPr>
        <p:txBody>
          <a:bodyPr/>
          <a:lstStyle/>
          <a:p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diện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chu</a:t>
            </a:r>
            <a:r>
              <a:rPr lang="en-US" b="1" dirty="0"/>
              <a:t>̉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2" y="1998854"/>
            <a:ext cx="7128983" cy="42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45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523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BÁO CÁO GIỮA KÌ</vt:lpstr>
      <vt:lpstr>Thành viên nhóm:</vt:lpstr>
      <vt:lpstr>Tổng quan đề tài:</vt:lpstr>
      <vt:lpstr>Phân tích chức năng</vt:lpstr>
      <vt:lpstr>PowerPoint Presentation</vt:lpstr>
      <vt:lpstr>Cơ sở dữ liệu</vt:lpstr>
      <vt:lpstr>PowerPoint Presentation</vt:lpstr>
      <vt:lpstr>PowerPoint Presentation</vt:lpstr>
      <vt:lpstr>Giao diện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chức năng đã hoàn thiện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GIỮA KÌ</dc:title>
  <dc:creator>Administrator</dc:creator>
  <cp:lastModifiedBy>nhiem le</cp:lastModifiedBy>
  <cp:revision>9</cp:revision>
  <dcterms:created xsi:type="dcterms:W3CDTF">2021-01-08T13:14:19Z</dcterms:created>
  <dcterms:modified xsi:type="dcterms:W3CDTF">2021-01-10T10:26:14Z</dcterms:modified>
</cp:coreProperties>
</file>