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y="1461141" x="1997075"/>
            <a:ext cy="14700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3048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4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3002402" x="1997075"/>
            <a:ext cy="11624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2032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032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032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032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032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032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032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032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03200" mar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trike="noStrike" u="none" b="0" cap="none" baseline="0" sz="320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/>
          <p:nvPr/>
        </p:nvSpPr>
        <p:spPr>
          <a:xfrm>
            <a:off y="0" x="0"/>
            <a:ext cy="6858000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6" name="Shape 16"/>
          <p:cNvSpPr/>
          <p:nvPr/>
        </p:nvSpPr>
        <p:spPr>
          <a:xfrm>
            <a:off y="0" x="3175"/>
            <a:ext cy="8128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7" name="Shape 17"/>
          <p:cNvSpPr/>
          <p:nvPr/>
        </p:nvSpPr>
        <p:spPr>
          <a:xfrm>
            <a:off y="2555875" x="3175"/>
            <a:ext cy="815975" cx="635000"/>
          </a:xfrm>
          <a:custGeom>
            <a:pathLst>
              <a:path w="400" extrusionOk="0" h="514">
                <a:moveTo>
                  <a:pt y="0" x="400"/>
                </a:moveTo>
                <a:lnTo>
                  <a:pt y="0" x="0"/>
                </a:lnTo>
                <a:lnTo>
                  <a:pt y="514" x="0"/>
                </a:lnTo>
                <a:lnTo>
                  <a:pt y="514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8" name="Shape 18"/>
          <p:cNvSpPr/>
          <p:nvPr/>
        </p:nvSpPr>
        <p:spPr>
          <a:xfrm>
            <a:off y="1743075" x="3175"/>
            <a:ext cy="8128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>
            <a:off y="1743075" x="152400"/>
            <a:ext cy="8128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0" name="Shape 20"/>
          <p:cNvSpPr/>
          <p:nvPr/>
        </p:nvSpPr>
        <p:spPr>
          <a:xfrm>
            <a:off y="4302125" x="152400"/>
            <a:ext cy="812800" cx="1317625"/>
          </a:xfrm>
          <a:custGeom>
            <a:pathLst>
              <a:path w="830" extrusionOk="0" h="512">
                <a:moveTo>
                  <a:pt y="0" x="830"/>
                </a:moveTo>
                <a:lnTo>
                  <a:pt y="0" x="398"/>
                </a:ln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1" name="Shape 21"/>
          <p:cNvSpPr/>
          <p:nvPr/>
        </p:nvSpPr>
        <p:spPr>
          <a:xfrm>
            <a:off y="3486150" x="152400"/>
            <a:ext cy="815975" cx="1317625"/>
          </a:xfrm>
          <a:custGeom>
            <a:pathLst>
              <a:path w="830" extrusionOk="0" h="514">
                <a:moveTo>
                  <a:pt y="0" x="432"/>
                </a:moveTo>
                <a:lnTo>
                  <a:pt y="0" x="0"/>
                </a:lnTo>
                <a:lnTo>
                  <a:pt y="514" x="398"/>
                </a:lnTo>
                <a:lnTo>
                  <a:pt y="514" x="830"/>
                </a:lnTo>
                <a:lnTo>
                  <a:pt y="0" x="43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2" name="Shape 22"/>
          <p:cNvSpPr/>
          <p:nvPr/>
        </p:nvSpPr>
        <p:spPr>
          <a:xfrm>
            <a:off y="3486150" x="984250"/>
            <a:ext cy="815975" cx="1322387"/>
          </a:xfrm>
          <a:custGeom>
            <a:pathLst>
              <a:path w="833" extrusionOk="0" h="514">
                <a:moveTo>
                  <a:pt y="514" x="399"/>
                </a:moveTo>
                <a:lnTo>
                  <a:pt y="514" x="833"/>
                </a:lnTo>
                <a:lnTo>
                  <a:pt y="0" x="435"/>
                </a:lnTo>
                <a:lnTo>
                  <a:pt y="0" x="0"/>
                </a:lnTo>
                <a:lnTo>
                  <a:pt y="514" x="399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3" name="Shape 23"/>
          <p:cNvSpPr/>
          <p:nvPr/>
        </p:nvSpPr>
        <p:spPr>
          <a:xfrm>
            <a:off y="3486150" x="3175"/>
            <a:ext cy="815975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4" name="Shape 24"/>
          <p:cNvSpPr/>
          <p:nvPr/>
        </p:nvSpPr>
        <p:spPr>
          <a:xfrm>
            <a:off y="6045200" x="984250"/>
            <a:ext cy="812800" cx="1322387"/>
          </a:xfrm>
          <a:custGeom>
            <a:pathLst>
              <a:path w="833" extrusionOk="0" h="512">
                <a:moveTo>
                  <a:pt y="0" x="399"/>
                </a:moveTo>
                <a:lnTo>
                  <a:pt y="512" x="0"/>
                </a:ln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5" name="Shape 25"/>
          <p:cNvSpPr/>
          <p:nvPr/>
        </p:nvSpPr>
        <p:spPr>
          <a:xfrm>
            <a:off y="5232400" x="984250"/>
            <a:ext cy="812800" cx="1322387"/>
          </a:xfrm>
          <a:custGeom>
            <a:pathLst>
              <a:path w="833" extrusionOk="0" h="512">
                <a:moveTo>
                  <a:pt y="0" x="435"/>
                </a:moveTo>
                <a:lnTo>
                  <a:pt y="0" x="0"/>
                </a:lnTo>
                <a:lnTo>
                  <a:pt y="512" x="399"/>
                </a:lnTo>
                <a:lnTo>
                  <a:pt y="512" x="833"/>
                </a:lnTo>
                <a:lnTo>
                  <a:pt y="0" x="435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>
            <a:off y="5232400" x="1820863"/>
            <a:ext cy="812800" cx="1317625"/>
          </a:xfrm>
          <a:custGeom>
            <a:pathLst>
              <a:path w="830" extrusionOk="0" h="512">
                <a:moveTo>
                  <a:pt y="0" x="434"/>
                </a:moveTo>
                <a:lnTo>
                  <a:pt y="0" x="0"/>
                </a:lnTo>
                <a:lnTo>
                  <a:pt y="512" x="398"/>
                </a:lnTo>
                <a:lnTo>
                  <a:pt y="512" x="830"/>
                </a:lnTo>
                <a:lnTo>
                  <a:pt y="0" x="43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7" name="Shape 27"/>
          <p:cNvSpPr/>
          <p:nvPr/>
        </p:nvSpPr>
        <p:spPr>
          <a:xfrm>
            <a:off y="812800" x="3175"/>
            <a:ext cy="8128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8" name="Shape 28"/>
          <p:cNvSpPr/>
          <p:nvPr/>
        </p:nvSpPr>
        <p:spPr>
          <a:xfrm>
            <a:off y="2555875" x="152400"/>
            <a:ext cy="815975" cx="1317625"/>
          </a:xfrm>
          <a:custGeom>
            <a:pathLst>
              <a:path w="830" extrusionOk="0" h="514">
                <a:moveTo>
                  <a:pt y="514" x="0"/>
                </a:moveTo>
                <a:lnTo>
                  <a:pt y="514" x="432"/>
                </a:lnTo>
                <a:lnTo>
                  <a:pt y="0" x="830"/>
                </a:lnTo>
                <a:lnTo>
                  <a:pt y="0" x="398"/>
                </a:lnTo>
                <a:lnTo>
                  <a:pt y="514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29" name="Shape 29"/>
          <p:cNvSpPr/>
          <p:nvPr/>
        </p:nvSpPr>
        <p:spPr>
          <a:xfrm>
            <a:off y="4302125" x="984250"/>
            <a:ext cy="812800" cx="1322387"/>
          </a:xfrm>
          <a:custGeom>
            <a:pathLst>
              <a:path w="833" extrusionOk="0" h="512">
                <a:moveTo>
                  <a:pt y="512" x="0"/>
                </a:moveTo>
                <a:lnTo>
                  <a:pt y="512" x="435"/>
                </a:lnTo>
                <a:lnTo>
                  <a:pt y="0" x="833"/>
                </a:lnTo>
                <a:lnTo>
                  <a:pt y="0" x="399"/>
                </a:lnTo>
                <a:lnTo>
                  <a:pt y="512" x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0" name="Shape 30"/>
          <p:cNvSpPr/>
          <p:nvPr/>
        </p:nvSpPr>
        <p:spPr>
          <a:xfrm>
            <a:off y="4302125" x="3175"/>
            <a:ext cy="8128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1" name="Shape 31"/>
          <p:cNvSpPr/>
          <p:nvPr/>
        </p:nvSpPr>
        <p:spPr>
          <a:xfrm>
            <a:off y="6045200" x="1820863"/>
            <a:ext cy="8128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4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2" name="Shape 32"/>
          <p:cNvSpPr/>
          <p:nvPr/>
        </p:nvSpPr>
        <p:spPr>
          <a:xfrm>
            <a:off y="6045200" x="152400"/>
            <a:ext cy="8128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3" name="Shape 33"/>
          <p:cNvSpPr/>
          <p:nvPr/>
        </p:nvSpPr>
        <p:spPr>
          <a:xfrm>
            <a:off y="6045200" x="3175"/>
            <a:ext cy="8128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4" name="Shape 34"/>
          <p:cNvSpPr/>
          <p:nvPr/>
        </p:nvSpPr>
        <p:spPr>
          <a:xfrm>
            <a:off y="5232400" x="3175"/>
            <a:ext cy="8128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5" name="Shape 35"/>
          <p:cNvSpPr/>
          <p:nvPr/>
        </p:nvSpPr>
        <p:spPr>
          <a:xfrm>
            <a:off y="5232400" x="152400"/>
            <a:ext cy="8128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6" name="Shape 36"/>
          <p:cNvSpPr/>
          <p:nvPr/>
        </p:nvSpPr>
        <p:spPr>
          <a:xfrm>
            <a:off y="0" x="7415211"/>
            <a:ext cy="816301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7" name="Shape 37"/>
          <p:cNvSpPr/>
          <p:nvPr/>
        </p:nvSpPr>
        <p:spPr>
          <a:xfrm>
            <a:off y="1746911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8" name="Shape 38"/>
          <p:cNvSpPr/>
          <p:nvPr/>
        </p:nvSpPr>
        <p:spPr>
          <a:xfrm>
            <a:off y="2560524" x="8397875"/>
            <a:ext cy="813611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39" name="Shape 39"/>
          <p:cNvSpPr/>
          <p:nvPr/>
        </p:nvSpPr>
        <p:spPr>
          <a:xfrm>
            <a:off y="2689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0" name="Shape 40"/>
          <p:cNvSpPr/>
          <p:nvPr/>
        </p:nvSpPr>
        <p:spPr>
          <a:xfrm>
            <a:off y="816300" x="8397875"/>
            <a:ext cy="809578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1" name="Shape 41"/>
          <p:cNvSpPr/>
          <p:nvPr/>
        </p:nvSpPr>
        <p:spPr>
          <a:xfrm>
            <a:off y="816300" x="7415211"/>
            <a:ext cy="813611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274637" x="457200"/>
            <a:ext cy="1143000" cx="687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buNone/>
              <a:defRPr sz="3600"/>
            </a:lvl1pPr>
            <a:lvl2pPr rtl="0">
              <a:buNone/>
              <a:defRPr sz="3600"/>
            </a:lvl2pPr>
            <a:lvl3pPr rtl="0">
              <a:buNone/>
              <a:defRPr sz="3600"/>
            </a:lvl3pPr>
            <a:lvl4pPr rtl="0">
              <a:buNone/>
              <a:defRPr sz="3600"/>
            </a:lvl4pPr>
            <a:lvl5pPr rtl="0">
              <a:buNone/>
              <a:defRPr sz="3600"/>
            </a:lvl5pPr>
            <a:lvl6pPr rtl="0">
              <a:buNone/>
              <a:defRPr sz="3600"/>
            </a:lvl6pPr>
            <a:lvl7pPr rtl="0">
              <a:buNone/>
              <a:defRPr sz="3600"/>
            </a:lvl7pPr>
            <a:lvl8pPr rtl="0">
              <a:buNone/>
              <a:defRPr sz="3600"/>
            </a:lvl8pPr>
            <a:lvl9pPr rtl="0">
              <a:buNone/>
              <a:defRPr sz="3600"/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•"/>
              <a:defRPr sz="3200">
                <a:solidFill>
                  <a:schemeClr val="lt1"/>
                </a:solidFill>
              </a:defRPr>
            </a:lvl1pPr>
            <a:lvl2pPr algn="l" rtl="0" indent="-285750" marL="742950">
              <a:spcBef>
                <a:spcPts val="560"/>
              </a:spcBef>
              <a:buClr>
                <a:schemeClr val="lt1"/>
              </a:buClr>
              <a:buSzPct val="100000"/>
              <a:buFont typeface="Courier New"/>
              <a:buChar char="o"/>
              <a:defRPr sz="2800">
                <a:solidFill>
                  <a:schemeClr val="lt1"/>
                </a:solidFill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>
                <a:solidFill>
                  <a:schemeClr val="lt1"/>
                </a:solidFill>
              </a:defRPr>
            </a:lvl3pPr>
            <a:lvl4pPr algn="l" rtl="0" indent="-228600" marL="1600200">
              <a:spcBef>
                <a:spcPts val="400"/>
              </a:spcBef>
              <a:buClr>
                <a:schemeClr val="lt1"/>
              </a:buClr>
              <a:buSzPct val="166666"/>
              <a:buFont typeface="Arial"/>
              <a:buChar char="•"/>
              <a:defRPr sz="2000">
                <a:solidFill>
                  <a:schemeClr val="lt1"/>
                </a:solidFill>
              </a:defRPr>
            </a:lvl4pPr>
            <a:lvl5pPr algn="l" rtl="0" indent="-228600" marL="2057400">
              <a:spcBef>
                <a:spcPts val="400"/>
              </a:spcBef>
              <a:buClr>
                <a:schemeClr val="lt1"/>
              </a:buClr>
              <a:buSzPct val="100000"/>
              <a:buFont typeface="Courier New"/>
              <a:buChar char="o"/>
              <a:defRPr sz="2000">
                <a:solidFill>
                  <a:schemeClr val="lt1"/>
                </a:solidFill>
              </a:defRPr>
            </a:lvl5pPr>
            <a:lvl6pPr algn="l" rtl="0" indent="-228600" marL="2514600">
              <a:spcBef>
                <a:spcPts val="400"/>
              </a:spcBef>
              <a:buClr>
                <a:schemeClr val="lt1"/>
              </a:buClr>
              <a:buSzPct val="100000"/>
              <a:buFont typeface="Wingdings"/>
              <a:buChar char="§"/>
              <a:defRPr sz="2000">
                <a:solidFill>
                  <a:schemeClr val="lt1"/>
                </a:solidFill>
              </a:defRPr>
            </a:lvl6pPr>
            <a:lvl7pPr algn="l" rtl="0" indent="-228600" marL="2971800">
              <a:spcBef>
                <a:spcPts val="400"/>
              </a:spcBef>
              <a:buClr>
                <a:schemeClr val="lt1"/>
              </a:buClr>
              <a:buSzPct val="166666"/>
              <a:buFont typeface="Arial"/>
              <a:buChar char="•"/>
              <a:defRPr sz="2000">
                <a:solidFill>
                  <a:schemeClr val="lt1"/>
                </a:solidFill>
              </a:defRPr>
            </a:lvl7pPr>
            <a:lvl8pPr algn="l" rtl="0" indent="-228600" marL="3429000">
              <a:spcBef>
                <a:spcPts val="400"/>
              </a:spcBef>
              <a:buClr>
                <a:schemeClr val="lt1"/>
              </a:buClr>
              <a:buSzPct val="100000"/>
              <a:buFont typeface="Courier New"/>
              <a:buChar char="o"/>
              <a:defRPr baseline="0" sz="2000">
                <a:solidFill>
                  <a:schemeClr val="lt1"/>
                </a:solidFill>
              </a:defRPr>
            </a:lvl8pPr>
            <a:lvl9pPr algn="l" rtl="0" indent="-228600" marL="3886200">
              <a:spcBef>
                <a:spcPts val="400"/>
              </a:spcBef>
              <a:buClr>
                <a:schemeClr val="lt1"/>
              </a:buClr>
              <a:buSzPct val="100000"/>
              <a:buFont typeface="Wingdings"/>
              <a:buChar char="§"/>
              <a:defRPr baseline="0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/>
          <p:nvPr/>
        </p:nvSpPr>
        <p:spPr>
          <a:xfrm>
            <a:off y="0" x="7415211"/>
            <a:ext cy="816301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6" name="Shape 46"/>
          <p:cNvSpPr/>
          <p:nvPr/>
        </p:nvSpPr>
        <p:spPr>
          <a:xfrm>
            <a:off y="1746911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7" name="Shape 47"/>
          <p:cNvSpPr/>
          <p:nvPr/>
        </p:nvSpPr>
        <p:spPr>
          <a:xfrm>
            <a:off y="2560524" x="8397875"/>
            <a:ext cy="813611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816300" x="7415211"/>
            <a:ext cy="813611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74637" x="457200"/>
            <a:ext cy="1143000" cx="687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1600200" x="457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y="1600200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2800"/>
            </a:lvl1pPr>
            <a:lvl2pPr rtl="0">
              <a:buNone/>
              <a:defRPr sz="2400"/>
            </a:lvl2pPr>
            <a:lvl3pPr rtl="0">
              <a:buNone/>
              <a:defRPr sz="20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53" name="Shape 53"/>
          <p:cNvSpPr/>
          <p:nvPr/>
        </p:nvSpPr>
        <p:spPr>
          <a:xfrm>
            <a:off y="0" x="7415211"/>
            <a:ext cy="816301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4" name="Shape 54"/>
          <p:cNvSpPr/>
          <p:nvPr/>
        </p:nvSpPr>
        <p:spPr>
          <a:xfrm>
            <a:off y="1746911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5" name="Shape 55"/>
          <p:cNvSpPr/>
          <p:nvPr/>
        </p:nvSpPr>
        <p:spPr>
          <a:xfrm>
            <a:off y="2560524" x="8397875"/>
            <a:ext cy="813611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56" name="Shape 56"/>
          <p:cNvSpPr/>
          <p:nvPr/>
        </p:nvSpPr>
        <p:spPr>
          <a:xfrm>
            <a:off y="816300" x="7415211"/>
            <a:ext cy="813611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74637" x="457200"/>
            <a:ext cy="1143000" cx="687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Shape 59"/>
          <p:cNvSpPr/>
          <p:nvPr/>
        </p:nvSpPr>
        <p:spPr>
          <a:xfrm>
            <a:off y="3486150" x="3175"/>
            <a:ext cy="815975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0" name="Shape 60"/>
          <p:cNvSpPr/>
          <p:nvPr/>
        </p:nvSpPr>
        <p:spPr>
          <a:xfrm>
            <a:off y="4302125" x="3175"/>
            <a:ext cy="8128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1" name="Shape 61"/>
          <p:cNvSpPr/>
          <p:nvPr/>
        </p:nvSpPr>
        <p:spPr>
          <a:xfrm>
            <a:off y="6045200" x="152400"/>
            <a:ext cy="8128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2" name="Shape 62"/>
          <p:cNvSpPr/>
          <p:nvPr/>
        </p:nvSpPr>
        <p:spPr>
          <a:xfrm>
            <a:off y="5232400" x="152400"/>
            <a:ext cy="8128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3" name="Shape 63"/>
          <p:cNvSpPr/>
          <p:nvPr/>
        </p:nvSpPr>
        <p:spPr>
          <a:xfrm>
            <a:off y="0" x="7415211"/>
            <a:ext cy="816301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4" name="Shape 64"/>
          <p:cNvSpPr/>
          <p:nvPr/>
        </p:nvSpPr>
        <p:spPr>
          <a:xfrm>
            <a:off y="1746911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5" name="Shape 65"/>
          <p:cNvSpPr/>
          <p:nvPr/>
        </p:nvSpPr>
        <p:spPr>
          <a:xfrm>
            <a:off y="2560524" x="8397875"/>
            <a:ext cy="813611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66" name="Shape 66"/>
          <p:cNvSpPr/>
          <p:nvPr/>
        </p:nvSpPr>
        <p:spPr>
          <a:xfrm>
            <a:off y="816300" x="7415211"/>
            <a:ext cy="813611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y="4427537" x="1574800"/>
            <a:ext cy="6843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indent="114300" marL="0">
              <a:buSzPct val="100000"/>
              <a:buNone/>
              <a:defRPr sz="1800"/>
            </a:lvl1pPr>
            <a:lvl2pPr algn="ctr" rtl="0" indent="114300" marL="0">
              <a:buSzPct val="100000"/>
              <a:buNone/>
              <a:defRPr sz="1800"/>
            </a:lvl2pPr>
            <a:lvl3pPr algn="ctr" rtl="0" indent="114300" marL="0">
              <a:buSzPct val="100000"/>
              <a:buNone/>
              <a:defRPr sz="1800"/>
            </a:lvl3pPr>
            <a:lvl4pPr algn="ctr" rtl="0" indent="114300" marL="0">
              <a:buSzPct val="100000"/>
              <a:buNone/>
              <a:defRPr sz="1800"/>
            </a:lvl4pPr>
            <a:lvl5pPr algn="ctr" rtl="0" indent="114300" marL="0">
              <a:buSzPct val="100000"/>
              <a:buNone/>
              <a:defRPr sz="1800"/>
            </a:lvl5pPr>
            <a:lvl6pPr algn="ctr" rtl="0" indent="114300" marL="0">
              <a:buSzPct val="100000"/>
              <a:buNone/>
              <a:defRPr sz="1800"/>
            </a:lvl6pPr>
            <a:lvl7pPr algn="ctr" rtl="0" indent="114300" marL="0">
              <a:buSzPct val="100000"/>
              <a:buNone/>
              <a:defRPr sz="1800"/>
            </a:lvl7pPr>
            <a:lvl8pPr algn="ctr" rtl="0" indent="114300" marL="0">
              <a:buSzPct val="100000"/>
              <a:buNone/>
              <a:defRPr sz="1800"/>
            </a:lvl8pPr>
            <a:lvl9pPr algn="ctr" rtl="0" indent="114300" marL="0">
              <a:buSzPct val="100000"/>
              <a:buNone/>
              <a:defRPr sz="1800"/>
            </a:lvl9pPr>
          </a:lstStyle>
          <a:p/>
        </p:txBody>
      </p:sp>
      <p:sp>
        <p:nvSpPr>
          <p:cNvPr id="69" name="Shape 69"/>
          <p:cNvSpPr/>
          <p:nvPr/>
        </p:nvSpPr>
        <p:spPr>
          <a:xfrm>
            <a:off y="3486150" x="3175"/>
            <a:ext cy="815975" cx="635000"/>
          </a:xfrm>
          <a:custGeom>
            <a:pathLst>
              <a:path w="400" extrusionOk="0" h="514">
                <a:moveTo>
                  <a:pt y="0" x="2"/>
                </a:moveTo>
                <a:lnTo>
                  <a:pt y="0" x="0"/>
                </a:lnTo>
                <a:lnTo>
                  <a:pt y="514" x="0"/>
                </a:lnTo>
                <a:lnTo>
                  <a:pt y="514" x="400"/>
                </a:lnTo>
                <a:lnTo>
                  <a:pt y="0" x="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0" name="Shape 70"/>
          <p:cNvSpPr/>
          <p:nvPr/>
        </p:nvSpPr>
        <p:spPr>
          <a:xfrm>
            <a:off y="4302125" x="3175"/>
            <a:ext cy="8128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1" name="Shape 71"/>
          <p:cNvSpPr/>
          <p:nvPr/>
        </p:nvSpPr>
        <p:spPr>
          <a:xfrm>
            <a:off y="6045200" x="152400"/>
            <a:ext cy="812800" cx="1317625"/>
          </a:xfrm>
          <a:custGeom>
            <a:pathLst>
              <a:path w="830" extrusionOk="0" h="512">
                <a:moveTo>
                  <a:pt y="0" x="398"/>
                </a:moveTo>
                <a:lnTo>
                  <a:pt y="512" x="0"/>
                </a:lnTo>
                <a:lnTo>
                  <a:pt y="512" x="432"/>
                </a:lnTo>
                <a:lnTo>
                  <a:pt y="0" x="830"/>
                </a:lnTo>
                <a:lnTo>
                  <a:pt y="0" x="398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2" name="Shape 72"/>
          <p:cNvSpPr/>
          <p:nvPr/>
        </p:nvSpPr>
        <p:spPr>
          <a:xfrm>
            <a:off y="5232400" x="152400"/>
            <a:ext cy="812800" cx="1317625"/>
          </a:xfrm>
          <a:custGeom>
            <a:pathLst>
              <a:path w="830" extrusionOk="0" h="512">
                <a:moveTo>
                  <a:pt y="512" x="398"/>
                </a:moveTo>
                <a:lnTo>
                  <a:pt y="512" x="830"/>
                </a:lnTo>
                <a:lnTo>
                  <a:pt y="0" x="432"/>
                </a:lnTo>
                <a:lnTo>
                  <a:pt y="0" x="0"/>
                </a:lnTo>
                <a:lnTo>
                  <a:pt y="512" x="398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3" name="Shape 73"/>
          <p:cNvSpPr/>
          <p:nvPr/>
        </p:nvSpPr>
        <p:spPr>
          <a:xfrm>
            <a:off y="0" x="7415211"/>
            <a:ext cy="816301" cx="1555750"/>
          </a:xfrm>
          <a:custGeom>
            <a:pathLst>
              <a:path w="980" extrusionOk="0" h="607">
                <a:moveTo>
                  <a:pt y="607" x="510"/>
                </a:moveTo>
                <a:lnTo>
                  <a:pt y="0" x="980"/>
                </a:lnTo>
                <a:lnTo>
                  <a:pt y="0" x="470"/>
                </a:lnTo>
                <a:lnTo>
                  <a:pt y="607" x="0"/>
                </a:lnTo>
                <a:lnTo>
                  <a:pt y="607" x="510"/>
                </a:lnTo>
                <a:lnTo>
                  <a:pt y="607" x="51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4" name="Shape 74"/>
          <p:cNvSpPr/>
          <p:nvPr/>
        </p:nvSpPr>
        <p:spPr>
          <a:xfrm>
            <a:off y="1746911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5" name="Shape 75"/>
          <p:cNvSpPr/>
          <p:nvPr/>
        </p:nvSpPr>
        <p:spPr>
          <a:xfrm>
            <a:off y="2560524" x="8397875"/>
            <a:ext cy="813611" cx="746125"/>
          </a:xfrm>
          <a:custGeom>
            <a:pathLst>
              <a:path w="470" extrusionOk="0" h="605">
                <a:moveTo>
                  <a:pt y="0" x="0"/>
                </a:moveTo>
                <a:lnTo>
                  <a:pt y="605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76" name="Shape 76"/>
          <p:cNvSpPr/>
          <p:nvPr/>
        </p:nvSpPr>
        <p:spPr>
          <a:xfrm>
            <a:off y="816300" x="7415211"/>
            <a:ext cy="813611" cx="1555750"/>
          </a:xfrm>
          <a:custGeom>
            <a:pathLst>
              <a:path w="980" extrusionOk="0" h="605">
                <a:moveTo>
                  <a:pt y="0" x="510"/>
                </a:moveTo>
                <a:lnTo>
                  <a:pt y="605" x="980"/>
                </a:lnTo>
                <a:lnTo>
                  <a:pt y="605" x="470"/>
                </a:lnTo>
                <a:lnTo>
                  <a:pt y="0" x="0"/>
                </a:lnTo>
                <a:lnTo>
                  <a:pt y="0" x="510"/>
                </a:lnTo>
                <a:lnTo>
                  <a:pt y="0" x="51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t="100%" r="100%"/>
          </a:path>
          <a:tileRect b="-100%" l="-100%"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687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3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56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8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4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40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40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400"/>
              </a:spcBef>
              <a:buClr>
                <a:schemeClr val="lt1"/>
              </a:buClr>
              <a:buSzPct val="166666"/>
              <a:buFont typeface="Arial"/>
              <a:buChar char="•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400"/>
              </a:spcBef>
              <a:buClr>
                <a:schemeClr val="lt1"/>
              </a:buClr>
              <a:buSzPct val="100000"/>
              <a:buFont typeface="Courier New"/>
              <a:buChar char="o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400"/>
              </a:spcBef>
              <a:buClr>
                <a:schemeClr val="lt1"/>
              </a:buClr>
              <a:buSzPct val="100000"/>
              <a:buFont typeface="Wingdings"/>
              <a:buChar char="§"/>
              <a:defRPr strike="noStrike" u="none" b="0" cap="none" baseline="0" sz="20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/>
          <p:nvPr/>
        </p:nvSpPr>
        <p:spPr>
          <a:xfrm>
            <a:off y="0" x="0"/>
            <a:ext cy="6858000" cx="31352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8" name="Shape 8"/>
          <p:cNvSpPr/>
          <p:nvPr/>
        </p:nvSpPr>
        <p:spPr>
          <a:xfrm>
            <a:off y="6045200" x="3175"/>
            <a:ext cy="812800" cx="635000"/>
          </a:xfrm>
          <a:custGeom>
            <a:pathLst>
              <a:path w="400" extrusionOk="0" h="512">
                <a:moveTo>
                  <a:pt y="0" x="400"/>
                </a:moveTo>
                <a:lnTo>
                  <a:pt y="0" x="0"/>
                </a:lnTo>
                <a:lnTo>
                  <a:pt y="512" x="0"/>
                </a:lnTo>
                <a:lnTo>
                  <a:pt y="512" x="2"/>
                </a:lnTo>
                <a:lnTo>
                  <a:pt y="0" x="40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5232400" x="3175"/>
            <a:ext cy="812800" cx="635000"/>
          </a:xfrm>
          <a:custGeom>
            <a:pathLst>
              <a:path w="400" extrusionOk="0" h="512">
                <a:moveTo>
                  <a:pt y="512" x="400"/>
                </a:moveTo>
                <a:lnTo>
                  <a:pt y="0" x="2"/>
                </a:lnTo>
                <a:lnTo>
                  <a:pt y="0" x="0"/>
                </a:lnTo>
                <a:lnTo>
                  <a:pt y="512" x="0"/>
                </a:lnTo>
                <a:lnTo>
                  <a:pt y="512" x="40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0" name="Shape 10"/>
          <p:cNvSpPr/>
          <p:nvPr/>
        </p:nvSpPr>
        <p:spPr>
          <a:xfrm>
            <a:off y="2689" x="8397875"/>
            <a:ext cy="813611" cx="746125"/>
          </a:xfrm>
          <a:custGeom>
            <a:pathLst>
              <a:path w="470" extrusionOk="0" h="605">
                <a:moveTo>
                  <a:pt y="0" x="470"/>
                </a:moveTo>
                <a:lnTo>
                  <a:pt y="605" x="0"/>
                </a:lnTo>
                <a:lnTo>
                  <a:pt y="605" x="470"/>
                </a:lnTo>
                <a:lnTo>
                  <a:pt y="0" x="47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8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1" name="Shape 11"/>
          <p:cNvSpPr/>
          <p:nvPr/>
        </p:nvSpPr>
        <p:spPr>
          <a:xfrm>
            <a:off y="816300" x="8397875"/>
            <a:ext cy="809578" cx="746125"/>
          </a:xfrm>
          <a:custGeom>
            <a:pathLst>
              <a:path w="470" extrusionOk="0" h="602">
                <a:moveTo>
                  <a:pt y="0" x="0"/>
                </a:moveTo>
                <a:lnTo>
                  <a:pt y="602" x="470"/>
                </a:lnTo>
                <a:lnTo>
                  <a:pt y="0" x="470"/>
                </a:lnTo>
                <a:lnTo>
                  <a:pt y="0" x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y="1461141" x="1997075"/>
            <a:ext cy="1470000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YAC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y="3002402" x="1997075"/>
            <a:ext cy="11624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Finances and Budget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y="274637" x="457200"/>
            <a:ext cy="1143000" cx="687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Budget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1600200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87" name="Shape 87"/>
          <p:cNvSpPr/>
          <p:nvPr/>
        </p:nvSpPr>
        <p:spPr>
          <a:xfrm>
            <a:off y="1685587" x="274125"/>
            <a:ext cy="4669424" cx="85957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