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84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59" d="100"/>
          <a:sy n="59" d="100"/>
        </p:scale>
        <p:origin x="964" y="5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Solution for {</a:t>
            </a:r>
            <a:r>
              <a:rPr lang="en-US" sz="4000" dirty="0" err="1"/>
              <a:t>companyName</a:t>
            </a:r>
            <a:r>
              <a:rPr lang="en-US" sz="4000" dirty="0"/>
              <a:t>}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  <a:p>
            <a:endParaRPr lang="en-US" dirty="0"/>
          </a:p>
        </p:txBody>
      </p:sp>
      <p:pic>
        <p:nvPicPr>
          <p:cNvPr id="37" name="Picture Placeholder 36" descr="Lady with head covering and sunglasses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28" b="228"/>
          <a:stretch/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we help {</a:t>
            </a:r>
            <a:r>
              <a:rPr lang="en-US" sz="4000" dirty="0" err="1"/>
              <a:t>companyName</a:t>
            </a:r>
            <a:r>
              <a:rPr lang="en-US" sz="4000" dirty="0"/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ROI​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Envision multimedia-based expertise and cross-media growth strategies​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Visualize quality intellectual capital​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Engage worldwide methodologies with web-enabled technologies​</a:t>
            </a:r>
            <a:br>
              <a:rPr lang="en-US" dirty="0"/>
            </a:b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Niche markets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Pursue scalable customer service through sustainable strategies​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Engage top-line web services with cutting-edge deliverables​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Supply chains​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US" dirty="0"/>
              <a:t>Cultivate one-to-one customer service with robust ideas​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Maximize timely deliverables for real-time schemas</a:t>
            </a:r>
          </a:p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{33FAA2A1-08A8-4577-852F-81F3541B8D09}TFe1d98463-2fb3-4a8a-b8ce-60608704d48e67f60b96_win32-28eb78eb7cee</Template>
  <TotalTime>3</TotalTime>
  <Words>85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Karla</vt:lpstr>
      <vt:lpstr>Univers Condensed Light</vt:lpstr>
      <vt:lpstr>Office Theme</vt:lpstr>
      <vt:lpstr>Solution for {companyName}</vt:lpstr>
      <vt:lpstr>How we help {companyName}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Maulana Arif</dc:creator>
  <cp:lastModifiedBy>Maulana Arif</cp:lastModifiedBy>
  <cp:revision>1</cp:revision>
  <dcterms:created xsi:type="dcterms:W3CDTF">2025-06-12T06:19:51Z</dcterms:created>
  <dcterms:modified xsi:type="dcterms:W3CDTF">2025-06-12T06:23:40Z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