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EC58-0D55-44D4-F415-36BACB020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92C91-3ADB-A04B-083E-8F8E24B5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2F55-1DBF-FA13-FE09-213A21CE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EF07-361D-27C2-4B7B-711989E7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68D9-5D91-A9C2-8861-621459B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1B24-7457-209D-D4B2-B32A32CC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BB55-D1DC-CC59-340C-9DC0DE9B9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9E23-4764-1EAB-8018-D4732419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3FF-6264-83A7-0E18-21289253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199B-380D-D975-D0E3-4246CFCB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ACA6-FCCD-3E9C-523D-E23FE23C3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3352-0E66-5A23-D9BD-AAE8CA72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B90E-824C-64A3-0974-1DEA5A62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B7E4-8A2D-5A85-AB01-880A9303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A1B6-E8DB-5F15-7FD4-894B0E47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925A-AC17-A9FF-2BA9-BE16E3F4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24F9-3936-5A04-C681-E4B70F73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86B2-6C82-3C5C-0B90-FD5289DE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3D5D-2544-759E-2178-06F58FEB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5A0D-7187-948D-B859-989DEF62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122C-CCEC-114F-2535-69A79F02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6F0B-98E5-7AF7-9AF7-9728502F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9849-AE96-4281-1245-AD42CFD6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4255-F7C2-79FE-6A34-37B00489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3C19-8ECE-1426-6FF3-C7BD181B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5B08-797E-A0C8-9CA6-FBB173DF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32F1-8CD9-19A9-E02C-225A85D1F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00674-F7A8-D942-1609-BD10F9CF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82E61-DB6F-BB25-768F-9C7D73C3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5023-A6B2-6B49-91CC-0AFD46A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FC63-7068-4F21-CBE3-15A7A328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BD5B-E9FA-D7EF-1696-1AC1C276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98FC-0505-1FF3-0E60-B08A9703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BB31C-9B56-941C-E23A-607B8DD2D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06AA9-096C-BB9A-957A-0F08859A2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F7FF7-2C97-8A2D-2F61-C67E9C6B9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2C6AB-8154-B594-5001-D1E933D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21855-5EFB-DB78-CBDB-3FC3EE04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E94C1-EE79-E666-4FF1-9C5BEBA3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7C1E-1782-5F2A-3C77-A8EFF0D9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4100-13D6-34B2-5D28-5DD488DB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1949D-C787-8EE6-A020-4F2C28FD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8EE00-1690-5C1B-32B4-9CD90FF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7FC6B-AD1B-3785-774C-369675F0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281CF-4DBE-BB83-70DC-26F785E0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BBC-A1AE-F3F4-3FA0-1F49F93F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D87-C86E-399A-0634-B9C2A9E7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B4FF-20B9-8612-6B07-DA7B0874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2227C-66AC-E8E9-7D2C-82782D99C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46CFC-B88F-F6C4-0253-4BDB031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E039-D2AC-C75B-5A9C-66DADEA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4CD7-5EFF-BC10-A572-9D8E81CA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7609-707F-FB4A-C7B6-CA687CCC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24A4A-F20E-2636-8C61-A28A49EBB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C555-C754-AD89-5905-34A36577B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CE18-F34F-A613-13DB-36912CD5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428E-95C9-4C1C-78FB-9DACACDE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D712-6D97-F3D9-BC0F-977194D6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70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BABED-69FF-333C-7754-B1AE52ED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7397-4284-E120-7680-72F0EE3E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21D9-D3DF-FAF0-8D3B-AC8EBFF98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0DDB-12CE-48AE-A307-95F1ACEBFB4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3EB32-D1D4-ABA6-35D2-B8BAF3B40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8F1D-6079-5DA9-5D39-64E88B388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898A-E1C9-4F3B-810B-0415FF3D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7A13-11ED-0A83-678A-24DF5810B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HELLOTEST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CE29-D349-E304-FCFA-B2563758A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4458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6EEA-3672-479F-10B8-53CFA4AC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asdasdas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75CA-8876-E97E-7CE4-D2D3A2CD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4662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329B-FCB4-053D-2CD4-459C86F2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Thanks TEST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30E7-A2BC-0654-2D62-799A3CEB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358187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HELLO{companyName}</vt:lpstr>
      <vt:lpstr>asdasdas</vt:lpstr>
      <vt:lpstr>Thanks {companyName}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Maulana Arif</dc:creator>
  <cp:lastModifiedBy>Maulana Arif</cp:lastModifiedBy>
  <cp:revision>1</cp:revision>
  <dcterms:created xsi:type="dcterms:W3CDTF">2025-06-12T03:03:26Z</dcterms:created>
  <dcterms:modified xsi:type="dcterms:W3CDTF">2025-06-12T03:03:26Z</dcterms:modified>
</cp:coreProperties>
</file>