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5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1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3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3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1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1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1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1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8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6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87884-79B0-48AA-9FF9-509922B452A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TranAnhVu/todoapp-express-ap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TranAnhVu/todoapp-express-api/blob/master/demo/demo-async.j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TranAnhVu/todoapp-express-api/blob/master/demo/demo-async.j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57" r="-367" b="19673"/>
          <a:stretch/>
        </p:blipFill>
        <p:spPr>
          <a:xfrm>
            <a:off x="4277308" y="559835"/>
            <a:ext cx="3823996" cy="23419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2694" y="2901820"/>
            <a:ext cx="7993224" cy="972973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of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Nodejs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23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Playground</a:t>
            </a:r>
            <a:endParaRPr lang="en-US" sz="5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301675" y="1409252"/>
            <a:ext cx="2571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Task runner:</a:t>
            </a:r>
            <a:endParaRPr lang="en-US" sz="2400" dirty="0"/>
          </a:p>
        </p:txBody>
      </p:sp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Image result for task runner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4"/>
          <a:stretch/>
        </p:blipFill>
        <p:spPr bwMode="auto">
          <a:xfrm>
            <a:off x="340248" y="2446380"/>
            <a:ext cx="6814521" cy="336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task runner webp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262" y="3195021"/>
            <a:ext cx="4086702" cy="222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40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Playground</a:t>
            </a:r>
            <a:endParaRPr lang="en-US" sz="5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301674" y="1409252"/>
            <a:ext cx="392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Desktop  </a:t>
            </a:r>
            <a:r>
              <a:rPr lang="en-US" sz="2400" dirty="0"/>
              <a:t>a</a:t>
            </a:r>
            <a:r>
              <a:rPr lang="en-US" sz="2400" dirty="0" smtClean="0"/>
              <a:t>pplication: </a:t>
            </a:r>
            <a:endParaRPr lang="en-US" sz="2400" dirty="0"/>
          </a:p>
        </p:txBody>
      </p:sp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 descr="Image result for electr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664" y="2949531"/>
            <a:ext cx="3110671" cy="163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211" y="1633672"/>
            <a:ext cx="1116712" cy="131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maco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577" y="2956008"/>
            <a:ext cx="2202537" cy="165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Image result for window o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089" y="4614388"/>
            <a:ext cx="2350957" cy="137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frontend framework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51" y="4292821"/>
            <a:ext cx="1744937" cy="64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2949531"/>
            <a:ext cx="1893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HTML</a:t>
            </a:r>
          </a:p>
          <a:p>
            <a:pPr algn="ctr"/>
            <a:r>
              <a:rPr lang="en-US" sz="2400" dirty="0" smtClean="0"/>
              <a:t>CSS</a:t>
            </a:r>
          </a:p>
          <a:p>
            <a:pPr algn="ctr"/>
            <a:r>
              <a:rPr lang="en-US" sz="2400" dirty="0" err="1" smtClean="0"/>
              <a:t>Javascript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151991" y="3410174"/>
            <a:ext cx="1021976" cy="882647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822601" y="3396825"/>
            <a:ext cx="1021976" cy="882647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5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Demo Simple Express Server  </a:t>
            </a:r>
            <a:endParaRPr lang="en-US" sz="5400" b="1" dirty="0" smtClean="0"/>
          </a:p>
        </p:txBody>
      </p:sp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8946" y="1764254"/>
            <a:ext cx="6572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Feature: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 the </a:t>
            </a:r>
            <a:r>
              <a:rPr lang="en-US" dirty="0" err="1" smtClean="0"/>
              <a:t>Api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Express, build-in module in </a:t>
            </a:r>
            <a:r>
              <a:rPr lang="en-US" dirty="0" err="1" smtClean="0"/>
              <a:t>nodejs</a:t>
            </a:r>
            <a:r>
              <a:rPr lang="en-US" dirty="0" smtClean="0"/>
              <a:t>.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Read/ write </a:t>
            </a:r>
            <a:r>
              <a:rPr lang="en-US" dirty="0" err="1" smtClean="0"/>
              <a:t>json</a:t>
            </a:r>
            <a:r>
              <a:rPr lang="en-US" dirty="0" smtClean="0"/>
              <a:t>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need using any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Deploy in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8946" y="3616362"/>
            <a:ext cx="657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Do simple demo frontend app: Angular, React or </a:t>
            </a:r>
            <a:r>
              <a:rPr lang="en-US" dirty="0" err="1" smtClean="0"/>
              <a:t>Vue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78946" y="4637473"/>
            <a:ext cx="657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Github</a:t>
            </a:r>
            <a:r>
              <a:rPr lang="en-US" dirty="0" smtClean="0"/>
              <a:t> resource: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https://github.com/LeTranAnhVu/todoapp-express-api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4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sz="53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ontent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10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 about </a:t>
            </a:r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/>
              <a:t>Non-blocking and asynchronous</a:t>
            </a:r>
          </a:p>
          <a:p>
            <a:pPr lvl="1"/>
            <a:r>
              <a:rPr lang="en-US" dirty="0" smtClean="0"/>
              <a:t>Basic build-in package</a:t>
            </a:r>
          </a:p>
          <a:p>
            <a:pPr lvl="1"/>
            <a:r>
              <a:rPr lang="en-US" dirty="0" err="1" smtClean="0"/>
              <a:t>Npm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Node in everywhere</a:t>
            </a:r>
          </a:p>
          <a:p>
            <a:pPr lvl="1"/>
            <a:r>
              <a:rPr lang="en-US" dirty="0" smtClean="0"/>
              <a:t>Frontend</a:t>
            </a:r>
          </a:p>
          <a:p>
            <a:pPr lvl="1"/>
            <a:r>
              <a:rPr lang="en-US" dirty="0" err="1" smtClean="0"/>
              <a:t>BackEnd</a:t>
            </a:r>
            <a:endParaRPr lang="en-US" dirty="0" smtClean="0"/>
          </a:p>
          <a:p>
            <a:pPr lvl="1"/>
            <a:r>
              <a:rPr lang="en-US" dirty="0" smtClean="0"/>
              <a:t>Application (mobile + desktop)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Simple Node-Express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err="1">
                <a:solidFill>
                  <a:schemeClr val="bg1"/>
                </a:solidFill>
              </a:rPr>
              <a:t>N</a:t>
            </a:r>
            <a:r>
              <a:rPr lang="en-US" sz="5400" b="1" dirty="0" err="1" smtClean="0">
                <a:solidFill>
                  <a:schemeClr val="bg1"/>
                </a:solidFill>
              </a:rPr>
              <a:t>odejs</a:t>
            </a:r>
            <a:endParaRPr lang="en-US" sz="5400" b="1" dirty="0" smtClean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23187" y="1796529"/>
            <a:ext cx="3345629" cy="3173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39413" y="3090893"/>
            <a:ext cx="2140771" cy="5847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Javascript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7736" y="1068458"/>
            <a:ext cx="179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Browser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5611" y="2178156"/>
            <a:ext cx="214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JS Engine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82728" y="2844671"/>
            <a:ext cx="2140771" cy="107721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Machine Code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469789" y="3259567"/>
            <a:ext cx="763793" cy="24742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893875" y="3259567"/>
            <a:ext cx="763793" cy="24742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534" y="2844671"/>
            <a:ext cx="3034927" cy="140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err="1">
                <a:solidFill>
                  <a:schemeClr val="bg1"/>
                </a:solidFill>
              </a:rPr>
              <a:t>N</a:t>
            </a:r>
            <a:r>
              <a:rPr lang="en-US" sz="5400" b="1" dirty="0" err="1" smtClean="0">
                <a:solidFill>
                  <a:schemeClr val="bg1"/>
                </a:solidFill>
              </a:rPr>
              <a:t>odejs</a:t>
            </a:r>
            <a:endParaRPr lang="en-US" sz="5400" b="1" dirty="0" smtClean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23187" y="1796529"/>
            <a:ext cx="3345629" cy="317350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39413" y="3090893"/>
            <a:ext cx="2140771" cy="5847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Javascript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7736" y="1068458"/>
            <a:ext cx="179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Node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82728" y="2844671"/>
            <a:ext cx="2140771" cy="107721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Machine Code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469789" y="3259567"/>
            <a:ext cx="763793" cy="24742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893875" y="3259567"/>
            <a:ext cx="763793" cy="24742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36" y="2162822"/>
            <a:ext cx="1759067" cy="175906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79005" y="3884964"/>
            <a:ext cx="179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V8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19130" y="6488668"/>
            <a:ext cx="312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https://nodejs.org/en/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err="1">
                <a:solidFill>
                  <a:schemeClr val="bg1"/>
                </a:solidFill>
              </a:rPr>
              <a:t>N</a:t>
            </a:r>
            <a:r>
              <a:rPr lang="en-US" sz="5400" b="1" dirty="0" err="1" smtClean="0">
                <a:solidFill>
                  <a:schemeClr val="bg1"/>
                </a:solidFill>
              </a:rPr>
              <a:t>odejs</a:t>
            </a:r>
            <a:endParaRPr lang="en-US" sz="5400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8192" y="2990627"/>
            <a:ext cx="9337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Asynchronous</a:t>
            </a:r>
            <a:r>
              <a:rPr lang="en-US" sz="3600" dirty="0" smtClean="0">
                <a:solidFill>
                  <a:schemeClr val="bg1"/>
                </a:solidFill>
              </a:rPr>
              <a:t> event driven JavaScript runtime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8192" y="3636958"/>
            <a:ext cx="89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Code demo: </a:t>
            </a:r>
            <a:r>
              <a:rPr lang="en-US" sz="1400" dirty="0" smtClean="0">
                <a:hlinkClick r:id="rId2"/>
              </a:rPr>
              <a:t>https://github.com/LeTranAnhVu/todoapp-express-api/blob/master/demo/demo-async.js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6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>
                <a:solidFill>
                  <a:schemeClr val="bg1"/>
                </a:solidFill>
              </a:rPr>
              <a:t>N</a:t>
            </a:r>
            <a:r>
              <a:rPr lang="en-US" sz="5400" b="1" dirty="0" err="1" smtClean="0">
                <a:solidFill>
                  <a:schemeClr val="bg1"/>
                </a:solidFill>
              </a:rPr>
              <a:t>odejs</a:t>
            </a:r>
            <a:endParaRPr lang="en-US" sz="5400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33996" y="1172584"/>
            <a:ext cx="1990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Non-blocking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20731" y="1161824"/>
            <a:ext cx="13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Blocking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447" y="1660230"/>
            <a:ext cx="4539727" cy="43138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13647" y="2140772"/>
            <a:ext cx="1775012" cy="73152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Kitchen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593464" y="4260025"/>
            <a:ext cx="1227267" cy="12156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037678" y="4260025"/>
            <a:ext cx="1227267" cy="12156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476961" y="4260025"/>
            <a:ext cx="1227267" cy="12156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3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44792" y="2506532"/>
            <a:ext cx="376518" cy="3657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225103" y="1660230"/>
            <a:ext cx="4539727" cy="43138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457303" y="2140772"/>
            <a:ext cx="1775012" cy="73152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Kitchen</a:t>
            </a:r>
            <a:endParaRPr lang="en-US" sz="2400" b="1" dirty="0"/>
          </a:p>
        </p:txBody>
      </p:sp>
      <p:sp>
        <p:nvSpPr>
          <p:cNvPr id="23" name="Oval 22"/>
          <p:cNvSpPr/>
          <p:nvPr/>
        </p:nvSpPr>
        <p:spPr>
          <a:xfrm>
            <a:off x="7437120" y="4260025"/>
            <a:ext cx="1227267" cy="12156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881334" y="4260025"/>
            <a:ext cx="1227267" cy="12156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320617" y="4260025"/>
            <a:ext cx="1227267" cy="12156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3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88448" y="2506532"/>
            <a:ext cx="376518" cy="3657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178447" y="6206247"/>
            <a:ext cx="89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Code demo: </a:t>
            </a:r>
            <a:r>
              <a:rPr lang="en-US" sz="1400" dirty="0" smtClean="0">
                <a:hlinkClick r:id="rId2"/>
              </a:rPr>
              <a:t>https://github.com/LeTranAnhVu/todoapp-express-api/blob/master/demo/demo-async.js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2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-0.01536 0.1988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autoRev="1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79167E-6 3.7037E-7 L 0.09727 0.19884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42" presetClass="path" presetSubtype="0" accel="50000" decel="50000" autoRev="1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79167E-6 3.7037E-7 L 0.19779 0.1988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2.91667E-6 0.2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path" presetSubtype="0" accel="50000" decel="5000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0.07813 0.19884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path" presetSubtype="0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0.20456 0.1988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6" grpId="0" animBg="1"/>
      <p:bldP spid="26" grpId="1" animBg="1"/>
      <p:bldP spid="26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>
                <a:solidFill>
                  <a:schemeClr val="bg1"/>
                </a:solidFill>
              </a:rPr>
              <a:t>Npm</a:t>
            </a:r>
            <a:endParaRPr lang="en-US" sz="5400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7181" y="1656679"/>
            <a:ext cx="9337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NPM : Node Package Manager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7180" y="2282415"/>
            <a:ext cx="9337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</a:t>
            </a:r>
            <a:r>
              <a:rPr lang="en-US" sz="2800" dirty="0" smtClean="0">
                <a:solidFill>
                  <a:schemeClr val="bg1"/>
                </a:solidFill>
              </a:rPr>
              <a:t>he</a:t>
            </a:r>
            <a:r>
              <a:rPr lang="en-US" sz="2800" dirty="0">
                <a:solidFill>
                  <a:schemeClr val="bg1"/>
                </a:solidFill>
              </a:rPr>
              <a:t> </a:t>
            </a:r>
            <a:r>
              <a:rPr lang="en-US" sz="2800" b="1" dirty="0">
                <a:solidFill>
                  <a:schemeClr val="bg1"/>
                </a:solidFill>
              </a:rPr>
              <a:t>largest ecosystem</a:t>
            </a:r>
            <a:r>
              <a:rPr lang="en-US" sz="2800" dirty="0">
                <a:solidFill>
                  <a:schemeClr val="bg1"/>
                </a:solidFill>
              </a:rPr>
              <a:t> of open source libraries in the world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9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Playground</a:t>
            </a:r>
            <a:endParaRPr lang="en-US" sz="5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301675" y="1409252"/>
            <a:ext cx="2571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Frontend:</a:t>
            </a:r>
            <a:endParaRPr lang="en-US" sz="2400" dirty="0"/>
          </a:p>
        </p:txBody>
      </p:sp>
      <p:pic>
        <p:nvPicPr>
          <p:cNvPr id="1026" name="Picture 2" descr="Image result for frontend frame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675" y="2245444"/>
            <a:ext cx="9370728" cy="345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7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Playground</a:t>
            </a:r>
            <a:endParaRPr lang="en-US" sz="5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301675" y="1409252"/>
            <a:ext cx="2571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Backend:</a:t>
            </a:r>
            <a:endParaRPr lang="en-US" sz="2400" dirty="0"/>
          </a:p>
        </p:txBody>
      </p:sp>
      <p:pic>
        <p:nvPicPr>
          <p:cNvPr id="2050" name="Picture 2" descr="Image result for socket 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608" y="1723233"/>
            <a:ext cx="2995662" cy="14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Image result for express 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759" y="2810510"/>
            <a:ext cx="2315788" cy="83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hapi j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675" y="4689733"/>
            <a:ext cx="2718241" cy="152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sails j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016" y="5196202"/>
            <a:ext cx="1661798" cy="166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06" y="3460239"/>
            <a:ext cx="2370064" cy="183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meteor j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671" y="1096625"/>
            <a:ext cx="2209381" cy="220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4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152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 of Nodejs</vt:lpstr>
      <vt:lpstr>Content</vt:lpstr>
      <vt:lpstr>Nodejs</vt:lpstr>
      <vt:lpstr>Nodejs</vt:lpstr>
      <vt:lpstr>Nodejs</vt:lpstr>
      <vt:lpstr>Nodejs</vt:lpstr>
      <vt:lpstr>Npm</vt:lpstr>
      <vt:lpstr>Playground</vt:lpstr>
      <vt:lpstr>Playground</vt:lpstr>
      <vt:lpstr>Playground</vt:lpstr>
      <vt:lpstr>Playground</vt:lpstr>
      <vt:lpstr>Demo Simple Express Server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Nodejs</dc:title>
  <dc:creator>Vu Le Tran Anh</dc:creator>
  <cp:lastModifiedBy>Vu Le Tran Anh</cp:lastModifiedBy>
  <cp:revision>12</cp:revision>
  <dcterms:created xsi:type="dcterms:W3CDTF">2019-03-28T13:34:04Z</dcterms:created>
  <dcterms:modified xsi:type="dcterms:W3CDTF">2019-03-28T16:11:43Z</dcterms:modified>
</cp:coreProperties>
</file>