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2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4" Type="http://schemas.openxmlformats.org/officeDocument/2006/relationships/hyperlink" Target="https://youtu.be/8aGhZQkoFbQ?t=760" TargetMode="External"/><Relationship Id="rId5" Type="http://schemas.openxmlformats.org/officeDocument/2006/relationships/hyperlink" Target="https://brainhub.eu/blog/electron-framework-example-apps/" TargetMode="External"/><Relationship Id="rId6" Type="http://schemas.openxmlformats.org/officeDocument/2006/relationships/hyperlink" Target="https://medium.com/@selvaganesh93/how-node-js-middleware-works-d8e02a936113" TargetMode="External"/><Relationship Id="rId7" Type="http://schemas.openxmlformats.org/officeDocument/2006/relationships/hyperlink" Target="https://github.com/LeTranAnhVu/todoapp-express-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OupHNvDIq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nodejs.org/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/blob/master/demo/demo-async.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/blob/master/demo/demo-async.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7" r="-367" b="19673"/>
          <a:stretch/>
        </p:blipFill>
        <p:spPr>
          <a:xfrm>
            <a:off x="4277308" y="559835"/>
            <a:ext cx="3823996" cy="2341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694" y="2901820"/>
            <a:ext cx="7993224" cy="97297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of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runner: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task runner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4"/>
          <a:stretch/>
        </p:blipFill>
        <p:spPr bwMode="auto">
          <a:xfrm>
            <a:off x="340248" y="2446380"/>
            <a:ext cx="6814521" cy="336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task runner webp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62" y="3195021"/>
            <a:ext cx="4086702" cy="222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4" y="1409252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Desktop  </a:t>
            </a:r>
            <a:r>
              <a:rPr lang="en-US" sz="2400" dirty="0"/>
              <a:t>a</a:t>
            </a:r>
            <a:r>
              <a:rPr lang="en-US" sz="2400" dirty="0" smtClean="0"/>
              <a:t>pplication: 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Image result for elect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21" y="3121852"/>
            <a:ext cx="2523957" cy="13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82" y="1122761"/>
            <a:ext cx="737643" cy="8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mac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71" y="1165852"/>
            <a:ext cx="1120616" cy="8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window 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43" y="1165852"/>
            <a:ext cx="1031107" cy="6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frontend framewor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6" y="4153299"/>
            <a:ext cx="1744937" cy="6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575" y="2810009"/>
            <a:ext cx="189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HTML</a:t>
            </a:r>
          </a:p>
          <a:p>
            <a:pPr algn="ctr"/>
            <a:r>
              <a:rPr lang="en-US" sz="2400" dirty="0" smtClean="0"/>
              <a:t>CSS</a:t>
            </a:r>
          </a:p>
          <a:p>
            <a:pPr algn="ctr"/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2463151" y="3396825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91160" y="3396823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ge result for atom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863" y="2590006"/>
            <a:ext cx="690067" cy="69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vscod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62" y="2540641"/>
            <a:ext cx="859215" cy="85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postma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156" y="2590006"/>
            <a:ext cx="942681" cy="8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739518" y="2112340"/>
            <a:ext cx="4281283" cy="379599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age result for Slack Desktop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80" y="3669569"/>
            <a:ext cx="1085296" cy="10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wordpress Desktop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58" y="3669569"/>
            <a:ext cx="1156583" cy="11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WhatsApp Desktop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16" y="3820853"/>
            <a:ext cx="1230957" cy="7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946" y="1764254"/>
            <a:ext cx="6572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the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Express, build-in module in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Read/ write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using any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in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8946" y="3616362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simple demo frontend app: Angular, React or </a:t>
            </a:r>
            <a:r>
              <a:rPr lang="en-US" dirty="0" err="1" smtClean="0"/>
              <a:t>Vue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8946" y="4637473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resource: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https://github.com/LeTranAnhVu/todoapp-express-api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946" y="1764254"/>
            <a:ext cx="657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Restful API: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30636"/>
              </p:ext>
            </p:extLst>
          </p:nvPr>
        </p:nvGraphicFramePr>
        <p:xfrm>
          <a:off x="544750" y="2431734"/>
          <a:ext cx="104377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/>
                <a:gridCol w="1561291"/>
                <a:gridCol w="2609445"/>
                <a:gridCol w="2609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todos?page</a:t>
                      </a:r>
                      <a:r>
                        <a:rPr lang="en-US" dirty="0" smtClean="0"/>
                        <a:t>=&amp;search=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list of </a:t>
                      </a:r>
                      <a:r>
                        <a:rPr lang="en-US" dirty="0" err="1" smtClean="0"/>
                        <a:t>todos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todo</a:t>
                      </a:r>
                      <a:r>
                        <a:rPr lang="en-US" baseline="0" dirty="0" smtClean="0"/>
                        <a:t> ids </a:t>
                      </a:r>
                      <a:r>
                        <a:rPr lang="en-US" baseline="0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</a:t>
                      </a:r>
                      <a:r>
                        <a:rPr lang="en-US" dirty="0" err="1" smtClean="0"/>
                        <a:t>todos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r>
                        <a:rPr lang="en-US" dirty="0" smtClean="0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</a:t>
                      </a:r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r>
                        <a:rPr lang="en-US" dirty="0" smtClean="0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 </a:t>
                      </a:r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r>
                        <a:rPr lang="en-US" dirty="0" smtClean="0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</a:t>
                      </a:r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1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218" y="1647522"/>
            <a:ext cx="6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Express JS: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23078" y="2715596"/>
            <a:ext cx="181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Middleware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0101" y="2761762"/>
            <a:ext cx="231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 request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978530" y="2700348"/>
            <a:ext cx="27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Revolve the request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908398" y="3223427"/>
            <a:ext cx="3670812" cy="24842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App.use</a:t>
            </a:r>
            <a:r>
              <a:rPr lang="en-US" dirty="0" smtClean="0"/>
              <a:t> (function ( </a:t>
            </a:r>
            <a:r>
              <a:rPr lang="en-US" dirty="0" err="1" smtClean="0"/>
              <a:t>req</a:t>
            </a:r>
            <a:r>
              <a:rPr lang="en-US" dirty="0" smtClean="0"/>
              <a:t>, res, next) {</a:t>
            </a:r>
          </a:p>
          <a:p>
            <a:r>
              <a:rPr lang="en-US" dirty="0"/>
              <a:t> </a:t>
            </a:r>
            <a:r>
              <a:rPr lang="en-US" dirty="0" smtClean="0"/>
              <a:t>   // do something before</a:t>
            </a:r>
            <a:endParaRPr lang="en-US" dirty="0"/>
          </a:p>
          <a:p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82881" y="3177260"/>
            <a:ext cx="3670812" cy="24842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App.METHOD</a:t>
            </a:r>
            <a:r>
              <a:rPr lang="en-US" dirty="0" smtClean="0"/>
              <a:t> =&gt; handle request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8667" y="3569829"/>
            <a:ext cx="2509366" cy="169909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Request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References: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360140"/>
            <a:ext cx="114567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err="1" smtClean="0"/>
              <a:t>Nodejs</a:t>
            </a:r>
            <a:r>
              <a:rPr lang="en-US" dirty="0" smtClean="0"/>
              <a:t> Work: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www.youtube.com/watch?v=jOupHNvDIq8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Undertanding</a:t>
            </a:r>
            <a:r>
              <a:rPr lang="en-US" dirty="0"/>
              <a:t> </a:t>
            </a:r>
            <a:r>
              <a:rPr lang="en-US" dirty="0" smtClean="0"/>
              <a:t>non-blocking: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www.youtube.com/watch?v=8aGhZQkoFbQ</a:t>
            </a:r>
            <a:r>
              <a:rPr lang="en-US" dirty="0" smtClean="0">
                <a:hlinkClick r:id="rId4"/>
              </a:rPr>
              <a:t>?t=760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Electron Application: </a:t>
            </a:r>
            <a:r>
              <a:rPr lang="en-US" dirty="0">
                <a:hlinkClick r:id="rId5"/>
              </a:rPr>
              <a:t>https://brainhub.eu/blog/electron-framework-example-apps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err="1" smtClean="0"/>
              <a:t>Nodejs</a:t>
            </a:r>
            <a:r>
              <a:rPr lang="en-US" dirty="0" smtClean="0"/>
              <a:t> middleware work: </a:t>
            </a:r>
            <a:r>
              <a:rPr lang="en-US" dirty="0">
                <a:hlinkClick r:id="rId6"/>
              </a:rPr>
              <a:t>https://medium.com/@selvaganesh93/how-node-js-middleware-works-d8e02a936113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resource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://github.com/LeTranAnhVu/todoapp-express-api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10" y="2051223"/>
            <a:ext cx="5701527" cy="211628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for your listening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13358" y="4167507"/>
            <a:ext cx="5701527" cy="1836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en-US" sz="6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335428" y="4167507"/>
            <a:ext cx="7611761" cy="0"/>
          </a:xfrm>
          <a:prstGeom prst="line">
            <a:avLst/>
          </a:prstGeom>
          <a:ln w="539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ontent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about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Non-blocking and asynchronous</a:t>
            </a:r>
          </a:p>
          <a:p>
            <a:pPr lvl="1"/>
            <a:r>
              <a:rPr lang="en-US" dirty="0" smtClean="0"/>
              <a:t>Basic build-in package</a:t>
            </a:r>
          </a:p>
          <a:p>
            <a:pPr lvl="1"/>
            <a:r>
              <a:rPr lang="en-US" dirty="0" err="1" smtClean="0"/>
              <a:t>Npm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Node in everywhere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err="1" smtClean="0"/>
              <a:t>BackEnd</a:t>
            </a:r>
            <a:endParaRPr lang="en-US" dirty="0" smtClean="0"/>
          </a:p>
          <a:p>
            <a:pPr lvl="1"/>
            <a:r>
              <a:rPr lang="en-US" dirty="0" smtClean="0"/>
              <a:t>Application (mobile + desktop)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Simple Node-Express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Browser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5611" y="2178156"/>
            <a:ext cx="214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JS Engine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34" y="2844671"/>
            <a:ext cx="3034927" cy="14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Node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36" y="2162822"/>
            <a:ext cx="1759067" cy="17590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79005" y="3884964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V8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9130" y="6488668"/>
            <a:ext cx="31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https://nodejs.org/en/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0060" y="2409859"/>
            <a:ext cx="9337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Asynchronous</a:t>
            </a:r>
            <a:r>
              <a:rPr lang="en-US" sz="3600" dirty="0" smtClean="0">
                <a:solidFill>
                  <a:schemeClr val="bg1"/>
                </a:solidFill>
              </a:rPr>
              <a:t> event driven JavaScript </a:t>
            </a:r>
            <a:r>
              <a:rPr lang="en-US" sz="3600" smtClean="0">
                <a:solidFill>
                  <a:schemeClr val="bg1"/>
                </a:solidFill>
              </a:rPr>
              <a:t>runtime.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</a:t>
            </a:r>
            <a:r>
              <a:rPr lang="en-US" sz="3600" dirty="0" smtClean="0">
                <a:solidFill>
                  <a:schemeClr val="bg1"/>
                </a:solidFill>
              </a:rPr>
              <a:t>hat </a:t>
            </a:r>
            <a:r>
              <a:rPr lang="en-US" sz="3600" dirty="0">
                <a:solidFill>
                  <a:schemeClr val="bg1"/>
                </a:solidFill>
              </a:rPr>
              <a:t>executes JavaScript code outside of a browser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6255" y="6550223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3996" y="1172584"/>
            <a:ext cx="199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Non-blocking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0731" y="1161824"/>
            <a:ext cx="13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447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13647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9346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37678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76961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44792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225103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57303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7437120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8133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20617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8448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24436" y="6512571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1536 0.198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autoRev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09727 0.1988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42" presetClass="path" presetSubtype="0" accel="50000" decel="50000" autoRev="1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19779 0.198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2.91667E-6 0.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7813 0.1988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20456 0.1988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Npm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7181" y="1656679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NPM : Node Package Manager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180" y="2282415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he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b="1" dirty="0">
                <a:solidFill>
                  <a:schemeClr val="bg1"/>
                </a:solidFill>
              </a:rPr>
              <a:t>largest ecosystem</a:t>
            </a:r>
            <a:r>
              <a:rPr lang="en-US" sz="2800" dirty="0">
                <a:solidFill>
                  <a:schemeClr val="bg1"/>
                </a:solidFill>
              </a:rPr>
              <a:t> of open source libraries in the world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Frontend:</a:t>
            </a:r>
            <a:endParaRPr lang="en-US" sz="2400" dirty="0"/>
          </a:p>
        </p:txBody>
      </p:sp>
      <p:pic>
        <p:nvPicPr>
          <p:cNvPr id="1026" name="Picture 2" descr="Image result for frontend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2245444"/>
            <a:ext cx="9370728" cy="34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Backend:</a:t>
            </a:r>
            <a:endParaRPr lang="en-US" sz="2400" dirty="0"/>
          </a:p>
        </p:txBody>
      </p:sp>
      <p:pic>
        <p:nvPicPr>
          <p:cNvPr id="2050" name="Picture 2" descr="Image result for socket 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08" y="1723233"/>
            <a:ext cx="2995662" cy="14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express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9" y="2810510"/>
            <a:ext cx="2315788" cy="8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api 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4689733"/>
            <a:ext cx="2718241" cy="15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ails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16" y="5196202"/>
            <a:ext cx="1661798" cy="16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06" y="3460239"/>
            <a:ext cx="2370064" cy="18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meteor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71" y="1096625"/>
            <a:ext cx="2209381" cy="220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310</Words>
  <Application>Microsoft Macintosh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Introduction of Nodejs</vt:lpstr>
      <vt:lpstr>Content</vt:lpstr>
      <vt:lpstr>Nodejs</vt:lpstr>
      <vt:lpstr>Nodejs</vt:lpstr>
      <vt:lpstr>Nodejs</vt:lpstr>
      <vt:lpstr>Nodejs</vt:lpstr>
      <vt:lpstr>Npm</vt:lpstr>
      <vt:lpstr>Playground</vt:lpstr>
      <vt:lpstr>Playground</vt:lpstr>
      <vt:lpstr>Playground</vt:lpstr>
      <vt:lpstr>Playground</vt:lpstr>
      <vt:lpstr>Demo Simple Express Server  </vt:lpstr>
      <vt:lpstr>Demo Simple Express Server  </vt:lpstr>
      <vt:lpstr>Demo Simple Express Server  </vt:lpstr>
      <vt:lpstr>References:</vt:lpstr>
      <vt:lpstr>Thank you for your listening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Nodejs</dc:title>
  <dc:creator>Vu Le Tran Anh</dc:creator>
  <cp:lastModifiedBy>Microsoft Office User</cp:lastModifiedBy>
  <cp:revision>22</cp:revision>
  <dcterms:created xsi:type="dcterms:W3CDTF">2019-03-28T13:34:04Z</dcterms:created>
  <dcterms:modified xsi:type="dcterms:W3CDTF">2019-03-29T07:48:06Z</dcterms:modified>
</cp:coreProperties>
</file>