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ễn Quốc Hu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BE7522-04F3-438C-A628-0B0E5E9E09AF}">
  <a:tblStyle styleId="{4EBE7522-04F3-438C-A628-0B0E5E9E09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Xonggggggg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2673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0053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Như cơ quan quản lý dân số cần thông tin trên giấy khai sinh để kiểm tra dòng họ thì dùng inherite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Còn mình chỉ xuất thông tin khai sinh để viết đơn xin việc thì dùng nested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280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742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332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17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92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08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29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135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672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825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428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61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0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1397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8228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1798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4320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354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687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79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69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068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4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42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255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64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804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17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315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IandI/abstract.html" TargetMode="External"/><Relationship Id="rId2" Type="http://schemas.openxmlformats.org/officeDocument/2006/relationships/hyperlink" Target="http://stackoverflow.com/questions/1913098/what-is-the-difference-between-an-interface-and-abstract-cl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4418542" y="4479777"/>
            <a:ext cx="3480317" cy="1096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Lê Trọng Nghĩa</a:t>
            </a:r>
          </a:p>
          <a:p>
            <a:pPr marL="0" marR="0" lvl="0" indent="0" algn="l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Nguyễn</a:t>
            </a: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Quốc</a:t>
            </a: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Huy</a:t>
            </a: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043" y="1556317"/>
            <a:ext cx="105013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Inheritance &amp; </a:t>
            </a:r>
            <a:r>
              <a:rPr lang="en-US" sz="44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Inested</a:t>
            </a:r>
            <a:r>
              <a:rPr lang="en-US" sz="44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class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449442" y="260553"/>
            <a:ext cx="6589199" cy="128089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dirty="0"/>
          </a:p>
        </p:txBody>
      </p:sp>
      <p:sp>
        <p:nvSpPr>
          <p:cNvPr id="139" name="Shape 1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Quay trở lại ví dụ Person-BirthCertificate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Nếu dùng BirthCertificate như là một phần của Person(tương tụ như 1 thuộc tính ) thì ta nên dùng nested class.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Nếu dùng như một thực thể : để có thêm các chức năng mở rộng, đồng thời cho các class khác có thể truy xuất thông tin(như liên kết với class Parent để xuất thông tin cha mẹ…)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493510" y="271571"/>
            <a:ext cx="6589199" cy="128089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Dùng nested class khi đang có 1 class lớn, cần bổ sung thêm thuộc tính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Dùng inherite khi cần tạo 1 class có mối liên hệ với các class khác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52"/>
          <p:cNvSpPr/>
          <p:nvPr/>
        </p:nvSpPr>
        <p:spPr>
          <a:xfrm>
            <a:off x="896725" y="2258200"/>
            <a:ext cx="1660500" cy="135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Person</a:t>
            </a:r>
          </a:p>
        </p:txBody>
      </p:sp>
      <p:sp>
        <p:nvSpPr>
          <p:cNvPr id="14" name="Shape 153"/>
          <p:cNvSpPr/>
          <p:nvPr/>
        </p:nvSpPr>
        <p:spPr>
          <a:xfrm>
            <a:off x="686425" y="4870875"/>
            <a:ext cx="2081100" cy="135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BirthCertificate</a:t>
            </a:r>
          </a:p>
        </p:txBody>
      </p:sp>
      <p:sp>
        <p:nvSpPr>
          <p:cNvPr id="15" name="Shape 154"/>
          <p:cNvSpPr/>
          <p:nvPr/>
        </p:nvSpPr>
        <p:spPr>
          <a:xfrm>
            <a:off x="3044325" y="3520275"/>
            <a:ext cx="1361700" cy="1350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Parent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55"/>
          <p:cNvCxnSpPr>
            <a:stCxn id="14" idx="0"/>
            <a:endCxn id="13" idx="4"/>
          </p:cNvCxnSpPr>
          <p:nvPr/>
        </p:nvCxnSpPr>
        <p:spPr>
          <a:xfrm rot="10800000">
            <a:off x="1726975" y="3608775"/>
            <a:ext cx="0" cy="12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56"/>
          <p:cNvCxnSpPr>
            <a:stCxn id="15" idx="1"/>
            <a:endCxn id="13" idx="5"/>
          </p:cNvCxnSpPr>
          <p:nvPr/>
        </p:nvCxnSpPr>
        <p:spPr>
          <a:xfrm rot="10800000">
            <a:off x="2314041" y="3410865"/>
            <a:ext cx="929700" cy="30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157"/>
          <p:cNvCxnSpPr>
            <a:stCxn id="15" idx="4"/>
            <a:endCxn id="14" idx="6"/>
          </p:cNvCxnSpPr>
          <p:nvPr/>
        </p:nvCxnSpPr>
        <p:spPr>
          <a:xfrm flipH="1">
            <a:off x="2767575" y="4870875"/>
            <a:ext cx="957600" cy="6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" name="Shape 158"/>
          <p:cNvSpPr/>
          <p:nvPr/>
        </p:nvSpPr>
        <p:spPr>
          <a:xfrm>
            <a:off x="5723375" y="2258200"/>
            <a:ext cx="2402100" cy="2369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Person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(color,nâtional,male…))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159"/>
          <p:cNvSpPr/>
          <p:nvPr/>
        </p:nvSpPr>
        <p:spPr>
          <a:xfrm>
            <a:off x="6117900" y="3608775"/>
            <a:ext cx="1498500" cy="1018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BirthCertificate</a:t>
            </a:r>
          </a:p>
        </p:txBody>
      </p:sp>
      <p:cxnSp>
        <p:nvCxnSpPr>
          <p:cNvPr id="21" name="Shape 160"/>
          <p:cNvCxnSpPr/>
          <p:nvPr/>
        </p:nvCxnSpPr>
        <p:spPr>
          <a:xfrm>
            <a:off x="4572000" y="1600200"/>
            <a:ext cx="2070000" cy="45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" name="Shape 90"/>
          <p:cNvSpPr txBox="1">
            <a:spLocks/>
          </p:cNvSpPr>
          <p:nvPr/>
        </p:nvSpPr>
        <p:spPr>
          <a:xfrm>
            <a:off x="1377695" y="678634"/>
            <a:ext cx="8493418" cy="58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Tóm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tắt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inhertitance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nested class</a:t>
            </a: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427409" y="348688"/>
            <a:ext cx="6589199" cy="128089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thêm</a:t>
            </a:r>
            <a:r>
              <a:rPr lang="en-US" dirty="0"/>
              <a:t>	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idx="1"/>
          </p:nvPr>
        </p:nvSpPr>
        <p:spPr>
          <a:xfrm>
            <a:off x="953683" y="1417504"/>
            <a:ext cx="7595406" cy="3777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	Static </a:t>
            </a:r>
            <a:r>
              <a:rPr lang="en-US" sz="2800" dirty="0"/>
              <a:t>nested class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ko</a:t>
            </a:r>
            <a:r>
              <a:rPr lang="en-US" sz="2800" dirty="0"/>
              <a:t> </a:t>
            </a:r>
            <a:r>
              <a:rPr lang="en-US" sz="2800" dirty="0" err="1" smtClean="0"/>
              <a:t>cần</a:t>
            </a:r>
            <a:r>
              <a:rPr lang="en-US" sz="2800" dirty="0"/>
              <a:t> </a:t>
            </a:r>
            <a:r>
              <a:rPr lang="en-US" sz="2800" dirty="0" err="1" smtClean="0"/>
              <a:t>isntance</a:t>
            </a:r>
            <a:r>
              <a:rPr lang="en-US" sz="2800" dirty="0" smtClean="0"/>
              <a:t> </a:t>
            </a:r>
            <a:r>
              <a:rPr lang="en-US" sz="2800" dirty="0" err="1"/>
              <a:t>của</a:t>
            </a:r>
            <a:r>
              <a:rPr lang="en-US" sz="2800" dirty="0"/>
              <a:t> outer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695" y="1428520"/>
            <a:ext cx="7160377" cy="377762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stackoverflow.com/questions/1913098/what-is-the-difference-between-an-interface-and-abstract-class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docs.oracle.com/javase/tutorial/java/IandI/abstract.html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hape 90"/>
          <p:cNvSpPr txBox="1">
            <a:spLocks/>
          </p:cNvSpPr>
          <p:nvPr/>
        </p:nvSpPr>
        <p:spPr>
          <a:xfrm>
            <a:off x="1377695" y="678634"/>
            <a:ext cx="8493418" cy="58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khảo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3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26852" y="634566"/>
            <a:ext cx="8686800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sánh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giữa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abtract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1" name="Shape 91"/>
          <p:cNvGraphicFramePr/>
          <p:nvPr>
            <p:extLst>
              <p:ext uri="{D42A27DB-BD31-4B8C-83A1-F6EECF244321}">
                <p14:modId xmlns:p14="http://schemas.microsoft.com/office/powerpoint/2010/main" val="3932749646"/>
              </p:ext>
            </p:extLst>
          </p:nvPr>
        </p:nvGraphicFramePr>
        <p:xfrm>
          <a:off x="726349" y="1443209"/>
          <a:ext cx="8172350" cy="44928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801584"/>
                <a:gridCol w="4370766"/>
              </a:tblGrid>
              <a:tr h="2848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 dirty="0"/>
                        <a:t>Interface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dirty="0"/>
                        <a:t>Abstract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Hỗ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trợ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kế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thừa</a:t>
                      </a:r>
                      <a:r>
                        <a:rPr lang="en-US" sz="1800" dirty="0"/>
                        <a:t>.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Không hỗ trợ đa kế thừa.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Chỉ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chứa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thuộc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smtClean="0"/>
                        <a:t>final, static.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Chứa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thuộc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 smtClean="0"/>
                        <a:t>final,static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/>
                        <a:t>và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biến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9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phải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định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nghĩa</a:t>
                      </a:r>
                      <a:r>
                        <a:rPr lang="en-US" sz="1800" dirty="0"/>
                        <a:t> public. </a:t>
                      </a:r>
                      <a:r>
                        <a:rPr lang="en-US" sz="1800" dirty="0" err="1"/>
                        <a:t>Chỉ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 smtClean="0"/>
                        <a:t>chứa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rỗng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được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định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nghĩa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bất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kỳ</a:t>
                      </a:r>
                      <a:r>
                        <a:rPr lang="en-US" sz="1800" dirty="0"/>
                        <a:t>: public, private, protected.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chứa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rỗng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và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cụ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 smtClean="0"/>
                        <a:t>chứa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phương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thức</a:t>
                      </a:r>
                      <a:r>
                        <a:rPr lang="en-US" sz="1800" baseline="0" dirty="0" smtClean="0"/>
                        <a:t> static, main </a:t>
                      </a:r>
                      <a:r>
                        <a:rPr lang="en-US" sz="1800" baseline="0" dirty="0" err="1" smtClean="0"/>
                        <a:t>và</a:t>
                      </a:r>
                      <a:r>
                        <a:rPr lang="en-US" sz="1800" baseline="0" dirty="0" smtClean="0"/>
                        <a:t> constructor.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chứa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 smtClean="0"/>
                        <a:t>từ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phương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thức</a:t>
                      </a:r>
                      <a:r>
                        <a:rPr lang="en-US" sz="1800" dirty="0" smtClean="0"/>
                        <a:t> static, main </a:t>
                      </a:r>
                      <a:r>
                        <a:rPr lang="en-US" sz="1800" dirty="0" err="1" smtClean="0"/>
                        <a:t>và</a:t>
                      </a:r>
                      <a:r>
                        <a:rPr lang="en-US" sz="1800" baseline="0" smtClean="0"/>
                        <a:t> constructor</a:t>
                      </a:r>
                      <a:r>
                        <a:rPr lang="en-US" sz="1800" smtClean="0"/>
                        <a:t>.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Nó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yêu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cầu</a:t>
                      </a:r>
                      <a:r>
                        <a:rPr lang="en-US" sz="1800" dirty="0"/>
                        <a:t> implement </a:t>
                      </a:r>
                      <a:r>
                        <a:rPr lang="en-US" sz="1800" dirty="0" err="1"/>
                        <a:t>tất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cả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các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của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nó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Nhanh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hơn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17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dirty="0" err="1"/>
                        <a:t>Sử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dụng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“implements”.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dirty="0" err="1"/>
                        <a:t>Sử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dụng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“extends”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 descr="OpMy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852" y="1681460"/>
            <a:ext cx="7996625" cy="45349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826852" y="634566"/>
            <a:ext cx="8686800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sánh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giữa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abtract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xfrm>
            <a:off x="730560" y="1428521"/>
            <a:ext cx="8038867" cy="3777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chia </a:t>
            </a:r>
            <a:r>
              <a:rPr lang="en-US" sz="2400" dirty="0" err="1"/>
              <a:t>sẻ</a:t>
            </a:r>
            <a:r>
              <a:rPr lang="en-US" sz="2400" dirty="0"/>
              <a:t> code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endParaRPr lang="en-US" sz="2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err="1"/>
              <a:t>chặt</a:t>
            </a:r>
            <a:r>
              <a:rPr lang="en-US" sz="2400" dirty="0"/>
              <a:t> </a:t>
            </a:r>
            <a:r>
              <a:rPr lang="en-US" sz="2400" dirty="0" err="1"/>
              <a:t>chẽ</a:t>
            </a:r>
            <a:r>
              <a:rPr lang="en-US" sz="2400" dirty="0"/>
              <a:t>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 smtClean="0"/>
              <a:t>nhiều</a:t>
            </a:r>
            <a:endParaRPr lang="en-US" sz="24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public.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non-static </a:t>
            </a:r>
            <a:r>
              <a:rPr lang="en-US" sz="2400" dirty="0" err="1" smtClean="0"/>
              <a:t>hoặc</a:t>
            </a:r>
            <a:endParaRPr lang="en-US" sz="24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400" dirty="0" smtClean="0"/>
              <a:t>non-final</a:t>
            </a:r>
            <a:r>
              <a:rPr lang="en-US" sz="2400" dirty="0"/>
              <a:t>.</a:t>
            </a:r>
          </a:p>
        </p:txBody>
      </p:sp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11594" y="656600"/>
            <a:ext cx="6951057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nào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abstract class?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idx="1"/>
          </p:nvPr>
        </p:nvSpPr>
        <p:spPr>
          <a:xfrm>
            <a:off x="1311594" y="1439537"/>
            <a:ext cx="7391731" cy="3777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.</a:t>
            </a:r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vi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kiểu</a:t>
            </a:r>
            <a:r>
              <a:rPr lang="en-US" sz="2400" dirty="0"/>
              <a:t> </a:t>
            </a:r>
            <a:r>
              <a:rPr lang="en-US" sz="2400" dirty="0" err="1" smtClean="0"/>
              <a:t>dữ</a:t>
            </a:r>
            <a:r>
              <a:rPr lang="en-US" sz="2400" dirty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 </a:t>
            </a:r>
            <a:r>
              <a:rPr lang="en-US" sz="2400" dirty="0" err="1"/>
              <a:t>ai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vi </a:t>
            </a:r>
            <a:r>
              <a:rPr lang="en-US" sz="2400" dirty="0" err="1"/>
              <a:t>đó</a:t>
            </a:r>
            <a:r>
              <a:rPr lang="en-US" sz="2400" dirty="0"/>
              <a:t>.</a:t>
            </a:r>
          </a:p>
          <a:p>
            <a:pPr lvl="0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r>
              <a:rPr lang="en-US" sz="2400" dirty="0"/>
              <a:t>.</a:t>
            </a:r>
          </a:p>
        </p:txBody>
      </p:sp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11594" y="656600"/>
            <a:ext cx="6951057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nào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class?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Shape 115"/>
          <p:cNvGraphicFramePr/>
          <p:nvPr>
            <p:extLst>
              <p:ext uri="{D42A27DB-BD31-4B8C-83A1-F6EECF244321}">
                <p14:modId xmlns:p14="http://schemas.microsoft.com/office/powerpoint/2010/main" val="2462334318"/>
              </p:ext>
            </p:extLst>
          </p:nvPr>
        </p:nvGraphicFramePr>
        <p:xfrm>
          <a:off x="600419" y="1473742"/>
          <a:ext cx="8229600" cy="47549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114800"/>
                <a:gridCol w="4114800"/>
              </a:tblGrid>
              <a:tr h="34229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Inhertitance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Nestedclass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Subclass 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ở </a:t>
                      </a:r>
                      <a:r>
                        <a:rPr lang="en-US" sz="1800" dirty="0" err="1"/>
                        <a:t>các</a:t>
                      </a:r>
                      <a:r>
                        <a:rPr lang="en-US" sz="1800" dirty="0"/>
                        <a:t> package </a:t>
                      </a:r>
                      <a:r>
                        <a:rPr lang="en-US" sz="1800" dirty="0" err="1"/>
                        <a:t>khác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Inner class  phải ở trong cùng 1 file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với outer class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8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cần</a:t>
                      </a:r>
                      <a:r>
                        <a:rPr lang="en-US" sz="1800" dirty="0"/>
                        <a:t> instance </a:t>
                      </a:r>
                      <a:r>
                        <a:rPr lang="en-US" sz="1800" dirty="0" err="1"/>
                        <a:t>của</a:t>
                      </a:r>
                      <a:r>
                        <a:rPr lang="en-US" sz="1800" dirty="0"/>
                        <a:t> superclass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Bắt buộc khai báo instance của outer class trước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0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 dirty="0"/>
                        <a:t>Subclass </a:t>
                      </a:r>
                      <a:r>
                        <a:rPr lang="en-US" sz="1800" dirty="0" err="1"/>
                        <a:t>chỉ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kế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thừa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giá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trị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của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biến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của</a:t>
                      </a:r>
                      <a:r>
                        <a:rPr lang="en-US" sz="1800" dirty="0"/>
                        <a:t> superclass </a:t>
                      </a:r>
                      <a:r>
                        <a:rPr lang="en-US" sz="1800" dirty="0" err="1"/>
                        <a:t>chứ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kế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thừa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biến</a:t>
                      </a:r>
                      <a:endParaRPr lang="en-US" sz="1800" b="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Inner class </a:t>
                      </a:r>
                      <a:r>
                        <a:rPr lang="en-US" sz="1800" dirty="0" err="1"/>
                        <a:t>và</a:t>
                      </a:r>
                      <a:r>
                        <a:rPr lang="en-US" sz="1800" dirty="0"/>
                        <a:t> outer </a:t>
                      </a:r>
                      <a:r>
                        <a:rPr lang="en-US" sz="1800" dirty="0" err="1"/>
                        <a:t>clas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dùng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chung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biến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và</a:t>
                      </a:r>
                      <a:r>
                        <a:rPr lang="en-US" sz="1800" dirty="0"/>
                        <a:t> method </a:t>
                      </a:r>
                      <a:r>
                        <a:rPr lang="en-US" sz="1800" dirty="0" err="1"/>
                        <a:t>thông</a:t>
                      </a:r>
                      <a:r>
                        <a:rPr lang="en-US" sz="1800" dirty="0"/>
                        <a:t> qua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this</a:t>
                      </a:r>
                      <a:endParaRPr lang="en-US" sz="1800" b="1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0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Subclass </a:t>
                      </a:r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truy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cập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các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biến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hoặc</a:t>
                      </a:r>
                      <a:r>
                        <a:rPr lang="en-US" sz="1800" dirty="0"/>
                        <a:t> method private 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Inner class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thể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truy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cập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được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các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biến</a:t>
                      </a:r>
                      <a:r>
                        <a:rPr lang="en-US" sz="1800" dirty="0"/>
                        <a:t> private do </a:t>
                      </a:r>
                      <a:r>
                        <a:rPr lang="en-US" sz="1800" dirty="0" err="1"/>
                        <a:t>dùng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chung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chứ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thừa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kế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40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Sublass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là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một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đối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tượng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hoàn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toàn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khác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cùng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thuộc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với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lớp</a:t>
                      </a:r>
                      <a:r>
                        <a:rPr lang="en-US" sz="1800" dirty="0"/>
                        <a:t> cha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Inner </a:t>
                      </a:r>
                      <a:r>
                        <a:rPr lang="en-US" sz="1800" dirty="0" err="1"/>
                        <a:t>clas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là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phần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bổ</a:t>
                      </a:r>
                      <a:r>
                        <a:rPr lang="en-US" sz="1800" dirty="0"/>
                        <a:t> sung </a:t>
                      </a:r>
                      <a:r>
                        <a:rPr lang="en-US" sz="1800" dirty="0" err="1"/>
                        <a:t>cho</a:t>
                      </a:r>
                      <a:r>
                        <a:rPr lang="en-US" sz="1800" dirty="0"/>
                        <a:t> class, </a:t>
                      </a:r>
                      <a:r>
                        <a:rPr lang="en-US" sz="1800" dirty="0" err="1"/>
                        <a:t>nên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dùng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chung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các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thuộc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tính</a:t>
                      </a:r>
                      <a:endParaRPr lang="en-US"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29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77695" y="678634"/>
            <a:ext cx="8493418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nhertitance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nested class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945201" y="1130886"/>
            <a:ext cx="6589199" cy="128089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121" name="Shape 1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err="1"/>
              <a:t>Có</a:t>
            </a:r>
            <a:r>
              <a:rPr lang="en-US" sz="2400" dirty="0"/>
              <a:t> 1 class Person. Ta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1 class </a:t>
            </a:r>
            <a:r>
              <a:rPr lang="en-US" sz="2400" dirty="0" err="1"/>
              <a:t>BirthCertificate</a:t>
            </a:r>
            <a:r>
              <a:rPr lang="en-US" sz="2400" dirty="0"/>
              <a:t>.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  <a:p>
            <a:pPr lvl="0">
              <a:spcBef>
                <a:spcPts val="0"/>
              </a:spcBef>
              <a:buNone/>
            </a:pPr>
            <a:r>
              <a:rPr lang="en-US" sz="2400" dirty="0" err="1"/>
              <a:t>Vậy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inheritance hay nested class</a:t>
            </a:r>
          </a:p>
        </p:txBody>
      </p:sp>
      <p:sp>
        <p:nvSpPr>
          <p:cNvPr id="4" name="Shape 90"/>
          <p:cNvSpPr txBox="1">
            <a:spLocks/>
          </p:cNvSpPr>
          <p:nvPr/>
        </p:nvSpPr>
        <p:spPr>
          <a:xfrm>
            <a:off x="1377695" y="678634"/>
            <a:ext cx="8493418" cy="5871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Inhertitance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nested class</a:t>
            </a: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idx="1"/>
          </p:nvPr>
        </p:nvSpPr>
        <p:spPr>
          <a:xfrm>
            <a:off x="914400" y="1472588"/>
            <a:ext cx="7766892" cy="3777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/>
              <a:t>subclass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thừa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cha,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riêng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class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ta </a:t>
            </a:r>
            <a:r>
              <a:rPr lang="en-US" sz="2800" dirty="0" err="1"/>
              <a:t>dùng</a:t>
            </a:r>
            <a:r>
              <a:rPr lang="en-US" sz="2800" dirty="0"/>
              <a:t> inheritance.</a:t>
            </a:r>
          </a:p>
        </p:txBody>
      </p:sp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11594" y="656600"/>
            <a:ext cx="7369698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nào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inheritance class?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xfrm>
            <a:off x="826852" y="1483605"/>
            <a:ext cx="7777322" cy="37776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,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1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(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: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Person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Hand), </a:t>
            </a:r>
            <a:r>
              <a:rPr lang="en-US" sz="2800" dirty="0" err="1"/>
              <a:t>cả</a:t>
            </a:r>
            <a:r>
              <a:rPr lang="en-US" sz="2800" dirty="0"/>
              <a:t> 2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chung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: color (</a:t>
            </a:r>
            <a:r>
              <a:rPr lang="en-US" sz="2800" dirty="0" err="1"/>
              <a:t>màu</a:t>
            </a:r>
            <a:r>
              <a:rPr lang="en-US" sz="2800" dirty="0"/>
              <a:t> da).</a:t>
            </a:r>
          </a:p>
          <a:p>
            <a:pPr lvl="0">
              <a:spcBef>
                <a:spcPts val="0"/>
              </a:spcBef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Vậy</a:t>
            </a:r>
            <a:r>
              <a:rPr lang="en-US" sz="2800" dirty="0" smtClean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Hand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Person,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Hand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Person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endParaRPr dirty="0"/>
          </a:p>
        </p:txBody>
      </p:sp>
      <p:sp>
        <p:nvSpPr>
          <p:cNvPr id="4" name="Shape 90"/>
          <p:cNvSpPr txBox="1">
            <a:spLocks noGrp="1"/>
          </p:cNvSpPr>
          <p:nvPr>
            <p:ph type="title"/>
          </p:nvPr>
        </p:nvSpPr>
        <p:spPr>
          <a:xfrm>
            <a:off x="1311594" y="656600"/>
            <a:ext cx="7369698" cy="58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nào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nested class?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578</Words>
  <Application>Microsoft Office PowerPoint</Application>
  <PresentationFormat>On-screen Show (4:3)</PresentationFormat>
  <Paragraphs>76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So sánh giữa interface và abtract</vt:lpstr>
      <vt:lpstr>So sánh giữa interface và abtract</vt:lpstr>
      <vt:lpstr>Khi nào dùng abstract class?</vt:lpstr>
      <vt:lpstr>Khi nào dùng interface class?</vt:lpstr>
      <vt:lpstr>Inhertitance và nested class</vt:lpstr>
      <vt:lpstr>Ví dụ</vt:lpstr>
      <vt:lpstr>Khi nào dùng inheritance class?</vt:lpstr>
      <vt:lpstr>Khi nào dùng nested class?</vt:lpstr>
      <vt:lpstr>Ví dụ</vt:lpstr>
      <vt:lpstr>Tóm lại</vt:lpstr>
      <vt:lpstr>PowerPoint Presentation</vt:lpstr>
      <vt:lpstr>Thông tin thêm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class, Interface</dc:title>
  <cp:lastModifiedBy>Lê Trọng Nghĩa</cp:lastModifiedBy>
  <cp:revision>5</cp:revision>
  <dcterms:modified xsi:type="dcterms:W3CDTF">2016-08-25T01:59:56Z</dcterms:modified>
</cp:coreProperties>
</file>