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6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https://docs.oracle.com/javase/7/docs/api/java/util/TreeSet.html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https://docs.oracle.com/javase/7/docs/api/java/util/SortedSet.html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https://docs.oracle.com/javase/7/docs/api/java/util/SortedSet.html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http://www.codejava.net/java-core/collections/java-sortedset-and-treeset-tutorial-and-examples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https://docs.oracle.com/javase/7/docs/api/java/util/SortedSet.html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https://docs.oracle.com/javase/7/docs/api/java/util/SortedSet.html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https://docs.oracle.com/javase/7/docs/api/java/util/SortedSet.html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https://docs.oracle.com/javase/7/docs/api/java/util/SortedSet.html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https://docs.oracle.com/javase/7/docs/api/java/util/TreeSet.html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https://docs.oracle.com/javase/7/docs/api/java/util/TreeSet.html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https://docs.oracle.com/javase/7/docs/api/java/util/SortedSet.html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https://docs.oracle.com/javase/7/docs/api/java/util/SortedSet.html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https://docs.oracle.com/javase/7/docs/api/java/util/SortedSet.html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https://docs.oracle.com/javase/7/docs/api/java/util/SortedSet.html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https://docs.oracle.com/javase/7/docs/api/java/util/SortedSet.html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https://docs.oracle.com/javase/7/docs/api/java/util/SortedSet.html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https://docs.oracle.com/javase/7/docs/api/java/util/SortedSet.html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https://docs.oracle.com/javase/7/docs/api/java/util/SortedSet.html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https://docs.oracle.com/javase/7/docs/api/java/util/TreeSet.html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vi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392253"/>
            <a:ext cx="7136700" cy="1381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600">
                <a:latin typeface="Times New Roman"/>
                <a:ea typeface="Times New Roman"/>
                <a:cs typeface="Times New Roman"/>
                <a:sym typeface="Times New Roman"/>
              </a:rPr>
              <a:t>SortedSet interface and SortedMap interface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50"/>
            <a:ext cx="48831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GV: Khuất Thùy Phương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Đoàn Minh Quân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Lê Trọng Nghĩa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vi"/>
              <a:t>SortedSet interface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320025"/>
            <a:ext cx="8520600" cy="33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Standard Constructors.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TreeSet(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Comparator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&lt;? </a:t>
            </a:r>
            <a:r>
              <a:rPr lang="vi" sz="18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 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&gt; comparator)</a:t>
            </a:r>
            <a:r>
              <a:rPr lang="vi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Xây dựng một TreeSet trống mà sẽ được xếp thứ tự theo bộ so sánh được xác định bởi comparator.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TreeSet(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&lt;? </a:t>
            </a:r>
            <a:r>
              <a:rPr lang="vi" sz="18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&gt; c) : Xây dựng một TreeSet mà chứa các phần tử của c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TreeSet(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SortedSet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&gt; s) : Xây dựng một TreeSet mà chứa các phần tử của sorted set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vi"/>
              <a:t>SortedSet interface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66325"/>
            <a:ext cx="8520600" cy="8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Range-view Operations </a:t>
            </a:r>
          </a:p>
          <a:p>
            <a:pPr indent="-228600" lvl="1" marL="914400" rtl="0">
              <a:spcBef>
                <a:spcPts val="0"/>
              </a:spcBef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Kế thửa các phương thức của Set và có thêm 1 số phương thức: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2265350"/>
            <a:ext cx="5753100" cy="24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vi"/>
              <a:t>SortedSet interface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150" y="1380450"/>
            <a:ext cx="5973700" cy="315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247275" y="52950"/>
            <a:ext cx="8520600" cy="8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Ví dụ: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99" y="439475"/>
            <a:ext cx="5825724" cy="31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00" y="3811912"/>
            <a:ext cx="35433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vi"/>
              <a:t> D</a:t>
            </a:r>
            <a:r>
              <a:rPr lang="vi"/>
              <a:t>emo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625" y="264024"/>
            <a:ext cx="6879625" cy="46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vi"/>
              <a:t> Demo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25" y="1093049"/>
            <a:ext cx="5060000" cy="38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500" y="1996862"/>
            <a:ext cx="29718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5753125" y="1632150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Kết quả: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II.  SortedMap interface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50" y="1288549"/>
            <a:ext cx="5981700" cy="336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II.  SortedMap interface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66325"/>
            <a:ext cx="8520600" cy="8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SortedMap Interface trong Java kế thừa lớp Map. Nó bảo đảm rằng các entry được duy trì theo thứ tự key tăng dần.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250" y="2277374"/>
            <a:ext cx="5160149" cy="199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955700" y="1309650"/>
            <a:ext cx="790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800"/>
              <a:t>Ví dụ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187" y="1710737"/>
            <a:ext cx="519112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1085200" y="3147925"/>
            <a:ext cx="132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Output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2825" y="3662225"/>
            <a:ext cx="6486525" cy="4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II.  SortedMap interface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266325"/>
            <a:ext cx="8520600" cy="32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Map Operations.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Kế thừa từ Map interface nên thừa hưởng các phương thức của Set, tuy nhiên có 2 trường hợp ngoại lệ.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Iterator được trả về bởi phương thức iterator và chúng được sắp xếp theo thứ tự.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Các mảng trả về bởi phương thức toArray được sắp xếp thứ tự theo giá trị key.</a:t>
            </a:r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II.  SortedMap interface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ng;base64d01d5996d98a4eaf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536"/>
            <a:ext cx="9143999" cy="50444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vi"/>
              <a:t>SortedSet interface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320025"/>
            <a:ext cx="8520600" cy="33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Standard Constructors.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Lớp thể hiện của SortedMap interface là TreeMap, có 4 constructor: 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TreeMap()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TreeMap(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Comparator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&lt;? </a:t>
            </a:r>
            <a:r>
              <a:rPr lang="vi" sz="18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 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&gt; comparator)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TreeMap(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&lt;? </a:t>
            </a:r>
            <a:r>
              <a:rPr lang="vi" sz="18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&gt; m)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TreeMap(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SortedMap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&gt; s)</a:t>
            </a:r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II.  SortedMap interface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320025"/>
            <a:ext cx="8520600" cy="33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Standard Constructors.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TreeMap</a:t>
            </a:r>
            <a:r>
              <a:rPr lang="vi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vi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 Xây dựng một TreeMap trống mà sẽ được xếp thứ tự bởi sử dụng thứ tự tự nhiên cho các key.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TreeMap(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Comparator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&lt;? </a:t>
            </a:r>
            <a:r>
              <a:rPr lang="vi" sz="18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 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&gt; comparator)</a:t>
            </a:r>
            <a:r>
              <a:rPr lang="vi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Xây dựng một tree map trống mà sẽ được xếp thứ tự bởi sử dụng Comparator comp.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II.  SortedMap interface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320025"/>
            <a:ext cx="8520600" cy="33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Standard Constructors.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TreeMap(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&lt;? </a:t>
            </a:r>
            <a:r>
              <a:rPr lang="vi" sz="18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&gt; m) : Khởi tạo một TreeMap với các entry từ m, mà sẽ được xếp thứ tự tự nhiên các key của nó.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TreeMap(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SortedMap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&gt; sm) : Khởi tạo một tree map với các entry từ m, mà sẽ được xếp thứ tự giống như sm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II.  SortedMap interface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266325"/>
            <a:ext cx="8520600" cy="8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Range-view Operations </a:t>
            </a:r>
          </a:p>
          <a:p>
            <a:pPr indent="-228600" lvl="1" marL="914400" rtl="0">
              <a:spcBef>
                <a:spcPts val="0"/>
              </a:spcBef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Kế thửa các phương thức của Map và có thêm 1 số phương thức: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550" y="2202223"/>
            <a:ext cx="5810250" cy="230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II.  SortedMap interface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266325"/>
            <a:ext cx="8520600" cy="8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Range-view Operations 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362" y="2088325"/>
            <a:ext cx="589597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II.  SortedMap interface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37" y="1453875"/>
            <a:ext cx="44672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4387" y="2006325"/>
            <a:ext cx="223837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Shape 232"/>
          <p:cNvSpPr txBox="1"/>
          <p:nvPr/>
        </p:nvSpPr>
        <p:spPr>
          <a:xfrm>
            <a:off x="6001850" y="1453875"/>
            <a:ext cx="955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Output :</a:t>
            </a: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II.  SortedMap interface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6001850" y="1453875"/>
            <a:ext cx="955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Output :</a:t>
            </a: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II.  SortedMap interface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00" y="1363387"/>
            <a:ext cx="4387649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862" y="2101575"/>
            <a:ext cx="25622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6001850" y="1453875"/>
            <a:ext cx="955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Output :</a:t>
            </a:r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II.  SortedMap interface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73" y="1344337"/>
            <a:ext cx="4688999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1837" y="2115862"/>
            <a:ext cx="27336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vi"/>
              <a:t>SortedSet interface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66325"/>
            <a:ext cx="8520600" cy="82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Times New Roman"/>
              <a:buChar char="-"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SortedSet Interface trong Java kế thừa Set và khai báo các hành vi của một Set được xếp thứ tự tăng dần, các giá trị trùng sẽ bị loại bỏ.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174" y="2202225"/>
            <a:ext cx="4943649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vi"/>
              <a:t>SortedSet interface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955700" y="1309650"/>
            <a:ext cx="790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1800"/>
              <a:t>Ví dụ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200" y="1867974"/>
            <a:ext cx="3609975" cy="237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937" y="3228337"/>
            <a:ext cx="17049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vi"/>
              <a:t>SortedSet interface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66325"/>
            <a:ext cx="8520600" cy="324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Set Operations.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Kế thừa từ Set interface nên thừa hưởng các phương thức của Set, tuy nhiên có 2 trường hợp ngoại lệ.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Iterator được trả về bởi phương thức iterator và chúng được sắp xếp theo thứ tự.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Các mảng trả về bởi phương thức toArray được sắp xếp theo thứ tự.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romanUcPeriod"/>
            </a:pPr>
            <a:r>
              <a:rPr lang="vi"/>
              <a:t>SortedSet interface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5560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Ví dụ										Kết quả: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937" y="1481100"/>
            <a:ext cx="3171825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137" y="1481100"/>
            <a:ext cx="16668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vi"/>
              <a:t>SortedSet interface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55600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Ví dụ										Kết quả: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150" y="1434300"/>
            <a:ext cx="363855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487" y="1434300"/>
            <a:ext cx="13811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vi"/>
              <a:t>SortedSet interface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320025"/>
            <a:ext cx="8520600" cy="33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Standard Constructors.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Lớp thể hiện của SortedSet interface là TreeSet, có 4 constructor: 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TreeSet()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TreeSet(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Comparator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&lt;? </a:t>
            </a:r>
            <a:r>
              <a:rPr lang="vi" sz="18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 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&gt; comparator)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TreeSet(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&lt;? </a:t>
            </a:r>
            <a:r>
              <a:rPr lang="vi" sz="18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&gt; c)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TreeSet(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SortedSet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vi" sz="18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&gt; 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romanUcPeriod"/>
            </a:pPr>
            <a:r>
              <a:rPr lang="vi"/>
              <a:t>SortedSet interface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320025"/>
            <a:ext cx="8520600" cy="335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vi" sz="2400">
                <a:latin typeface="Times New Roman"/>
                <a:ea typeface="Times New Roman"/>
                <a:cs typeface="Times New Roman"/>
                <a:sym typeface="Times New Roman"/>
              </a:rPr>
              <a:t>Standard Constructors.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TreeSet</a:t>
            </a:r>
            <a:r>
              <a:rPr lang="vi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vi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Xây dựng một TreeSet trống mà sẽ được xếp thứ tự tăng dần theo thứ tự tự nhiên của các phần tử của nó.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Times New Roman"/>
              <a:buChar char="-"/>
            </a:pPr>
            <a:r>
              <a:rPr lang="vi" sz="1800">
                <a:latin typeface="Times New Roman"/>
                <a:ea typeface="Times New Roman"/>
                <a:cs typeface="Times New Roman"/>
                <a:sym typeface="Times New Roman"/>
              </a:rPr>
              <a:t>Ví dụ: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724" y="2727450"/>
            <a:ext cx="3576475" cy="6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