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7planning.org/vi/10175/huong-dan-su-dung-bieu-thuc-chinh-quy-trong-java" TargetMode="External"/><Relationship Id="rId2" Type="http://schemas.openxmlformats.org/officeDocument/2006/relationships/hyperlink" Target="http://stackoverflow.com/questions/4450045/difference-between-matches-and-find-in-java-reg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647" y="672353"/>
            <a:ext cx="10416987" cy="226278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Bài</a:t>
            </a:r>
            <a:r>
              <a:rPr lang="en-US" b="1" dirty="0" smtClean="0">
                <a:solidFill>
                  <a:srgbClr val="FF0000"/>
                </a:solidFill>
              </a:rPr>
              <a:t> 11: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		TÌM HIỂU REGULAR 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Lê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Nghĩa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5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36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Sự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giữa</a:t>
            </a:r>
            <a:r>
              <a:rPr lang="en-US" b="1" dirty="0" smtClean="0">
                <a:solidFill>
                  <a:srgbClr val="FF0000"/>
                </a:solidFill>
              </a:rPr>
              <a:t> Matches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Find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013"/>
              </p:ext>
            </p:extLst>
          </p:nvPr>
        </p:nvGraphicFramePr>
        <p:xfrm>
          <a:off x="2191776" y="1580277"/>
          <a:ext cx="9312836" cy="2682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656418"/>
                <a:gridCol w="46564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Matches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Find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Sẽ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chỉ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trả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lại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đúng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nếu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chuổi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</a:rPr>
                        <a:t>hoàn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</a:rPr>
                        <a:t>toàn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baseline="0" dirty="0" err="1" smtClean="0"/>
                        <a:t>phù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hợp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với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biểu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thức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chính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quy</a:t>
                      </a:r>
                      <a:r>
                        <a:rPr lang="en-US" sz="2800" baseline="0" dirty="0" smtClean="0"/>
                        <a:t>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Sẽ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cố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gắng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</a:rPr>
                        <a:t>tìm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0000"/>
                          </a:solidFill>
                        </a:rPr>
                        <a:t>chuổi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 con </a:t>
                      </a:r>
                      <a:r>
                        <a:rPr lang="en-US" sz="2800" baseline="0" dirty="0" err="1" smtClean="0"/>
                        <a:t>phù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hợp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với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biểu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thức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chính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quy</a:t>
                      </a:r>
                      <a:r>
                        <a:rPr lang="en-US" sz="2800" baseline="0" dirty="0" smtClean="0"/>
                        <a:t>. </a:t>
                      </a:r>
                      <a:r>
                        <a:rPr lang="en-US" sz="2800" baseline="0" dirty="0" err="1" smtClean="0"/>
                        <a:t>Cần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lưu</a:t>
                      </a:r>
                      <a:r>
                        <a:rPr lang="en-US" sz="2800" baseline="0" dirty="0" smtClean="0"/>
                        <a:t> ý </a:t>
                      </a:r>
                      <a:r>
                        <a:rPr lang="en-US" sz="2800" baseline="0" dirty="0" err="1" smtClean="0"/>
                        <a:t>khi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dùng</a:t>
                      </a:r>
                      <a:r>
                        <a:rPr lang="en-US" sz="2800" baseline="0" dirty="0" smtClean="0"/>
                        <a:t> find </a:t>
                      </a:r>
                      <a:r>
                        <a:rPr lang="en-US" sz="2800" baseline="0" dirty="0" err="1" smtClean="0"/>
                        <a:t>để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tìm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nhiều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lần</a:t>
                      </a:r>
                      <a:r>
                        <a:rPr lang="en-US" sz="2800" baseline="0" dirty="0" smtClean="0"/>
                        <a:t>.</a:t>
                      </a:r>
                      <a:endParaRPr lang="en-US" sz="2800" dirty="0" smtClean="0"/>
                    </a:p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057400" y="4477870"/>
            <a:ext cx="9447212" cy="211118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^(</a:t>
            </a:r>
            <a:r>
              <a:rPr lang="en-US" sz="2800" dirty="0" err="1" smtClean="0"/>
              <a:t>mở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) </a:t>
            </a:r>
            <a:r>
              <a:rPr lang="en-US" sz="2800" dirty="0" err="1" smtClean="0"/>
              <a:t>và</a:t>
            </a:r>
            <a:r>
              <a:rPr lang="en-US" sz="2800" dirty="0" smtClean="0"/>
              <a:t> $(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thúc</a:t>
            </a:r>
            <a:r>
              <a:rPr lang="en-US" sz="2800" dirty="0" smtClean="0"/>
              <a:t> </a:t>
            </a:r>
            <a:r>
              <a:rPr lang="en-US" sz="2800" dirty="0" err="1" smtClean="0"/>
              <a:t>chuổi</a:t>
            </a:r>
            <a:r>
              <a:rPr lang="en-US" sz="2800" dirty="0" smtClean="0"/>
              <a:t>)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find </a:t>
            </a:r>
            <a:r>
              <a:rPr lang="en-US" sz="2800" dirty="0" err="1" smtClean="0"/>
              <a:t>như</a:t>
            </a:r>
            <a:r>
              <a:rPr lang="en-US" sz="2800" dirty="0" smtClean="0"/>
              <a:t> matches.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2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36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Sự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giữa</a:t>
            </a:r>
            <a:r>
              <a:rPr lang="en-US" b="1" dirty="0" smtClean="0">
                <a:solidFill>
                  <a:srgbClr val="FF0000"/>
                </a:solidFill>
              </a:rPr>
              <a:t> Matches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Find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728" y="1277471"/>
            <a:ext cx="9865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có</a:t>
            </a:r>
            <a:r>
              <a:rPr lang="en-US" sz="2000" dirty="0" smtClean="0">
                <a:solidFill>
                  <a:srgbClr val="FF0000"/>
                </a:solidFill>
              </a:rPr>
              <a:t> ^ (</a:t>
            </a:r>
            <a:r>
              <a:rPr lang="en-US" sz="2000" dirty="0" err="1" smtClean="0">
                <a:solidFill>
                  <a:srgbClr val="FF0000"/>
                </a:solidFill>
              </a:rPr>
              <a:t>bắt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đầu</a:t>
            </a:r>
            <a:r>
              <a:rPr lang="en-US" sz="2000" dirty="0" smtClean="0">
                <a:solidFill>
                  <a:srgbClr val="FF0000"/>
                </a:solidFill>
              </a:rPr>
              <a:t>), $ (</a:t>
            </a:r>
            <a:r>
              <a:rPr lang="en-US" sz="2000" dirty="0" err="1" smtClean="0">
                <a:solidFill>
                  <a:srgbClr val="FF0000"/>
                </a:solidFill>
              </a:rPr>
              <a:t>kết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thúc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1812169"/>
            <a:ext cx="6935001" cy="48182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60858" y="2791865"/>
            <a:ext cx="125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98" y="3470410"/>
            <a:ext cx="3640660" cy="1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36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Sự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giữa</a:t>
            </a:r>
            <a:r>
              <a:rPr lang="en-US" b="1" dirty="0" smtClean="0">
                <a:solidFill>
                  <a:srgbClr val="FF0000"/>
                </a:solidFill>
              </a:rPr>
              <a:t> Matches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Find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728" y="1277471"/>
            <a:ext cx="9865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có</a:t>
            </a:r>
            <a:r>
              <a:rPr lang="en-US" sz="2000" dirty="0" smtClean="0">
                <a:solidFill>
                  <a:srgbClr val="FF0000"/>
                </a:solidFill>
              </a:rPr>
              <a:t> ^ (</a:t>
            </a:r>
            <a:r>
              <a:rPr lang="en-US" sz="2000" dirty="0" err="1" smtClean="0">
                <a:solidFill>
                  <a:srgbClr val="FF0000"/>
                </a:solidFill>
              </a:rPr>
              <a:t>bắt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đầu</a:t>
            </a:r>
            <a:r>
              <a:rPr lang="en-US" sz="2000" dirty="0" smtClean="0">
                <a:solidFill>
                  <a:srgbClr val="FF0000"/>
                </a:solidFill>
              </a:rPr>
              <a:t>), $ (</a:t>
            </a:r>
            <a:r>
              <a:rPr lang="en-US" sz="2000" dirty="0" err="1" smtClean="0">
                <a:solidFill>
                  <a:srgbClr val="FF0000"/>
                </a:solidFill>
              </a:rPr>
              <a:t>kết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thúc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9" y="1833047"/>
            <a:ext cx="7078058" cy="48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8" y="3376641"/>
            <a:ext cx="3786000" cy="13701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0858" y="2791865"/>
            <a:ext cx="125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84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36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Sự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giữa</a:t>
            </a:r>
            <a:r>
              <a:rPr lang="en-US" b="1" dirty="0" smtClean="0">
                <a:solidFill>
                  <a:srgbClr val="FF0000"/>
                </a:solidFill>
              </a:rPr>
              <a:t> Matches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Find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7599" y="1640541"/>
            <a:ext cx="98651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Ngoài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start() </a:t>
            </a:r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chuổi</a:t>
            </a:r>
            <a:r>
              <a:rPr lang="en-US" sz="2800" dirty="0" smtClean="0"/>
              <a:t> con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lệ</a:t>
            </a:r>
            <a:r>
              <a:rPr lang="en-US" sz="2800" dirty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lưu</a:t>
            </a:r>
            <a:r>
              <a:rPr lang="en-US" sz="2800" dirty="0" smtClean="0"/>
              <a:t> ý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chuổi</a:t>
            </a:r>
            <a:r>
              <a:rPr lang="en-US" sz="2800" dirty="0" smtClean="0"/>
              <a:t> con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lệ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find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qua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36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Sự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giữa</a:t>
            </a:r>
            <a:r>
              <a:rPr lang="en-US" b="1" dirty="0" smtClean="0">
                <a:solidFill>
                  <a:srgbClr val="FF0000"/>
                </a:solidFill>
              </a:rPr>
              <a:t> Matches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Find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7" y="1776440"/>
            <a:ext cx="7839458" cy="4436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14" y="3093310"/>
            <a:ext cx="3339657" cy="15055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98735" y="2631645"/>
            <a:ext cx="125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981728" y="1277471"/>
            <a:ext cx="9865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có</a:t>
            </a:r>
            <a:r>
              <a:rPr lang="en-US" sz="2000" dirty="0" smtClean="0">
                <a:solidFill>
                  <a:srgbClr val="FF0000"/>
                </a:solidFill>
              </a:rPr>
              <a:t> ^ (</a:t>
            </a:r>
            <a:r>
              <a:rPr lang="en-US" sz="2000" dirty="0" err="1" smtClean="0">
                <a:solidFill>
                  <a:srgbClr val="FF0000"/>
                </a:solidFill>
              </a:rPr>
              <a:t>bắt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đầu</a:t>
            </a:r>
            <a:r>
              <a:rPr lang="en-US" sz="2000" dirty="0" smtClean="0">
                <a:solidFill>
                  <a:srgbClr val="FF0000"/>
                </a:solidFill>
              </a:rPr>
              <a:t>), $ (</a:t>
            </a:r>
            <a:r>
              <a:rPr lang="en-US" sz="2000" dirty="0" err="1" smtClean="0">
                <a:solidFill>
                  <a:srgbClr val="FF0000"/>
                </a:solidFill>
              </a:rPr>
              <a:t>kết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thúc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36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Sự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giữa</a:t>
            </a:r>
            <a:r>
              <a:rPr lang="en-US" b="1" dirty="0" smtClean="0">
                <a:solidFill>
                  <a:srgbClr val="FF0000"/>
                </a:solidFill>
              </a:rPr>
              <a:t> Matches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Find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98735" y="2631645"/>
            <a:ext cx="125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7" y="2105644"/>
            <a:ext cx="7640628" cy="43313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1728" y="1277471"/>
            <a:ext cx="9865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có</a:t>
            </a:r>
            <a:r>
              <a:rPr lang="en-US" sz="2000" dirty="0" smtClean="0">
                <a:solidFill>
                  <a:srgbClr val="FF0000"/>
                </a:solidFill>
              </a:rPr>
              <a:t> ^ (</a:t>
            </a:r>
            <a:r>
              <a:rPr lang="en-US" sz="2000" dirty="0" err="1" smtClean="0">
                <a:solidFill>
                  <a:srgbClr val="FF0000"/>
                </a:solidFill>
              </a:rPr>
              <a:t>bắt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đầu</a:t>
            </a:r>
            <a:r>
              <a:rPr lang="en-US" sz="2000" dirty="0" smtClean="0">
                <a:solidFill>
                  <a:srgbClr val="FF0000"/>
                </a:solidFill>
              </a:rPr>
              <a:t>), $ (</a:t>
            </a:r>
            <a:r>
              <a:rPr lang="en-US" sz="2000" dirty="0" err="1" smtClean="0">
                <a:solidFill>
                  <a:srgbClr val="FF0000"/>
                </a:solidFill>
              </a:rPr>
              <a:t>kết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thúc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35" y="3122006"/>
            <a:ext cx="3437078" cy="18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36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Sự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nhau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giữa</a:t>
            </a:r>
            <a:r>
              <a:rPr lang="en-US" b="1" dirty="0" smtClean="0">
                <a:solidFill>
                  <a:srgbClr val="FF0000"/>
                </a:solidFill>
              </a:rPr>
              <a:t> Matches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Find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98735" y="2631645"/>
            <a:ext cx="125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981728" y="1277471"/>
            <a:ext cx="9865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ý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find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8" y="2108468"/>
            <a:ext cx="7327876" cy="4467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44" y="3154959"/>
            <a:ext cx="4161453" cy="23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36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Nguồn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tham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khảo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188" y="1640106"/>
            <a:ext cx="94443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stackoverflow.com/questions/4450045/difference-between-matches-and-find-in-java-regex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o7planning.org/vi/10175/huong-dan-su-dung-bieu-thuc-chinh-quy-trong-java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</TotalTime>
  <Words>273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Bài 11:   TÌM HIỂU REGULAR EXPRESSION</vt:lpstr>
      <vt:lpstr>Sự khác nhau giữa Matches và Find</vt:lpstr>
      <vt:lpstr>Sự khác nhau giữa Matches và Find</vt:lpstr>
      <vt:lpstr>Sự khác nhau giữa Matches và Find</vt:lpstr>
      <vt:lpstr>Sự khác nhau giữa Matches và Find</vt:lpstr>
      <vt:lpstr>Sự khác nhau giữa Matches và Find</vt:lpstr>
      <vt:lpstr>Sự khác nhau giữa Matches và Find</vt:lpstr>
      <vt:lpstr>Sự khác nhau giữa Matches và Find</vt:lpstr>
      <vt:lpstr>Nguồn tham khảo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11:   TÌM HIỂU REGULAR EXPRESSION</dc:title>
  <dc:creator>SockLaoGia</dc:creator>
  <cp:lastModifiedBy>SockLaoGia</cp:lastModifiedBy>
  <cp:revision>10</cp:revision>
  <dcterms:created xsi:type="dcterms:W3CDTF">2016-08-03T07:39:42Z</dcterms:created>
  <dcterms:modified xsi:type="dcterms:W3CDTF">2016-08-03T13:16:54Z</dcterms:modified>
</cp:coreProperties>
</file>