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71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118118-1EF4-4162-90A7-157E319AAE67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BA2D06-A5F3-4B63-98CC-33FD53F6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5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46" y="23882"/>
            <a:ext cx="10258696" cy="18462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GIÁO DỤC VÀ ĐÀO TẠO</a:t>
            </a:r>
            <a:b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HƯNG YÊN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29" y="2447107"/>
            <a:ext cx="8725988" cy="1506583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</a:p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3: XÂY DỰNG WEBSITE </a:t>
            </a: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 QUẦN ÁO NAM K-SHOP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9" y="138809"/>
            <a:ext cx="1442413" cy="1616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81424" y="4817537"/>
            <a:ext cx="5739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7378"/>
            <a:ext cx="7766936" cy="8085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53" y="875900"/>
            <a:ext cx="11011301" cy="5746281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75" y="1514475"/>
            <a:ext cx="8963739" cy="52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610" y="-191589"/>
            <a:ext cx="7766936" cy="111551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423" y="771525"/>
            <a:ext cx="11449020" cy="580253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21" y="1330454"/>
            <a:ext cx="9609824" cy="54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2290353"/>
            <a:ext cx="8322733" cy="2857379"/>
          </a:xfrm>
        </p:spPr>
        <p:txBody>
          <a:bodyPr>
            <a:normAutofit/>
          </a:bodyPr>
          <a:lstStyle/>
          <a:p>
            <a:pPr lvl="1"/>
            <a:r>
              <a:rPr lang="en-US" sz="96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709" y="295564"/>
            <a:ext cx="6640946" cy="1173018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04655"/>
            <a:ext cx="7766936" cy="25430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703" y="121920"/>
            <a:ext cx="7950300" cy="9927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25" y="1009651"/>
            <a:ext cx="9992814" cy="4825092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K-SHOP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600364"/>
            <a:ext cx="6242166" cy="1283854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205" y="2525486"/>
            <a:ext cx="6635931" cy="2796417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684" y="788171"/>
            <a:ext cx="7932497" cy="10036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5100" y="2503056"/>
            <a:ext cx="7848600" cy="1757986"/>
          </a:xfrm>
        </p:spPr>
        <p:txBody>
          <a:bodyPr>
            <a:normAutofit lnSpcReduction="10000"/>
          </a:bodyPr>
          <a:lstStyle/>
          <a:p>
            <a:pPr lvl="0" algn="l" fontAlgn="base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không gian: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website bán quần áo online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fontAlgn="base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thời gian: Học kì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năm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fontAlgn="base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nghĩa thực tiễn : Thuận tiện và dễ sử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</a:p>
          <a:p>
            <a:pPr lvl="0" algn="l" fontAlgn="base"/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nghiên cứu : khách 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73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3201"/>
            <a:ext cx="7766936" cy="1431636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760" y="1808480"/>
            <a:ext cx="8351520" cy="42265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 algn="l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0" indent="-457200" algn="l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menu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font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6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319" y="0"/>
            <a:ext cx="7766936" cy="1145406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383" y="1145406"/>
            <a:ext cx="11174930" cy="5712594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19" y="1645920"/>
            <a:ext cx="8940741" cy="50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069" y="0"/>
            <a:ext cx="7766936" cy="109728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76" y="1097280"/>
            <a:ext cx="11088303" cy="5659655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23" y="1628775"/>
            <a:ext cx="8637272" cy="51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3722"/>
            <a:ext cx="7766936" cy="8551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090" y="968874"/>
            <a:ext cx="11148347" cy="5999817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6" y="1445624"/>
            <a:ext cx="9203989" cy="51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722</TotalTime>
  <Words>651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 BỘ GIÁO DỤC VÀ ĐÀO TẠO TRƯỜNG ĐẠI HỌC SƯ PHẠM KỸ THUẬT HƯNG YÊN  </vt:lpstr>
      <vt:lpstr>Nội Dung Báo Cáo</vt:lpstr>
      <vt:lpstr>Lí Do Chọn Đề Tài</vt:lpstr>
      <vt:lpstr>Mục tiêu của đề tài</vt:lpstr>
      <vt:lpstr>   Giới hạn và phạm vi</vt:lpstr>
      <vt:lpstr>Nội dung  thực hiện</vt:lpstr>
      <vt:lpstr>Thiết kế giao diện</vt:lpstr>
      <vt:lpstr>Thiết kế giao diện</vt:lpstr>
      <vt:lpstr>Thiết kế giao diện</vt:lpstr>
      <vt:lpstr>Thiết kế giao diện</vt:lpstr>
      <vt:lpstr>Thiết kế giao diện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Adminstrator</dc:creator>
  <cp:lastModifiedBy>Acer</cp:lastModifiedBy>
  <cp:revision>74</cp:revision>
  <dcterms:created xsi:type="dcterms:W3CDTF">2021-06-20T06:59:24Z</dcterms:created>
  <dcterms:modified xsi:type="dcterms:W3CDTF">2022-06-06T01:23:41Z</dcterms:modified>
</cp:coreProperties>
</file>