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3B752B-D353-4B0E-A2DE-2AC3765CEA9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B0C99A-83FA-4687-92F6-A6BDAFB30D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720079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ĐỒ ÁN MẠNG MÁY TÍNH</a:t>
            </a:r>
            <a:endParaRPr lang="en-US" sz="4000" b="1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1152128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 Đại Học Kỹ Thuật Công Nghiệp Thái Nguyên</a:t>
            </a:r>
            <a:b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Điện Tử</a:t>
            </a:r>
            <a:b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Bộ Môn: Tin Học Công Nghiệp</a:t>
            </a:r>
            <a:endParaRPr lang="en-US" sz="240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212977"/>
            <a:ext cx="9144000" cy="72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 HIỂU VỀ SSL VPN</a:t>
            </a:r>
            <a:endParaRPr lang="en-US" sz="4000" b="1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790403" y="5157192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Sinh viên  :   Lê Trung Tiến</a:t>
            </a:r>
          </a:p>
          <a:p>
            <a:r>
              <a:rPr lang="en-US" sz="2000" b="1" i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           :    K54KMT</a:t>
            </a:r>
          </a:p>
          <a:p>
            <a:r>
              <a:rPr lang="en-US" sz="2000" b="1" i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      :    Đỗ Duy Cốp</a:t>
            </a:r>
            <a:endParaRPr lang="en-US" sz="2000" b="1" i="1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1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825272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NỘI DUNG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1434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83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Slipstream</vt:lpstr>
      <vt:lpstr>Trường Đại Học Kỹ Thuật Công Nghiệp Thái Nguyên Khoa Điện Tử Bộ Môn: Tin Học Công Nghiệp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Tien</dc:creator>
  <cp:lastModifiedBy>Trung Tien</cp:lastModifiedBy>
  <cp:revision>6</cp:revision>
  <dcterms:created xsi:type="dcterms:W3CDTF">2021-08-19T13:27:49Z</dcterms:created>
  <dcterms:modified xsi:type="dcterms:W3CDTF">2021-08-19T14:51:19Z</dcterms:modified>
</cp:coreProperties>
</file>