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flipH="1">
            <a:off x="971600" y="2420888"/>
            <a:ext cx="7920880" cy="4392488"/>
          </a:xfrm>
        </p:spPr>
        <p:txBody>
          <a:bodyPr>
            <a:normAutofit/>
          </a:bodyPr>
          <a:lstStyle/>
          <a:p>
            <a:r>
              <a:rPr lang="ru-RU" dirty="0" smtClean="0"/>
              <a:t>Тема: Конструирование </a:t>
            </a:r>
            <a:r>
              <a:rPr lang="ru-RU" dirty="0"/>
              <a:t>японского автомобиля </a:t>
            </a:r>
            <a:r>
              <a:rPr lang="ru-RU" dirty="0" err="1" smtClean="0"/>
              <a:t>Nissan</a:t>
            </a:r>
            <a:r>
              <a:rPr lang="ru-RU" dirty="0" smtClean="0"/>
              <a:t> </a:t>
            </a:r>
            <a:r>
              <a:rPr lang="ru-RU" dirty="0" err="1"/>
              <a:t>Skyline</a:t>
            </a:r>
            <a:r>
              <a:rPr lang="ru-RU" dirty="0"/>
              <a:t> </a:t>
            </a:r>
            <a:r>
              <a:rPr lang="ru-RU" dirty="0" smtClean="0"/>
              <a:t>R34</a:t>
            </a:r>
          </a:p>
          <a:p>
            <a:endParaRPr lang="ru-RU" dirty="0"/>
          </a:p>
          <a:p>
            <a:pPr algn="r"/>
            <a:endParaRPr lang="ru-RU" dirty="0" smtClean="0"/>
          </a:p>
          <a:p>
            <a:pPr algn="r"/>
            <a:r>
              <a:rPr lang="ru-RU" dirty="0" smtClean="0"/>
              <a:t>Выполнили студенты группы ИС-21</a:t>
            </a:r>
          </a:p>
          <a:p>
            <a:pPr algn="r"/>
            <a:r>
              <a:rPr lang="ru-RU" dirty="0" smtClean="0"/>
              <a:t>Колосов Семён</a:t>
            </a:r>
          </a:p>
          <a:p>
            <a:pPr algn="r"/>
            <a:r>
              <a:rPr lang="ru-RU" dirty="0" smtClean="0"/>
              <a:t>Кузнецов Илья </a:t>
            </a:r>
          </a:p>
          <a:p>
            <a:pPr algn="r"/>
            <a:r>
              <a:rPr lang="ru-RU" dirty="0" smtClean="0"/>
              <a:t>И бездельник Рюмин Захар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г. Череповец,</a:t>
            </a:r>
          </a:p>
          <a:p>
            <a:r>
              <a:rPr lang="ru-RU" dirty="0" smtClean="0"/>
              <a:t>2025 г.</a:t>
            </a:r>
          </a:p>
          <a:p>
            <a:endParaRPr lang="ru-RU" dirty="0"/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944216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юджетное профессиональное образовательное учреждение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череповецкий лесомеханический техникум им. В.П. Чкалова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4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924800" cy="1143000"/>
          </a:xfrm>
        </p:spPr>
        <p:txBody>
          <a:bodyPr/>
          <a:lstStyle/>
          <a:p>
            <a:pPr algn="ctr"/>
            <a:r>
              <a:rPr lang="ru-RU" dirty="0" smtClean="0"/>
              <a:t>Анализ конкурентов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19163"/>
            <a:ext cx="6696744" cy="39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071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Логотип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99404"/>
            <a:ext cx="5615333" cy="39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3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39" y="-171400"/>
            <a:ext cx="7924800" cy="1143000"/>
          </a:xfrm>
        </p:spPr>
        <p:txBody>
          <a:bodyPr/>
          <a:lstStyle/>
          <a:p>
            <a:pPr algn="ctr"/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578738" y="5185787"/>
            <a:ext cx="7924800" cy="379816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Участники:</a:t>
            </a:r>
            <a:endParaRPr lang="ru-RU" dirty="0"/>
          </a:p>
          <a:p>
            <a:r>
              <a:rPr lang="ru-RU" dirty="0" smtClean="0"/>
              <a:t>Колосов С.: </a:t>
            </a:r>
            <a:r>
              <a:rPr lang="ru-RU" dirty="0"/>
              <a:t>Планирование, анализ требований, координация.</a:t>
            </a:r>
          </a:p>
          <a:p>
            <a:r>
              <a:rPr lang="ru-RU" dirty="0" smtClean="0"/>
              <a:t>Кузнецов И.: </a:t>
            </a:r>
            <a:r>
              <a:rPr lang="ru-RU" dirty="0"/>
              <a:t>Проектирование, разработка, тестирование.</a:t>
            </a:r>
          </a:p>
          <a:p>
            <a:r>
              <a:rPr lang="ru-RU" dirty="0" smtClean="0"/>
              <a:t>Бездельник Рюмин З.: </a:t>
            </a:r>
            <a:r>
              <a:rPr lang="ru-RU" dirty="0"/>
              <a:t>Дизайн, визуализация, поддержка.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1" y="1412776"/>
            <a:ext cx="8601075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84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Горизонт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</TotalTime>
  <Words>68</Words>
  <Application>Microsoft Office PowerPoint</Application>
  <PresentationFormat>Экран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Горизонт</vt:lpstr>
      <vt:lpstr>бюджетное профессиональное образовательное учреждение  череповецкий лесомеханический техникум им. В.П. Чкалова </vt:lpstr>
      <vt:lpstr>Анализ конкурентов</vt:lpstr>
      <vt:lpstr>Логотип проекта</vt:lpstr>
      <vt:lpstr>Диаграмма ганта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бюджетное профессиональное образовательное учреждение  череповецкий лесомеханический техникум им. В.П. Чкалова </dc:title>
  <dc:creator>user</dc:creator>
  <cp:lastModifiedBy>user</cp:lastModifiedBy>
  <cp:revision>10</cp:revision>
  <dcterms:created xsi:type="dcterms:W3CDTF">2025-10-07T09:54:47Z</dcterms:created>
  <dcterms:modified xsi:type="dcterms:W3CDTF">2025-10-07T12:03:34Z</dcterms:modified>
</cp:coreProperties>
</file>