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9" r:id="rId3"/>
    <p:sldId id="258" r:id="rId4"/>
    <p:sldId id="260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14.10.2025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Прямоугольник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56" name="Прямоугольник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Прямоугольник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Прямоугольник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Прямоугольник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14.10.2025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14.10.2025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14.10.2025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олилиния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Полилиния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Полилиния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Полилиния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Полилиния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Полилиния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Полилиния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Полилиния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Полилиния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Полилиния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Полилиния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Полилиния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Полилиния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Полилиния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14.10.2025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Прямоугольник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Прямоугольник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14.10.2025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14.10.2025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Прямоугольник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Прямоугольник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Прямоугольник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14.10.2025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14.10.2025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14.10.2025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grpSp>
        <p:nvGrpSpPr>
          <p:cNvPr id="14" name="Группа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Прямая соединительная линия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Группа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Прямая соединительная линия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14.10.2025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14.10.2025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9130208" cy="1975104"/>
          </a:xfrm>
        </p:spPr>
        <p:txBody>
          <a:bodyPr/>
          <a:lstStyle/>
          <a:p>
            <a:r>
              <a:rPr lang="ru-RU" sz="12800" dirty="0" err="1" smtClean="0"/>
              <a:t>Автокасса</a:t>
            </a:r>
            <a:endParaRPr lang="ru-RU" sz="12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499992" y="0"/>
            <a:ext cx="4474840" cy="1778496"/>
          </a:xfrm>
        </p:spPr>
        <p:txBody>
          <a:bodyPr>
            <a:normAutofit/>
          </a:bodyPr>
          <a:lstStyle/>
          <a:p>
            <a:pPr algn="r"/>
            <a:r>
              <a:rPr lang="ru-RU" b="1" dirty="0"/>
              <a:t>Учреждение: </a:t>
            </a:r>
            <a:r>
              <a:rPr lang="ru-RU" dirty="0" smtClean="0"/>
              <a:t>ЧЛМТ</a:t>
            </a:r>
            <a:endParaRPr lang="ru-RU" dirty="0"/>
          </a:p>
          <a:p>
            <a:pPr algn="r"/>
            <a:r>
              <a:rPr lang="ru-RU" b="1" dirty="0"/>
              <a:t>Состав </a:t>
            </a:r>
            <a:r>
              <a:rPr lang="ru-RU" b="1" dirty="0" smtClean="0"/>
              <a:t>команды: </a:t>
            </a:r>
            <a:r>
              <a:rPr lang="ru-RU" dirty="0" smtClean="0"/>
              <a:t>Нечипоренко И. В.</a:t>
            </a:r>
          </a:p>
          <a:p>
            <a:pPr algn="r"/>
            <a:r>
              <a:rPr lang="ru-RU" dirty="0" smtClean="0"/>
              <a:t>Царенко А. П.</a:t>
            </a:r>
            <a:endParaRPr lang="en-US" dirty="0" smtClean="0"/>
          </a:p>
          <a:p>
            <a:pPr algn="r"/>
            <a:r>
              <a:rPr lang="ru-RU" dirty="0" smtClean="0"/>
              <a:t>Веретенников Л. И.</a:t>
            </a:r>
            <a:endParaRPr lang="ru-RU" dirty="0"/>
          </a:p>
          <a:p>
            <a:pPr algn="r"/>
            <a:r>
              <a:rPr lang="ru-RU" dirty="0" smtClean="0"/>
              <a:t>				2025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343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Анализ </a:t>
            </a:r>
            <a:r>
              <a:rPr lang="ru-RU" b="1" dirty="0"/>
              <a:t>конкурентов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1079647"/>
              </p:ext>
            </p:extLst>
          </p:nvPr>
        </p:nvGraphicFramePr>
        <p:xfrm>
          <a:off x="905232" y="1340768"/>
          <a:ext cx="7772400" cy="2777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100"/>
                <a:gridCol w="1943100"/>
                <a:gridCol w="1943100"/>
                <a:gridCol w="1943100"/>
              </a:tblGrid>
              <a:tr h="689714">
                <a:tc>
                  <a:txBody>
                    <a:bodyPr/>
                    <a:lstStyle/>
                    <a:p>
                      <a:pPr algn="l"/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</a:rPr>
                        <a:t>Конкурент</a:t>
                      </a:r>
                    </a:p>
                  </a:txBody>
                  <a:tcPr marR="15240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</a:rPr>
                        <a:t>Ключевые функции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</a:rPr>
                        <a:t>Недостатки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</a:rPr>
                        <a:t>Наше преимущество</a:t>
                      </a:r>
                    </a:p>
                  </a:txBody>
                  <a:tcPr marL="152400" marR="152400" marT="95250" marB="952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1" dirty="0" err="1" smtClean="0">
                          <a:effectLst/>
                        </a:rPr>
                        <a:t>BusManager</a:t>
                      </a:r>
                      <a:r>
                        <a:rPr lang="ru-RU" sz="1400" b="1" dirty="0" smtClean="0">
                          <a:effectLst/>
                        </a:rPr>
                        <a:t> (от ГК «Автоколонна»)	</a:t>
                      </a:r>
                      <a:endParaRPr lang="en-US" sz="1400" dirty="0">
                        <a:effectLst/>
                      </a:endParaRPr>
                    </a:p>
                  </a:txBody>
                  <a:tcPr marR="15240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effectLst/>
                        </a:rPr>
                        <a:t>Управление маршрутами, учет рейсов,</a:t>
                      </a:r>
                      <a:r>
                        <a:rPr lang="ru-RU" sz="1400" baseline="0" dirty="0" smtClean="0">
                          <a:effectLst/>
                        </a:rPr>
                        <a:t> </a:t>
                      </a:r>
                      <a:r>
                        <a:rPr lang="ru-RU" sz="1400" dirty="0" smtClean="0">
                          <a:effectLst/>
                        </a:rPr>
                        <a:t>отчетность	</a:t>
                      </a:r>
                      <a:endParaRPr lang="ru-RU" sz="1400" dirty="0">
                        <a:effectLst/>
                      </a:endParaRP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 sz="1400" b="0" dirty="0" smtClean="0">
                          <a:effectLst/>
                        </a:rPr>
                        <a:t>Высокая стоимость, сложность настройки</a:t>
                      </a:r>
                      <a:endParaRPr lang="ru-RU" sz="1400" dirty="0" smtClean="0">
                        <a:effectLst/>
                      </a:endParaRP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 sz="1400" b="0" dirty="0" smtClean="0">
                          <a:effectLst/>
                        </a:rPr>
                        <a:t>Доступная цена, простая настройка и поддержка</a:t>
                      </a:r>
                    </a:p>
                  </a:txBody>
                  <a:tcPr marL="152400" marT="95250" marB="952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1" dirty="0" smtClean="0">
                          <a:effectLst/>
                        </a:rPr>
                        <a:t>Касса Онлайн (</a:t>
                      </a:r>
                      <a:r>
                        <a:rPr lang="ru-RU" sz="1400" b="1" dirty="0" err="1" smtClean="0">
                          <a:effectLst/>
                        </a:rPr>
                        <a:t>Касса.ру</a:t>
                      </a:r>
                      <a:r>
                        <a:rPr lang="ru-RU" sz="1400" b="1" dirty="0" smtClean="0">
                          <a:effectLst/>
                        </a:rPr>
                        <a:t>)</a:t>
                      </a:r>
                      <a:endParaRPr lang="en-US" sz="1400" dirty="0">
                        <a:effectLst/>
                      </a:endParaRPr>
                    </a:p>
                  </a:txBody>
                  <a:tcPr marR="15240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effectLst/>
                        </a:rPr>
                        <a:t>Онлайн-продажа билетов, интеграция с платежными системами</a:t>
                      </a:r>
                      <a:endParaRPr lang="ru-RU" sz="1400" dirty="0">
                        <a:effectLst/>
                      </a:endParaRP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effectLst/>
                        </a:rPr>
                        <a:t>Ограниченная функциональность для офлайн работы</a:t>
                      </a:r>
                      <a:endParaRPr lang="ru-RU" sz="1400" dirty="0">
                        <a:effectLst/>
                      </a:endParaRP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 sz="1400" b="0" dirty="0" smtClean="0">
                          <a:effectLst/>
                        </a:rPr>
                        <a:t>Мощная онлайн-платформа, мобильное приложение</a:t>
                      </a:r>
                      <a:endParaRPr lang="ru-RU" sz="1400" b="0" dirty="0">
                        <a:effectLst/>
                      </a:endParaRPr>
                    </a:p>
                  </a:txBody>
                  <a:tcPr marL="152400" marT="95250" marB="95250" anchor="ctr"/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899592" y="4437112"/>
            <a:ext cx="777686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Наши уникальные возможности:</a:t>
            </a:r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b="1" dirty="0" err="1" smtClean="0"/>
              <a:t>Нейросеть</a:t>
            </a:r>
            <a:r>
              <a:rPr lang="ru-RU" b="1" dirty="0" smtClean="0"/>
              <a:t> </a:t>
            </a:r>
            <a:r>
              <a:rPr lang="ru-RU" b="1" dirty="0"/>
              <a:t>автоматически определяет категории</a:t>
            </a:r>
            <a:r>
              <a:rPr lang="ru-RU" dirty="0"/>
              <a:t> заметок (работа, личное, покупки)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b="1" dirty="0" smtClean="0"/>
              <a:t>Умные </a:t>
            </a:r>
            <a:r>
              <a:rPr lang="ru-RU" b="1" dirty="0"/>
              <a:t>напоминания</a:t>
            </a:r>
            <a:r>
              <a:rPr lang="ru-RU" dirty="0"/>
              <a:t> на основе анализа текста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b="1" dirty="0" smtClean="0"/>
              <a:t>Автоматическая </a:t>
            </a:r>
            <a:r>
              <a:rPr lang="ru-RU" b="1" dirty="0"/>
              <a:t>датировка</a:t>
            </a:r>
            <a:r>
              <a:rPr lang="ru-RU" dirty="0"/>
              <a:t> и хронология событий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b="1" dirty="0" smtClean="0"/>
              <a:t>Самообучающаяся </a:t>
            </a:r>
            <a:r>
              <a:rPr lang="ru-RU" b="1" dirty="0"/>
              <a:t>система</a:t>
            </a:r>
            <a:r>
              <a:rPr lang="ru-RU" dirty="0"/>
              <a:t> - чем больше пользуетесь, тем точнее сортировка</a:t>
            </a:r>
          </a:p>
        </p:txBody>
      </p:sp>
    </p:spTree>
    <p:extLst>
      <p:ext uri="{BB962C8B-B14F-4D97-AF65-F5344CB8AC3E}">
        <p14:creationId xmlns:p14="http://schemas.microsoft.com/office/powerpoint/2010/main" val="277601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Логотип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683661" y="1628800"/>
            <a:ext cx="3273211" cy="40910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271"/>
          <a:stretch/>
        </p:blipFill>
        <p:spPr bwMode="auto">
          <a:xfrm>
            <a:off x="2683661" y="1628800"/>
            <a:ext cx="3273211" cy="318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32" b="37355"/>
          <a:stretch/>
        </p:blipFill>
        <p:spPr bwMode="auto">
          <a:xfrm>
            <a:off x="3148691" y="4816087"/>
            <a:ext cx="2343150" cy="90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988" y="1628800"/>
            <a:ext cx="3285884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962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Диаграмма </a:t>
            </a:r>
            <a:r>
              <a:rPr lang="ru-RU" b="1" dirty="0" err="1"/>
              <a:t>Ганта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4400" y="4653136"/>
            <a:ext cx="7772400" cy="1702424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/>
              <a:t>Нечипоренко И. В</a:t>
            </a:r>
            <a:r>
              <a:rPr lang="ru-RU" sz="2400" dirty="0" smtClean="0"/>
              <a:t>. – планирование, поиск информации</a:t>
            </a:r>
            <a:endParaRPr lang="ru-RU" sz="2400" dirty="0"/>
          </a:p>
          <a:p>
            <a:pPr marL="68580" indent="0">
              <a:buNone/>
            </a:pPr>
            <a:r>
              <a:rPr lang="ru-RU" sz="2400" dirty="0"/>
              <a:t>Царенко А. П</a:t>
            </a:r>
            <a:r>
              <a:rPr lang="ru-RU" sz="2400" dirty="0" smtClean="0"/>
              <a:t>. – написание кода, тестирование</a:t>
            </a:r>
            <a:endParaRPr lang="ru-RU" sz="2400" dirty="0"/>
          </a:p>
          <a:p>
            <a:pPr marL="68580" indent="0">
              <a:buNone/>
            </a:pPr>
            <a:r>
              <a:rPr lang="ru-RU" sz="2400" dirty="0"/>
              <a:t>Веретенников Л. И</a:t>
            </a:r>
            <a:r>
              <a:rPr lang="ru-RU" sz="2400" dirty="0" smtClean="0"/>
              <a:t>. – анализ, разработка интерфейса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6792"/>
            <a:ext cx="7920880" cy="2228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509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етро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Метро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Метро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162</TotalTime>
  <Words>119</Words>
  <Application>Microsoft Office PowerPoint</Application>
  <PresentationFormat>Экран (4:3)</PresentationFormat>
  <Paragraphs>29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Метро</vt:lpstr>
      <vt:lpstr>Автокасса</vt:lpstr>
      <vt:lpstr>Анализ конкурентов</vt:lpstr>
      <vt:lpstr>Логотип</vt:lpstr>
      <vt:lpstr>Диаграмма Ганта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АВТОКАССА</dc:title>
  <dc:creator>k21user</dc:creator>
  <cp:lastModifiedBy>k21user</cp:lastModifiedBy>
  <cp:revision>12</cp:revision>
  <dcterms:created xsi:type="dcterms:W3CDTF">2025-10-07T11:22:35Z</dcterms:created>
  <dcterms:modified xsi:type="dcterms:W3CDTF">2025-10-14T07:53:48Z</dcterms:modified>
</cp:coreProperties>
</file>