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to-do list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9992" y="1196752"/>
            <a:ext cx="4474840" cy="3146648"/>
          </a:xfrm>
        </p:spPr>
        <p:txBody>
          <a:bodyPr>
            <a:normAutofit/>
          </a:bodyPr>
          <a:lstStyle/>
          <a:p>
            <a:pPr algn="r"/>
            <a:r>
              <a:rPr lang="ru-RU" b="1" dirty="0"/>
              <a:t>Учреждение: </a:t>
            </a:r>
            <a:r>
              <a:rPr lang="ru-RU" dirty="0"/>
              <a:t>Учебное </a:t>
            </a:r>
            <a:r>
              <a:rPr lang="ru-RU" dirty="0" smtClean="0"/>
              <a:t>заведение</a:t>
            </a:r>
            <a:endParaRPr lang="ru-RU" dirty="0"/>
          </a:p>
          <a:p>
            <a:pPr algn="r"/>
            <a:r>
              <a:rPr lang="ru-RU" b="1" dirty="0"/>
              <a:t>Состав </a:t>
            </a:r>
            <a:r>
              <a:rPr lang="ru-RU" b="1" dirty="0" smtClean="0"/>
              <a:t>команды: </a:t>
            </a:r>
            <a:r>
              <a:rPr lang="ru-RU" dirty="0" smtClean="0"/>
              <a:t>Нечипоренко И. В.</a:t>
            </a:r>
          </a:p>
          <a:p>
            <a:pPr algn="r"/>
            <a:r>
              <a:rPr lang="ru-RU" dirty="0" smtClean="0"/>
              <a:t>Царенко А. П.</a:t>
            </a:r>
            <a:endParaRPr lang="en-US" dirty="0" smtClean="0"/>
          </a:p>
          <a:p>
            <a:pPr algn="r"/>
            <a:r>
              <a:rPr lang="ru-RU" dirty="0" smtClean="0"/>
              <a:t>Веретенников Л. И.</a:t>
            </a:r>
            <a:endParaRPr lang="ru-RU" dirty="0"/>
          </a:p>
          <a:p>
            <a:pPr algn="r"/>
            <a:r>
              <a:rPr lang="ru-RU" dirty="0" smtClean="0"/>
              <a:t>				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4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Анализ </a:t>
            </a:r>
            <a:r>
              <a:rPr lang="ru-RU" b="1" dirty="0"/>
              <a:t>конкурентов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544258"/>
              </p:ext>
            </p:extLst>
          </p:nvPr>
        </p:nvGraphicFramePr>
        <p:xfrm>
          <a:off x="905232" y="1340768"/>
          <a:ext cx="7772400" cy="277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689714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Конкурент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Ключевые функции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Недостатки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Наше преимущество</a:t>
                      </a:r>
                    </a:p>
                  </a:txBody>
                  <a:tcPr marL="152400" marR="15240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Google Keep</a:t>
                      </a:r>
                      <a:endParaRPr lang="en-US" sz="1600" dirty="0">
                        <a:effectLst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Простые заметки, напоминания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Ограниченный функционал, нет автоматической организации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effectLst/>
                        </a:rPr>
                        <a:t>Автоматическая категоризация по содержанию заметок</a:t>
                      </a:r>
                    </a:p>
                  </a:txBody>
                  <a:tcPr marL="15240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Notion</a:t>
                      </a:r>
                      <a:endParaRPr lang="en-US" sz="1600" dirty="0">
                        <a:effectLst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Базы данных, шаблоны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Слишком сложен для простых заметок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effectLst/>
                        </a:rPr>
                        <a:t>Фокус на быстрое создание и организацию</a:t>
                      </a:r>
                    </a:p>
                  </a:txBody>
                  <a:tcPr marL="152400" marT="95250" marB="95250"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99592" y="4437112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уникальные возможности: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err="1" smtClean="0"/>
              <a:t>Нейросеть</a:t>
            </a:r>
            <a:r>
              <a:rPr lang="ru-RU" b="1" dirty="0" smtClean="0"/>
              <a:t> </a:t>
            </a:r>
            <a:r>
              <a:rPr lang="ru-RU" b="1" dirty="0"/>
              <a:t>автоматически определяет категории</a:t>
            </a:r>
            <a:r>
              <a:rPr lang="ru-RU" dirty="0"/>
              <a:t> заметок (работа, личное, покупки)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Умные </a:t>
            </a:r>
            <a:r>
              <a:rPr lang="ru-RU" b="1" dirty="0"/>
              <a:t>напоминания</a:t>
            </a:r>
            <a:r>
              <a:rPr lang="ru-RU" dirty="0"/>
              <a:t> на основе анализа текста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Автоматическая </a:t>
            </a:r>
            <a:r>
              <a:rPr lang="ru-RU" b="1" dirty="0"/>
              <a:t>датировка</a:t>
            </a:r>
            <a:r>
              <a:rPr lang="ru-RU" dirty="0"/>
              <a:t> и хронология событий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Самообучающаяся </a:t>
            </a:r>
            <a:r>
              <a:rPr lang="ru-RU" b="1" dirty="0"/>
              <a:t>система</a:t>
            </a:r>
            <a:r>
              <a:rPr lang="ru-RU" dirty="0"/>
              <a:t> - чем больше пользуетесь, тем точнее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277601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Эскиз проекта</a:t>
            </a:r>
            <a:endParaRPr lang="ru-RU" b="1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6672"/>
            <a:ext cx="2808312" cy="590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6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</a:t>
            </a:r>
            <a:r>
              <a:rPr lang="ru-RU" b="1" dirty="0" err="1"/>
              <a:t>Ганта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772400" cy="221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0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72</TotalTime>
  <Words>75</Words>
  <Application>Microsoft Office PowerPoint</Application>
  <PresentationFormat>Экран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Метро</vt:lpstr>
      <vt:lpstr>Smart to-do list</vt:lpstr>
      <vt:lpstr>Анализ конкурентов</vt:lpstr>
      <vt:lpstr>Эскиз проекта</vt:lpstr>
      <vt:lpstr>Диаграмма Ганта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АВТОКАССА</dc:title>
  <dc:creator>k21user</dc:creator>
  <cp:lastModifiedBy>k21user</cp:lastModifiedBy>
  <cp:revision>5</cp:revision>
  <dcterms:created xsi:type="dcterms:W3CDTF">2025-10-07T11:22:35Z</dcterms:created>
  <dcterms:modified xsi:type="dcterms:W3CDTF">2025-10-07T12:45:00Z</dcterms:modified>
</cp:coreProperties>
</file>