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0"/>
  </p:notesMasterIdLst>
  <p:sldIdLst>
    <p:sldId id="256" r:id="rId3"/>
    <p:sldId id="257" r:id="rId4"/>
    <p:sldId id="260" r:id="rId5"/>
    <p:sldId id="258" r:id="rId6"/>
    <p:sldId id="272" r:id="rId7"/>
    <p:sldId id="273" r:id="rId8"/>
    <p:sldId id="316" r:id="rId9"/>
    <p:sldId id="319" r:id="rId10"/>
    <p:sldId id="322" r:id="rId11"/>
    <p:sldId id="323" r:id="rId12"/>
    <p:sldId id="329" r:id="rId13"/>
    <p:sldId id="352" r:id="rId14"/>
    <p:sldId id="331" r:id="rId15"/>
    <p:sldId id="362" r:id="rId16"/>
    <p:sldId id="342" r:id="rId17"/>
    <p:sldId id="336" r:id="rId18"/>
    <p:sldId id="361" r:id="rId19"/>
    <p:sldId id="353" r:id="rId20"/>
    <p:sldId id="355" r:id="rId21"/>
    <p:sldId id="364" r:id="rId22"/>
    <p:sldId id="365" r:id="rId23"/>
    <p:sldId id="354" r:id="rId24"/>
    <p:sldId id="363" r:id="rId25"/>
    <p:sldId id="366" r:id="rId26"/>
    <p:sldId id="358" r:id="rId27"/>
    <p:sldId id="307" r:id="rId28"/>
    <p:sldId id="308" r:id="rId2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632069-3624-4113-A0B8-E455A66696FC}">
          <p14:sldIdLst>
            <p14:sldId id="256"/>
            <p14:sldId id="257"/>
            <p14:sldId id="260"/>
            <p14:sldId id="258"/>
          </p14:sldIdLst>
        </p14:section>
        <p14:section name="Nội dung 1 (Apple Music)" id="{92A58A5E-C076-4F2E-B440-3D8285266800}">
          <p14:sldIdLst/>
        </p14:section>
        <p14:section name="Nội dung 2 (instagram)" id="{7237C671-965A-43AA-BEC5-6B2D6CF08886}">
          <p14:sldIdLst>
            <p14:sldId id="272"/>
            <p14:sldId id="273"/>
            <p14:sldId id="316"/>
            <p14:sldId id="319"/>
            <p14:sldId id="322"/>
            <p14:sldId id="323"/>
            <p14:sldId id="329"/>
            <p14:sldId id="352"/>
            <p14:sldId id="331"/>
            <p14:sldId id="362"/>
            <p14:sldId id="342"/>
            <p14:sldId id="336"/>
            <p14:sldId id="361"/>
            <p14:sldId id="353"/>
            <p14:sldId id="355"/>
            <p14:sldId id="364"/>
            <p14:sldId id="365"/>
            <p14:sldId id="354"/>
            <p14:sldId id="363"/>
            <p14:sldId id="366"/>
            <p14:sldId id="358"/>
          </p14:sldIdLst>
        </p14:section>
        <p14:section name="Untitled Section" id="{24CFC33D-EA76-45FF-A56A-30C9A6F3A5A8}">
          <p14:sldIdLst/>
        </p14:section>
        <p14:section name="Nội dung 3 (Message)" id="{82FB3D3B-16DF-488C-880E-FDC15C77DA7C}">
          <p14:sldIdLst/>
        </p14:section>
        <p14:section name="Nội dung 4 (Facebook)" id="{C6514DFD-039A-4CC0-8265-BDFB7540690A}">
          <p14:sldIdLst/>
        </p14:section>
        <p14:section name="THE END" id="{E78572C1-63B2-4C68-B00A-DF1CE593A00C}">
          <p14:sldIdLst>
            <p14:sldId id="307"/>
            <p14:sldId id="308"/>
          </p14:sldIdLst>
        </p14:section>
      </p14:sectionLst>
    </p:ext>
    <p:ext uri="{EFAFB233-063F-42B5-8137-9DF3F51BA10A}">
      <p15:sldGuideLst xmlns:p15="http://schemas.microsoft.com/office/powerpoint/2012/main">
        <p15:guide id="1" orient="horz" pos="243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87A7"/>
    <a:srgbClr val="000000"/>
    <a:srgbClr val="222222"/>
    <a:srgbClr val="EAEAEA"/>
    <a:srgbClr val="938881"/>
    <a:srgbClr val="635852"/>
    <a:srgbClr val="B1A099"/>
    <a:srgbClr val="685B53"/>
    <a:srgbClr val="4A3532"/>
    <a:srgbClr val="9B91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3578" autoAdjust="0"/>
  </p:normalViewPr>
  <p:slideViewPr>
    <p:cSldViewPr snapToGrid="0" showGuides="1">
      <p:cViewPr varScale="1">
        <p:scale>
          <a:sx n="80" d="100"/>
          <a:sy n="80" d="100"/>
        </p:scale>
        <p:origin x="1142" y="48"/>
      </p:cViewPr>
      <p:guideLst>
        <p:guide orient="horz" pos="243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66087-BFDA-4CF6-B9FF-CAA0DE0C0BEE}" type="datetimeFigureOut">
              <a:rPr lang="vi-VN" smtClean="0"/>
              <a:t>19/05/2023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DBA85-32D8-425E-8E48-1B5DF27F6158}" type="slidenum">
              <a:rPr lang="vi-VN" smtClean="0"/>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Google Shape;1898;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9" name="Google Shape;1899;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1303be3818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1303be3818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1303be3818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1303be3818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p:cNvGrpSpPr/>
        <p:nvPr/>
      </p:nvGrpSpPr>
      <p:grpSpPr>
        <a:xfrm>
          <a:off x="0" y="0"/>
          <a:ext cx="0" cy="0"/>
          <a:chOff x="0" y="0"/>
          <a:chExt cx="0" cy="0"/>
        </a:xfrm>
      </p:grpSpPr>
      <p:sp>
        <p:nvSpPr>
          <p:cNvPr id="2316" name="Google Shape;2316;g1303be3818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1303be3818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0"/>
        <p:cNvGrpSpPr/>
        <p:nvPr/>
      </p:nvGrpSpPr>
      <p:grpSpPr>
        <a:xfrm>
          <a:off x="0" y="0"/>
          <a:ext cx="0" cy="0"/>
          <a:chOff x="0" y="0"/>
          <a:chExt cx="0" cy="0"/>
        </a:xfrm>
      </p:grpSpPr>
      <p:sp>
        <p:nvSpPr>
          <p:cNvPr id="1841" name="Google Shape;1841;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2" name="Google Shape;1842;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Google Shape;1898;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9" name="Google Shape;1899;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1303be3818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1303be3818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1"/>
        <p:cNvGrpSpPr/>
        <p:nvPr/>
      </p:nvGrpSpPr>
      <p:grpSpPr>
        <a:xfrm>
          <a:off x="0" y="0"/>
          <a:ext cx="0" cy="0"/>
          <a:chOff x="0" y="0"/>
          <a:chExt cx="0" cy="0"/>
        </a:xfrm>
      </p:grpSpPr>
      <p:sp>
        <p:nvSpPr>
          <p:cNvPr id="2282" name="Google Shape;2282;g1303be3818b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3" name="Google Shape;2283;g1303be3818b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1303be3818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1303be3818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p:cNvGrpSpPr/>
        <p:nvPr/>
      </p:nvGrpSpPr>
      <p:grpSpPr>
        <a:xfrm>
          <a:off x="0" y="0"/>
          <a:ext cx="0" cy="0"/>
          <a:chOff x="0" y="0"/>
          <a:chExt cx="0" cy="0"/>
        </a:xfrm>
      </p:grpSpPr>
      <p:sp>
        <p:nvSpPr>
          <p:cNvPr id="2316" name="Google Shape;2316;g1303be3818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1303be3818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3"/>
        <p:cNvGrpSpPr/>
        <p:nvPr/>
      </p:nvGrpSpPr>
      <p:grpSpPr>
        <a:xfrm>
          <a:off x="0" y="0"/>
          <a:ext cx="0" cy="0"/>
          <a:chOff x="0" y="0"/>
          <a:chExt cx="0" cy="0"/>
        </a:xfrm>
      </p:grpSpPr>
      <p:sp>
        <p:nvSpPr>
          <p:cNvPr id="2604" name="Google Shape;2604;g1303be3818b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5" name="Google Shape;2605;g1303be3818b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1303be3818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1303be3818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A31D2538-C0D0-4ABC-BE2C-AB58E2F35774}"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31D2538-C0D0-4ABC-BE2C-AB58E2F35774}"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31D2538-C0D0-4ABC-BE2C-AB58E2F35774}"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01" y="67"/>
            <a:ext cx="12192244" cy="7217675"/>
            <a:chOff x="1619453" y="1201199"/>
            <a:chExt cx="3959892" cy="2344213"/>
          </a:xfrm>
        </p:grpSpPr>
        <p:sp>
          <p:nvSpPr>
            <p:cNvPr id="10" name="Google Shape;10;p2"/>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rgbClr val="B6EFF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 name="Google Shape;45;p2"/>
          <p:cNvGrpSpPr/>
          <p:nvPr/>
        </p:nvGrpSpPr>
        <p:grpSpPr>
          <a:xfrm>
            <a:off x="101" y="67"/>
            <a:ext cx="12192244" cy="7217675"/>
            <a:chOff x="1619453" y="1201199"/>
            <a:chExt cx="3959892" cy="2344213"/>
          </a:xfrm>
        </p:grpSpPr>
        <p:sp>
          <p:nvSpPr>
            <p:cNvPr id="46" name="Google Shape;46;p2"/>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1" name="Google Shape;81;p2"/>
          <p:cNvSpPr/>
          <p:nvPr/>
        </p:nvSpPr>
        <p:spPr>
          <a:xfrm>
            <a:off x="-1653530" y="-188677"/>
            <a:ext cx="14356633" cy="1610000"/>
          </a:xfrm>
          <a:custGeom>
            <a:avLst/>
            <a:gdLst/>
            <a:ahLst/>
            <a:cxnLst/>
            <a:rect l="l" t="t" r="r" b="b"/>
            <a:pathLst>
              <a:path w="430699" h="48300" extrusionOk="0">
                <a:moveTo>
                  <a:pt x="384289" y="47598"/>
                </a:moveTo>
                <a:cubicBezTo>
                  <a:pt x="367124" y="47955"/>
                  <a:pt x="340092" y="48163"/>
                  <a:pt x="326113" y="47683"/>
                </a:cubicBezTo>
                <a:cubicBezTo>
                  <a:pt x="312134" y="47203"/>
                  <a:pt x="306478" y="47475"/>
                  <a:pt x="300413" y="44720"/>
                </a:cubicBezTo>
                <a:cubicBezTo>
                  <a:pt x="294348" y="41965"/>
                  <a:pt x="293364" y="34357"/>
                  <a:pt x="289723" y="31152"/>
                </a:cubicBezTo>
                <a:cubicBezTo>
                  <a:pt x="286083" y="27947"/>
                  <a:pt x="282985" y="26682"/>
                  <a:pt x="278570" y="25489"/>
                </a:cubicBezTo>
                <a:cubicBezTo>
                  <a:pt x="274155" y="24296"/>
                  <a:pt x="269563" y="24289"/>
                  <a:pt x="263231" y="23992"/>
                </a:cubicBezTo>
                <a:cubicBezTo>
                  <a:pt x="256900" y="23696"/>
                  <a:pt x="248418" y="23757"/>
                  <a:pt x="240581" y="23710"/>
                </a:cubicBezTo>
                <a:cubicBezTo>
                  <a:pt x="232744" y="23663"/>
                  <a:pt x="232460" y="23747"/>
                  <a:pt x="216208" y="23710"/>
                </a:cubicBezTo>
                <a:cubicBezTo>
                  <a:pt x="199956" y="23673"/>
                  <a:pt x="177052" y="23523"/>
                  <a:pt x="143071" y="23486"/>
                </a:cubicBezTo>
                <a:cubicBezTo>
                  <a:pt x="109091" y="23449"/>
                  <a:pt x="35198" y="23486"/>
                  <a:pt x="12325" y="23486"/>
                </a:cubicBezTo>
                <a:cubicBezTo>
                  <a:pt x="-10548" y="23486"/>
                  <a:pt x="5327" y="24399"/>
                  <a:pt x="5832" y="23486"/>
                </a:cubicBezTo>
                <a:cubicBezTo>
                  <a:pt x="6337" y="22573"/>
                  <a:pt x="13624" y="21595"/>
                  <a:pt x="15356" y="18010"/>
                </a:cubicBezTo>
                <a:cubicBezTo>
                  <a:pt x="17088" y="14425"/>
                  <a:pt x="14635" y="4842"/>
                  <a:pt x="16222" y="1974"/>
                </a:cubicBezTo>
                <a:cubicBezTo>
                  <a:pt x="17810" y="-894"/>
                  <a:pt x="16800" y="866"/>
                  <a:pt x="24881" y="801"/>
                </a:cubicBezTo>
                <a:cubicBezTo>
                  <a:pt x="32962" y="736"/>
                  <a:pt x="41476" y="1453"/>
                  <a:pt x="64710" y="1583"/>
                </a:cubicBezTo>
                <a:cubicBezTo>
                  <a:pt x="87944" y="1713"/>
                  <a:pt x="126258" y="1844"/>
                  <a:pt x="164284" y="1583"/>
                </a:cubicBezTo>
                <a:cubicBezTo>
                  <a:pt x="202310" y="1322"/>
                  <a:pt x="253540" y="149"/>
                  <a:pt x="292864" y="19"/>
                </a:cubicBezTo>
                <a:cubicBezTo>
                  <a:pt x="332189" y="-111"/>
                  <a:pt x="379480" y="448"/>
                  <a:pt x="400231" y="801"/>
                </a:cubicBezTo>
                <a:cubicBezTo>
                  <a:pt x="420982" y="1154"/>
                  <a:pt x="414016" y="-759"/>
                  <a:pt x="417371" y="2138"/>
                </a:cubicBezTo>
                <a:cubicBezTo>
                  <a:pt x="420727" y="5035"/>
                  <a:pt x="418408" y="10949"/>
                  <a:pt x="420364" y="18183"/>
                </a:cubicBezTo>
                <a:cubicBezTo>
                  <a:pt x="422320" y="25417"/>
                  <a:pt x="435118" y="40640"/>
                  <a:pt x="429105" y="45542"/>
                </a:cubicBezTo>
                <a:cubicBezTo>
                  <a:pt x="423093" y="50445"/>
                  <a:pt x="401454" y="47241"/>
                  <a:pt x="384289" y="47598"/>
                </a:cubicBezTo>
                <a:close/>
              </a:path>
            </a:pathLst>
          </a:custGeom>
          <a:solidFill>
            <a:schemeClr val="accent1"/>
          </a:solidFill>
          <a:ln>
            <a:noFill/>
          </a:ln>
        </p:spPr>
      </p:sp>
      <p:sp>
        <p:nvSpPr>
          <p:cNvPr id="82" name="Google Shape;82;p2"/>
          <p:cNvSpPr/>
          <p:nvPr/>
        </p:nvSpPr>
        <p:spPr>
          <a:xfrm>
            <a:off x="-2189933" y="477634"/>
            <a:ext cx="14826200" cy="824367"/>
          </a:xfrm>
          <a:custGeom>
            <a:avLst/>
            <a:gdLst/>
            <a:ahLst/>
            <a:cxnLst/>
            <a:rect l="l" t="t" r="r" b="b"/>
            <a:pathLst>
              <a:path w="444786" h="24731" extrusionOk="0">
                <a:moveTo>
                  <a:pt x="444786" y="24731"/>
                </a:moveTo>
                <a:cubicBezTo>
                  <a:pt x="432103" y="24691"/>
                  <a:pt x="387256" y="24617"/>
                  <a:pt x="368690" y="24492"/>
                </a:cubicBezTo>
                <a:cubicBezTo>
                  <a:pt x="350124" y="24368"/>
                  <a:pt x="342093" y="25059"/>
                  <a:pt x="333390" y="23984"/>
                </a:cubicBezTo>
                <a:cubicBezTo>
                  <a:pt x="324687" y="22909"/>
                  <a:pt x="320533" y="21256"/>
                  <a:pt x="316473" y="18042"/>
                </a:cubicBezTo>
                <a:cubicBezTo>
                  <a:pt x="312413" y="14828"/>
                  <a:pt x="313180" y="7615"/>
                  <a:pt x="309029" y="4700"/>
                </a:cubicBezTo>
                <a:cubicBezTo>
                  <a:pt x="304879" y="1785"/>
                  <a:pt x="299770" y="1273"/>
                  <a:pt x="291570" y="551"/>
                </a:cubicBezTo>
                <a:cubicBezTo>
                  <a:pt x="283370" y="-170"/>
                  <a:pt x="289087" y="339"/>
                  <a:pt x="259830" y="371"/>
                </a:cubicBezTo>
                <a:cubicBezTo>
                  <a:pt x="230573" y="403"/>
                  <a:pt x="159333" y="804"/>
                  <a:pt x="116028" y="742"/>
                </a:cubicBezTo>
                <a:cubicBezTo>
                  <a:pt x="72723" y="680"/>
                  <a:pt x="19338" y="124"/>
                  <a:pt x="0" y="0"/>
                </a:cubicBezTo>
              </a:path>
            </a:pathLst>
          </a:custGeom>
          <a:noFill/>
          <a:ln w="9525" cap="flat" cmpd="sng">
            <a:solidFill>
              <a:schemeClr val="dk2"/>
            </a:solidFill>
            <a:prstDash val="solid"/>
            <a:round/>
            <a:headEnd type="none" w="med" len="med"/>
            <a:tailEnd type="none" w="med" len="med"/>
          </a:ln>
        </p:spPr>
      </p:sp>
      <p:sp>
        <p:nvSpPr>
          <p:cNvPr id="83" name="Google Shape;83;p2"/>
          <p:cNvSpPr/>
          <p:nvPr/>
        </p:nvSpPr>
        <p:spPr>
          <a:xfrm>
            <a:off x="-2136600" y="402867"/>
            <a:ext cx="14882533" cy="820367"/>
          </a:xfrm>
          <a:custGeom>
            <a:avLst/>
            <a:gdLst/>
            <a:ahLst/>
            <a:cxnLst/>
            <a:rect l="l" t="t" r="r" b="b"/>
            <a:pathLst>
              <a:path w="446476" h="24611" extrusionOk="0">
                <a:moveTo>
                  <a:pt x="446476" y="24507"/>
                </a:moveTo>
                <a:cubicBezTo>
                  <a:pt x="434895" y="24505"/>
                  <a:pt x="394587" y="24580"/>
                  <a:pt x="376990" y="24493"/>
                </a:cubicBezTo>
                <a:cubicBezTo>
                  <a:pt x="359393" y="24406"/>
                  <a:pt x="349794" y="25059"/>
                  <a:pt x="340895" y="23984"/>
                </a:cubicBezTo>
                <a:cubicBezTo>
                  <a:pt x="331996" y="22909"/>
                  <a:pt x="327749" y="21256"/>
                  <a:pt x="323597" y="18042"/>
                </a:cubicBezTo>
                <a:cubicBezTo>
                  <a:pt x="319445" y="14828"/>
                  <a:pt x="320229" y="7615"/>
                  <a:pt x="315985" y="4700"/>
                </a:cubicBezTo>
                <a:cubicBezTo>
                  <a:pt x="311741" y="1785"/>
                  <a:pt x="306517" y="1272"/>
                  <a:pt x="298133" y="551"/>
                </a:cubicBezTo>
                <a:cubicBezTo>
                  <a:pt x="289749" y="-170"/>
                  <a:pt x="295595" y="340"/>
                  <a:pt x="265679" y="372"/>
                </a:cubicBezTo>
                <a:cubicBezTo>
                  <a:pt x="235764" y="404"/>
                  <a:pt x="162920" y="804"/>
                  <a:pt x="118640" y="742"/>
                </a:cubicBezTo>
                <a:cubicBezTo>
                  <a:pt x="74360" y="680"/>
                  <a:pt x="19773" y="124"/>
                  <a:pt x="0" y="0"/>
                </a:cubicBezTo>
              </a:path>
            </a:pathLst>
          </a:custGeom>
          <a:noFill/>
          <a:ln w="9525" cap="flat" cmpd="sng">
            <a:solidFill>
              <a:schemeClr val="dk2"/>
            </a:solidFill>
            <a:prstDash val="solid"/>
            <a:round/>
            <a:headEnd type="none" w="med" len="med"/>
            <a:tailEnd type="none" w="med" len="med"/>
          </a:ln>
        </p:spPr>
      </p:sp>
      <p:grpSp>
        <p:nvGrpSpPr>
          <p:cNvPr id="84" name="Google Shape;84;p2"/>
          <p:cNvGrpSpPr/>
          <p:nvPr/>
        </p:nvGrpSpPr>
        <p:grpSpPr>
          <a:xfrm>
            <a:off x="8542018" y="359434"/>
            <a:ext cx="462417" cy="248900"/>
            <a:chOff x="6406513" y="269575"/>
            <a:chExt cx="346813" cy="186675"/>
          </a:xfrm>
        </p:grpSpPr>
        <p:sp>
          <p:nvSpPr>
            <p:cNvPr id="85" name="Google Shape;85;p2"/>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11319933" y="443332"/>
            <a:ext cx="442195" cy="457152"/>
            <a:chOff x="8489950" y="332499"/>
            <a:chExt cx="331646" cy="342864"/>
          </a:xfrm>
        </p:grpSpPr>
        <p:sp>
          <p:nvSpPr>
            <p:cNvPr id="88" name="Google Shape;88;p2"/>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 name="Google Shape;90;p2"/>
          <p:cNvSpPr txBox="1">
            <a:spLocks noGrp="1"/>
          </p:cNvSpPr>
          <p:nvPr>
            <p:ph type="subTitle" idx="1"/>
          </p:nvPr>
        </p:nvSpPr>
        <p:spPr>
          <a:xfrm rot="-546">
            <a:off x="3578191" y="4759984"/>
            <a:ext cx="5035600" cy="56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Arimo"/>
              <a:buNone/>
              <a:defRPr sz="2135">
                <a:solidFill>
                  <a:srgbClr val="0E6790"/>
                </a:solidFill>
                <a:latin typeface="Arimo"/>
                <a:ea typeface="Arimo"/>
                <a:cs typeface="Arimo"/>
                <a:sym typeface="Arimo"/>
              </a:defRPr>
            </a:lvl1pPr>
            <a:lvl2pPr lvl="1" algn="ctr">
              <a:lnSpc>
                <a:spcPct val="100000"/>
              </a:lnSpc>
              <a:spcBef>
                <a:spcPts val="0"/>
              </a:spcBef>
              <a:spcAft>
                <a:spcPts val="0"/>
              </a:spcAft>
              <a:buSzPts val="1800"/>
              <a:buFont typeface="Arimo"/>
              <a:buNone/>
              <a:defRPr sz="2400">
                <a:latin typeface="Arimo"/>
                <a:ea typeface="Arimo"/>
                <a:cs typeface="Arimo"/>
                <a:sym typeface="Arimo"/>
              </a:defRPr>
            </a:lvl2pPr>
            <a:lvl3pPr lvl="2" algn="ctr">
              <a:lnSpc>
                <a:spcPct val="100000"/>
              </a:lnSpc>
              <a:spcBef>
                <a:spcPts val="0"/>
              </a:spcBef>
              <a:spcAft>
                <a:spcPts val="0"/>
              </a:spcAft>
              <a:buSzPts val="1800"/>
              <a:buFont typeface="Arimo"/>
              <a:buNone/>
              <a:defRPr sz="2400">
                <a:latin typeface="Arimo"/>
                <a:ea typeface="Arimo"/>
                <a:cs typeface="Arimo"/>
                <a:sym typeface="Arimo"/>
              </a:defRPr>
            </a:lvl3pPr>
            <a:lvl4pPr lvl="3" algn="ctr">
              <a:lnSpc>
                <a:spcPct val="100000"/>
              </a:lnSpc>
              <a:spcBef>
                <a:spcPts val="0"/>
              </a:spcBef>
              <a:spcAft>
                <a:spcPts val="0"/>
              </a:spcAft>
              <a:buSzPts val="1800"/>
              <a:buFont typeface="Arimo"/>
              <a:buNone/>
              <a:defRPr sz="2400">
                <a:latin typeface="Arimo"/>
                <a:ea typeface="Arimo"/>
                <a:cs typeface="Arimo"/>
                <a:sym typeface="Arimo"/>
              </a:defRPr>
            </a:lvl4pPr>
            <a:lvl5pPr lvl="4" algn="ctr">
              <a:lnSpc>
                <a:spcPct val="100000"/>
              </a:lnSpc>
              <a:spcBef>
                <a:spcPts val="0"/>
              </a:spcBef>
              <a:spcAft>
                <a:spcPts val="0"/>
              </a:spcAft>
              <a:buSzPts val="1800"/>
              <a:buFont typeface="Arimo"/>
              <a:buNone/>
              <a:defRPr sz="2400">
                <a:latin typeface="Arimo"/>
                <a:ea typeface="Arimo"/>
                <a:cs typeface="Arimo"/>
                <a:sym typeface="Arimo"/>
              </a:defRPr>
            </a:lvl5pPr>
            <a:lvl6pPr lvl="5" algn="ctr">
              <a:lnSpc>
                <a:spcPct val="100000"/>
              </a:lnSpc>
              <a:spcBef>
                <a:spcPts val="0"/>
              </a:spcBef>
              <a:spcAft>
                <a:spcPts val="0"/>
              </a:spcAft>
              <a:buSzPts val="1800"/>
              <a:buFont typeface="Arimo"/>
              <a:buNone/>
              <a:defRPr sz="2400">
                <a:latin typeface="Arimo"/>
                <a:ea typeface="Arimo"/>
                <a:cs typeface="Arimo"/>
                <a:sym typeface="Arimo"/>
              </a:defRPr>
            </a:lvl6pPr>
            <a:lvl7pPr lvl="6" algn="ctr">
              <a:lnSpc>
                <a:spcPct val="100000"/>
              </a:lnSpc>
              <a:spcBef>
                <a:spcPts val="0"/>
              </a:spcBef>
              <a:spcAft>
                <a:spcPts val="0"/>
              </a:spcAft>
              <a:buSzPts val="1800"/>
              <a:buFont typeface="Arimo"/>
              <a:buNone/>
              <a:defRPr sz="2400">
                <a:latin typeface="Arimo"/>
                <a:ea typeface="Arimo"/>
                <a:cs typeface="Arimo"/>
                <a:sym typeface="Arimo"/>
              </a:defRPr>
            </a:lvl7pPr>
            <a:lvl8pPr lvl="7" algn="ctr">
              <a:lnSpc>
                <a:spcPct val="100000"/>
              </a:lnSpc>
              <a:spcBef>
                <a:spcPts val="0"/>
              </a:spcBef>
              <a:spcAft>
                <a:spcPts val="0"/>
              </a:spcAft>
              <a:buSzPts val="1800"/>
              <a:buFont typeface="Arimo"/>
              <a:buNone/>
              <a:defRPr sz="2400">
                <a:latin typeface="Arimo"/>
                <a:ea typeface="Arimo"/>
                <a:cs typeface="Arimo"/>
                <a:sym typeface="Arimo"/>
              </a:defRPr>
            </a:lvl8pPr>
            <a:lvl9pPr lvl="8" algn="ctr">
              <a:lnSpc>
                <a:spcPct val="100000"/>
              </a:lnSpc>
              <a:spcBef>
                <a:spcPts val="0"/>
              </a:spcBef>
              <a:spcAft>
                <a:spcPts val="0"/>
              </a:spcAft>
              <a:buSzPts val="1800"/>
              <a:buFont typeface="Arimo"/>
              <a:buNone/>
              <a:defRPr sz="2400">
                <a:latin typeface="Arimo"/>
                <a:ea typeface="Arimo"/>
                <a:cs typeface="Arimo"/>
                <a:sym typeface="Arimo"/>
              </a:defRPr>
            </a:lvl9pPr>
          </a:lstStyle>
          <a:p>
            <a:endParaRPr/>
          </a:p>
        </p:txBody>
      </p:sp>
      <p:sp>
        <p:nvSpPr>
          <p:cNvPr id="91" name="Google Shape;91;p2"/>
          <p:cNvSpPr txBox="1">
            <a:spLocks noGrp="1"/>
          </p:cNvSpPr>
          <p:nvPr>
            <p:ph type="ctrTitle"/>
          </p:nvPr>
        </p:nvSpPr>
        <p:spPr>
          <a:xfrm>
            <a:off x="1871433" y="1946000"/>
            <a:ext cx="8449200" cy="27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8000" b="1" i="1"/>
            </a:lvl1pPr>
            <a:lvl2pPr lvl="1" algn="ctr" rtl="0">
              <a:spcBef>
                <a:spcPts val="0"/>
              </a:spcBef>
              <a:spcAft>
                <a:spcPts val="0"/>
              </a:spcAft>
              <a:buClr>
                <a:srgbClr val="191919"/>
              </a:buClr>
              <a:buSzPts val="5200"/>
              <a:buNone/>
              <a:defRPr sz="6935" b="1" i="1">
                <a:solidFill>
                  <a:srgbClr val="191919"/>
                </a:solidFill>
              </a:defRPr>
            </a:lvl2pPr>
            <a:lvl3pPr lvl="2" algn="ctr" rtl="0">
              <a:spcBef>
                <a:spcPts val="0"/>
              </a:spcBef>
              <a:spcAft>
                <a:spcPts val="0"/>
              </a:spcAft>
              <a:buClr>
                <a:srgbClr val="191919"/>
              </a:buClr>
              <a:buSzPts val="5200"/>
              <a:buNone/>
              <a:defRPr sz="6935" b="1" i="1">
                <a:solidFill>
                  <a:srgbClr val="191919"/>
                </a:solidFill>
              </a:defRPr>
            </a:lvl3pPr>
            <a:lvl4pPr lvl="3" algn="ctr" rtl="0">
              <a:spcBef>
                <a:spcPts val="0"/>
              </a:spcBef>
              <a:spcAft>
                <a:spcPts val="0"/>
              </a:spcAft>
              <a:buClr>
                <a:srgbClr val="191919"/>
              </a:buClr>
              <a:buSzPts val="5200"/>
              <a:buNone/>
              <a:defRPr sz="6935" b="1" i="1">
                <a:solidFill>
                  <a:srgbClr val="191919"/>
                </a:solidFill>
              </a:defRPr>
            </a:lvl4pPr>
            <a:lvl5pPr lvl="4" algn="ctr" rtl="0">
              <a:spcBef>
                <a:spcPts val="0"/>
              </a:spcBef>
              <a:spcAft>
                <a:spcPts val="0"/>
              </a:spcAft>
              <a:buClr>
                <a:srgbClr val="191919"/>
              </a:buClr>
              <a:buSzPts val="5200"/>
              <a:buNone/>
              <a:defRPr sz="6935" b="1" i="1">
                <a:solidFill>
                  <a:srgbClr val="191919"/>
                </a:solidFill>
              </a:defRPr>
            </a:lvl5pPr>
            <a:lvl6pPr lvl="5" algn="ctr" rtl="0">
              <a:spcBef>
                <a:spcPts val="0"/>
              </a:spcBef>
              <a:spcAft>
                <a:spcPts val="0"/>
              </a:spcAft>
              <a:buClr>
                <a:srgbClr val="191919"/>
              </a:buClr>
              <a:buSzPts val="5200"/>
              <a:buNone/>
              <a:defRPr sz="6935" b="1" i="1">
                <a:solidFill>
                  <a:srgbClr val="191919"/>
                </a:solidFill>
              </a:defRPr>
            </a:lvl6pPr>
            <a:lvl7pPr lvl="6" algn="ctr" rtl="0">
              <a:spcBef>
                <a:spcPts val="0"/>
              </a:spcBef>
              <a:spcAft>
                <a:spcPts val="0"/>
              </a:spcAft>
              <a:buClr>
                <a:srgbClr val="191919"/>
              </a:buClr>
              <a:buSzPts val="5200"/>
              <a:buNone/>
              <a:defRPr sz="6935" b="1" i="1">
                <a:solidFill>
                  <a:srgbClr val="191919"/>
                </a:solidFill>
              </a:defRPr>
            </a:lvl7pPr>
            <a:lvl8pPr lvl="7" algn="ctr" rtl="0">
              <a:spcBef>
                <a:spcPts val="0"/>
              </a:spcBef>
              <a:spcAft>
                <a:spcPts val="0"/>
              </a:spcAft>
              <a:buClr>
                <a:srgbClr val="191919"/>
              </a:buClr>
              <a:buSzPts val="5200"/>
              <a:buNone/>
              <a:defRPr sz="6935" b="1" i="1">
                <a:solidFill>
                  <a:srgbClr val="191919"/>
                </a:solidFill>
              </a:defRPr>
            </a:lvl8pPr>
            <a:lvl9pPr lvl="8" algn="ctr" rtl="0">
              <a:spcBef>
                <a:spcPts val="0"/>
              </a:spcBef>
              <a:spcAft>
                <a:spcPts val="0"/>
              </a:spcAft>
              <a:buClr>
                <a:srgbClr val="191919"/>
              </a:buClr>
              <a:buSzPts val="5200"/>
              <a:buNone/>
              <a:defRPr sz="6935" b="1" i="1">
                <a:solidFill>
                  <a:srgbClr val="191919"/>
                </a:solidFill>
              </a:defRPr>
            </a:lvl9pPr>
          </a:lstStyle>
          <a:p>
            <a:endParaRPr/>
          </a:p>
        </p:txBody>
      </p:sp>
      <p:sp>
        <p:nvSpPr>
          <p:cNvPr id="92" name="Google Shape;92;p2"/>
          <p:cNvSpPr/>
          <p:nvPr/>
        </p:nvSpPr>
        <p:spPr>
          <a:xfrm>
            <a:off x="-1484067" y="5283067"/>
            <a:ext cx="14328851" cy="1737900"/>
          </a:xfrm>
          <a:custGeom>
            <a:avLst/>
            <a:gdLst/>
            <a:ahLst/>
            <a:cxnLst/>
            <a:rect l="l" t="t" r="r" b="b"/>
            <a:pathLst>
              <a:path w="416496" h="52137" extrusionOk="0">
                <a:moveTo>
                  <a:pt x="5608" y="845"/>
                </a:moveTo>
                <a:cubicBezTo>
                  <a:pt x="18610" y="-754"/>
                  <a:pt x="67114" y="278"/>
                  <a:pt x="84341" y="991"/>
                </a:cubicBezTo>
                <a:cubicBezTo>
                  <a:pt x="101568" y="1704"/>
                  <a:pt x="103239" y="1928"/>
                  <a:pt x="108970" y="5124"/>
                </a:cubicBezTo>
                <a:cubicBezTo>
                  <a:pt x="114701" y="8320"/>
                  <a:pt x="115562" y="16616"/>
                  <a:pt x="118729" y="20166"/>
                </a:cubicBezTo>
                <a:cubicBezTo>
                  <a:pt x="121896" y="23716"/>
                  <a:pt x="122794" y="25234"/>
                  <a:pt x="127972" y="26423"/>
                </a:cubicBezTo>
                <a:cubicBezTo>
                  <a:pt x="133150" y="27612"/>
                  <a:pt x="142812" y="27253"/>
                  <a:pt x="149795" y="27300"/>
                </a:cubicBezTo>
                <a:cubicBezTo>
                  <a:pt x="156779" y="27347"/>
                  <a:pt x="162465" y="26804"/>
                  <a:pt x="169873" y="26705"/>
                </a:cubicBezTo>
                <a:cubicBezTo>
                  <a:pt x="177282" y="26606"/>
                  <a:pt x="177994" y="26665"/>
                  <a:pt x="194246" y="26705"/>
                </a:cubicBezTo>
                <a:cubicBezTo>
                  <a:pt x="210498" y="26745"/>
                  <a:pt x="233403" y="26905"/>
                  <a:pt x="267383" y="26945"/>
                </a:cubicBezTo>
                <a:cubicBezTo>
                  <a:pt x="301364" y="26985"/>
                  <a:pt x="373480" y="26674"/>
                  <a:pt x="398129" y="26945"/>
                </a:cubicBezTo>
                <a:cubicBezTo>
                  <a:pt x="422779" y="27216"/>
                  <a:pt x="412484" y="27302"/>
                  <a:pt x="415280" y="28570"/>
                </a:cubicBezTo>
                <a:cubicBezTo>
                  <a:pt x="418076" y="29839"/>
                  <a:pt x="415218" y="31002"/>
                  <a:pt x="414906" y="34556"/>
                </a:cubicBezTo>
                <a:cubicBezTo>
                  <a:pt x="414594" y="38110"/>
                  <a:pt x="418298" y="47109"/>
                  <a:pt x="413409" y="49896"/>
                </a:cubicBezTo>
                <a:cubicBezTo>
                  <a:pt x="408520" y="52683"/>
                  <a:pt x="396851" y="51188"/>
                  <a:pt x="385573" y="51278"/>
                </a:cubicBezTo>
                <a:cubicBezTo>
                  <a:pt x="374296" y="51369"/>
                  <a:pt x="368978" y="50579"/>
                  <a:pt x="345744" y="50439"/>
                </a:cubicBezTo>
                <a:cubicBezTo>
                  <a:pt x="322510" y="50299"/>
                  <a:pt x="284196" y="50159"/>
                  <a:pt x="246170" y="50439"/>
                </a:cubicBezTo>
                <a:cubicBezTo>
                  <a:pt x="208144" y="50719"/>
                  <a:pt x="156915" y="51977"/>
                  <a:pt x="117590" y="52117"/>
                </a:cubicBezTo>
                <a:cubicBezTo>
                  <a:pt x="78266" y="52257"/>
                  <a:pt x="28911" y="51628"/>
                  <a:pt x="10223" y="51278"/>
                </a:cubicBezTo>
                <a:cubicBezTo>
                  <a:pt x="-8465" y="50929"/>
                  <a:pt x="6184" y="51698"/>
                  <a:pt x="5462" y="50020"/>
                </a:cubicBezTo>
                <a:cubicBezTo>
                  <a:pt x="4741" y="48342"/>
                  <a:pt x="5750" y="47782"/>
                  <a:pt x="5894" y="41209"/>
                </a:cubicBezTo>
                <a:cubicBezTo>
                  <a:pt x="6038" y="34636"/>
                  <a:pt x="6375" y="17310"/>
                  <a:pt x="6327" y="10583"/>
                </a:cubicBezTo>
                <a:cubicBezTo>
                  <a:pt x="6279" y="3856"/>
                  <a:pt x="-7394" y="2444"/>
                  <a:pt x="5608" y="845"/>
                </a:cubicBezTo>
                <a:close/>
              </a:path>
            </a:pathLst>
          </a:custGeom>
          <a:solidFill>
            <a:schemeClr val="accent1"/>
          </a:solidFill>
          <a:ln>
            <a:noFill/>
          </a:ln>
        </p:spPr>
      </p:sp>
      <p:sp>
        <p:nvSpPr>
          <p:cNvPr id="93" name="Google Shape;93;p2"/>
          <p:cNvSpPr/>
          <p:nvPr/>
        </p:nvSpPr>
        <p:spPr>
          <a:xfrm>
            <a:off x="-759023" y="5379603"/>
            <a:ext cx="13145685" cy="921967"/>
          </a:xfrm>
          <a:custGeom>
            <a:avLst/>
            <a:gdLst/>
            <a:ahLst/>
            <a:cxnLst/>
            <a:rect l="l" t="t" r="r" b="b"/>
            <a:pathLst>
              <a:path w="382105" h="27659" extrusionOk="0">
                <a:moveTo>
                  <a:pt x="0" y="574"/>
                </a:moveTo>
                <a:cubicBezTo>
                  <a:pt x="6528" y="505"/>
                  <a:pt x="27169" y="132"/>
                  <a:pt x="39169" y="158"/>
                </a:cubicBezTo>
                <a:cubicBezTo>
                  <a:pt x="51170" y="184"/>
                  <a:pt x="63908" y="-478"/>
                  <a:pt x="72003" y="729"/>
                </a:cubicBezTo>
                <a:cubicBezTo>
                  <a:pt x="80098" y="1936"/>
                  <a:pt x="83962" y="3792"/>
                  <a:pt x="87739" y="7401"/>
                </a:cubicBezTo>
                <a:cubicBezTo>
                  <a:pt x="91516" y="11010"/>
                  <a:pt x="90803" y="19109"/>
                  <a:pt x="94663" y="22382"/>
                </a:cubicBezTo>
                <a:cubicBezTo>
                  <a:pt x="98524" y="25655"/>
                  <a:pt x="103275" y="26230"/>
                  <a:pt x="110902" y="27040"/>
                </a:cubicBezTo>
                <a:cubicBezTo>
                  <a:pt x="118529" y="27850"/>
                  <a:pt x="113212" y="27278"/>
                  <a:pt x="140425" y="27242"/>
                </a:cubicBezTo>
                <a:cubicBezTo>
                  <a:pt x="167638" y="27206"/>
                  <a:pt x="233902" y="26757"/>
                  <a:pt x="274182" y="26826"/>
                </a:cubicBezTo>
                <a:cubicBezTo>
                  <a:pt x="314462" y="26896"/>
                  <a:pt x="364118" y="27520"/>
                  <a:pt x="382105" y="27659"/>
                </a:cubicBezTo>
              </a:path>
            </a:pathLst>
          </a:custGeom>
          <a:noFill/>
          <a:ln w="9525" cap="flat" cmpd="sng">
            <a:solidFill>
              <a:schemeClr val="dk2"/>
            </a:solidFill>
            <a:prstDash val="solid"/>
            <a:round/>
            <a:headEnd type="none" w="med" len="med"/>
            <a:tailEnd type="none" w="med" len="med"/>
          </a:ln>
        </p:spPr>
      </p:sp>
      <p:sp>
        <p:nvSpPr>
          <p:cNvPr id="94" name="Google Shape;94;p2"/>
          <p:cNvSpPr/>
          <p:nvPr/>
        </p:nvSpPr>
        <p:spPr>
          <a:xfrm>
            <a:off x="-1106155" y="5463545"/>
            <a:ext cx="13441180" cy="921967"/>
          </a:xfrm>
          <a:custGeom>
            <a:avLst/>
            <a:gdLst/>
            <a:ahLst/>
            <a:cxnLst/>
            <a:rect l="l" t="t" r="r" b="b"/>
            <a:pathLst>
              <a:path w="382105" h="27659" extrusionOk="0">
                <a:moveTo>
                  <a:pt x="0" y="574"/>
                </a:moveTo>
                <a:cubicBezTo>
                  <a:pt x="6528" y="505"/>
                  <a:pt x="27169" y="132"/>
                  <a:pt x="39169" y="158"/>
                </a:cubicBezTo>
                <a:cubicBezTo>
                  <a:pt x="51170" y="184"/>
                  <a:pt x="63908" y="-478"/>
                  <a:pt x="72003" y="729"/>
                </a:cubicBezTo>
                <a:cubicBezTo>
                  <a:pt x="80098" y="1936"/>
                  <a:pt x="83962" y="3792"/>
                  <a:pt x="87739" y="7401"/>
                </a:cubicBezTo>
                <a:cubicBezTo>
                  <a:pt x="91516" y="11010"/>
                  <a:pt x="90803" y="19109"/>
                  <a:pt x="94663" y="22382"/>
                </a:cubicBezTo>
                <a:cubicBezTo>
                  <a:pt x="98524" y="25655"/>
                  <a:pt x="103275" y="26230"/>
                  <a:pt x="110902" y="27040"/>
                </a:cubicBezTo>
                <a:cubicBezTo>
                  <a:pt x="118529" y="27850"/>
                  <a:pt x="113212" y="27278"/>
                  <a:pt x="140425" y="27242"/>
                </a:cubicBezTo>
                <a:cubicBezTo>
                  <a:pt x="167638" y="27206"/>
                  <a:pt x="233902" y="26757"/>
                  <a:pt x="274182" y="26826"/>
                </a:cubicBezTo>
                <a:cubicBezTo>
                  <a:pt x="314462" y="26896"/>
                  <a:pt x="364118" y="27520"/>
                  <a:pt x="382105" y="27659"/>
                </a:cubicBezTo>
              </a:path>
            </a:pathLst>
          </a:custGeom>
          <a:noFill/>
          <a:ln w="9525" cap="flat" cmpd="sng">
            <a:solidFill>
              <a:schemeClr val="dk2"/>
            </a:solidFill>
            <a:prstDash val="solid"/>
            <a:round/>
            <a:headEnd type="none" w="med" len="med"/>
            <a:tailEnd type="none" w="med" len="med"/>
          </a:ln>
        </p:spPr>
      </p:sp>
      <p:grpSp>
        <p:nvGrpSpPr>
          <p:cNvPr id="95" name="Google Shape;95;p2"/>
          <p:cNvGrpSpPr/>
          <p:nvPr/>
        </p:nvGrpSpPr>
        <p:grpSpPr>
          <a:xfrm>
            <a:off x="-266949" y="5552013"/>
            <a:ext cx="2548088" cy="1700388"/>
            <a:chOff x="44338" y="4151134"/>
            <a:chExt cx="1911066" cy="1275291"/>
          </a:xfrm>
        </p:grpSpPr>
        <p:grpSp>
          <p:nvGrpSpPr>
            <p:cNvPr id="96" name="Google Shape;96;p2"/>
            <p:cNvGrpSpPr/>
            <p:nvPr/>
          </p:nvGrpSpPr>
          <p:grpSpPr>
            <a:xfrm>
              <a:off x="44338" y="4151134"/>
              <a:ext cx="1439313" cy="1275291"/>
              <a:chOff x="44338" y="4151134"/>
              <a:chExt cx="1439313" cy="1275291"/>
            </a:xfrm>
          </p:grpSpPr>
          <p:sp>
            <p:nvSpPr>
              <p:cNvPr id="97" name="Google Shape;97;p2"/>
              <p:cNvSpPr/>
              <p:nvPr/>
            </p:nvSpPr>
            <p:spPr>
              <a:xfrm>
                <a:off x="361950" y="4304725"/>
                <a:ext cx="1121700" cy="1121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308578" y="4151134"/>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203038" y="4444800"/>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44338" y="42241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1" name="Google Shape;101;p2"/>
            <p:cNvSpPr/>
            <p:nvPr/>
          </p:nvSpPr>
          <p:spPr>
            <a:xfrm>
              <a:off x="16956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1583696" y="4789125"/>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2"/>
          <p:cNvSpPr/>
          <p:nvPr/>
        </p:nvSpPr>
        <p:spPr>
          <a:xfrm>
            <a:off x="523333" y="6046217"/>
            <a:ext cx="821200" cy="821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4" name="Google Shape;104;p2"/>
          <p:cNvGrpSpPr/>
          <p:nvPr/>
        </p:nvGrpSpPr>
        <p:grpSpPr>
          <a:xfrm>
            <a:off x="10885601" y="6473399"/>
            <a:ext cx="1028537" cy="384613"/>
            <a:chOff x="8164200" y="4855049"/>
            <a:chExt cx="771403" cy="288460"/>
          </a:xfrm>
        </p:grpSpPr>
        <p:sp>
          <p:nvSpPr>
            <p:cNvPr id="105" name="Google Shape;105;p2"/>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08" name="Google Shape;108;p2"/>
          <p:cNvPicPr preferRelativeResize="0"/>
          <p:nvPr/>
        </p:nvPicPr>
        <p:blipFill rotWithShape="1">
          <a:blip r:embed="rId2"/>
          <a:srcRect l="12492" t="18400" r="12342" b="12005"/>
          <a:stretch>
            <a:fillRect/>
          </a:stretch>
        </p:blipFill>
        <p:spPr>
          <a:xfrm>
            <a:off x="11403034" y="4038900"/>
            <a:ext cx="1836933" cy="1700725"/>
          </a:xfrm>
          <a:prstGeom prst="rect">
            <a:avLst/>
          </a:prstGeom>
          <a:noFill/>
          <a:ln>
            <a:noFill/>
          </a:ln>
        </p:spPr>
      </p:pic>
      <p:pic>
        <p:nvPicPr>
          <p:cNvPr id="109" name="Google Shape;109;p2"/>
          <p:cNvPicPr preferRelativeResize="0"/>
          <p:nvPr/>
        </p:nvPicPr>
        <p:blipFill rotWithShape="1">
          <a:blip r:embed="rId2"/>
          <a:srcRect l="12492" t="18400" r="12342" b="12005"/>
          <a:stretch>
            <a:fillRect/>
          </a:stretch>
        </p:blipFill>
        <p:spPr>
          <a:xfrm>
            <a:off x="-331099" y="789744"/>
            <a:ext cx="1936033" cy="179248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0"/>
        <p:cNvGrpSpPr/>
        <p:nvPr/>
      </p:nvGrpSpPr>
      <p:grpSpPr>
        <a:xfrm>
          <a:off x="0" y="0"/>
          <a:ext cx="0" cy="0"/>
          <a:chOff x="0" y="0"/>
          <a:chExt cx="0" cy="0"/>
        </a:xfrm>
      </p:grpSpPr>
      <p:grpSp>
        <p:nvGrpSpPr>
          <p:cNvPr id="111" name="Google Shape;111;p3"/>
          <p:cNvGrpSpPr/>
          <p:nvPr/>
        </p:nvGrpSpPr>
        <p:grpSpPr>
          <a:xfrm>
            <a:off x="101" y="67"/>
            <a:ext cx="12192244" cy="7217675"/>
            <a:chOff x="1619453" y="1201199"/>
            <a:chExt cx="3959892" cy="2344213"/>
          </a:xfrm>
        </p:grpSpPr>
        <p:sp>
          <p:nvSpPr>
            <p:cNvPr id="112" name="Google Shape;112;p3"/>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7" name="Google Shape;147;p3"/>
          <p:cNvSpPr txBox="1">
            <a:spLocks noGrp="1"/>
          </p:cNvSpPr>
          <p:nvPr>
            <p:ph type="title" hasCustomPrompt="1"/>
          </p:nvPr>
        </p:nvSpPr>
        <p:spPr>
          <a:xfrm>
            <a:off x="5062467" y="1871517"/>
            <a:ext cx="2066800" cy="138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10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8" name="Google Shape;148;p3"/>
          <p:cNvSpPr txBox="1">
            <a:spLocks noGrp="1"/>
          </p:cNvSpPr>
          <p:nvPr>
            <p:ph type="subTitle" idx="1"/>
          </p:nvPr>
        </p:nvSpPr>
        <p:spPr>
          <a:xfrm rot="237">
            <a:off x="3189200" y="4682551"/>
            <a:ext cx="5813600" cy="610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5"/>
            </a:lvl1pPr>
            <a:lvl2pPr lvl="1" algn="ctr" rtl="0">
              <a:lnSpc>
                <a:spcPct val="100000"/>
              </a:lnSpc>
              <a:spcBef>
                <a:spcPts val="2135"/>
              </a:spcBef>
              <a:spcAft>
                <a:spcPts val="0"/>
              </a:spcAft>
              <a:buSzPts val="1400"/>
              <a:buNone/>
              <a:defRPr/>
            </a:lvl2pPr>
            <a:lvl3pPr lvl="2" algn="ctr" rtl="0">
              <a:lnSpc>
                <a:spcPct val="100000"/>
              </a:lnSpc>
              <a:spcBef>
                <a:spcPts val="2135"/>
              </a:spcBef>
              <a:spcAft>
                <a:spcPts val="0"/>
              </a:spcAft>
              <a:buSzPts val="1400"/>
              <a:buNone/>
              <a:defRPr/>
            </a:lvl3pPr>
            <a:lvl4pPr lvl="3" algn="ctr" rtl="0">
              <a:lnSpc>
                <a:spcPct val="100000"/>
              </a:lnSpc>
              <a:spcBef>
                <a:spcPts val="2135"/>
              </a:spcBef>
              <a:spcAft>
                <a:spcPts val="0"/>
              </a:spcAft>
              <a:buSzPts val="1400"/>
              <a:buNone/>
              <a:defRPr/>
            </a:lvl4pPr>
            <a:lvl5pPr lvl="4" algn="ctr" rtl="0">
              <a:lnSpc>
                <a:spcPct val="100000"/>
              </a:lnSpc>
              <a:spcBef>
                <a:spcPts val="2135"/>
              </a:spcBef>
              <a:spcAft>
                <a:spcPts val="0"/>
              </a:spcAft>
              <a:buSzPts val="1400"/>
              <a:buNone/>
              <a:defRPr/>
            </a:lvl5pPr>
            <a:lvl6pPr lvl="5" algn="ctr" rtl="0">
              <a:lnSpc>
                <a:spcPct val="100000"/>
              </a:lnSpc>
              <a:spcBef>
                <a:spcPts val="2135"/>
              </a:spcBef>
              <a:spcAft>
                <a:spcPts val="0"/>
              </a:spcAft>
              <a:buSzPts val="1400"/>
              <a:buNone/>
              <a:defRPr/>
            </a:lvl6pPr>
            <a:lvl7pPr lvl="6" algn="ctr" rtl="0">
              <a:lnSpc>
                <a:spcPct val="100000"/>
              </a:lnSpc>
              <a:spcBef>
                <a:spcPts val="2135"/>
              </a:spcBef>
              <a:spcAft>
                <a:spcPts val="0"/>
              </a:spcAft>
              <a:buSzPts val="1400"/>
              <a:buNone/>
              <a:defRPr/>
            </a:lvl7pPr>
            <a:lvl8pPr lvl="7" algn="ctr" rtl="0">
              <a:lnSpc>
                <a:spcPct val="100000"/>
              </a:lnSpc>
              <a:spcBef>
                <a:spcPts val="2135"/>
              </a:spcBef>
              <a:spcAft>
                <a:spcPts val="0"/>
              </a:spcAft>
              <a:buSzPts val="1400"/>
              <a:buNone/>
              <a:defRPr/>
            </a:lvl8pPr>
            <a:lvl9pPr lvl="8" algn="ctr" rtl="0">
              <a:lnSpc>
                <a:spcPct val="100000"/>
              </a:lnSpc>
              <a:spcBef>
                <a:spcPts val="2135"/>
              </a:spcBef>
              <a:spcAft>
                <a:spcPts val="2135"/>
              </a:spcAft>
              <a:buSzPts val="1400"/>
              <a:buNone/>
              <a:defRPr/>
            </a:lvl9pPr>
          </a:lstStyle>
          <a:p>
            <a:endParaRPr/>
          </a:p>
        </p:txBody>
      </p:sp>
      <p:sp>
        <p:nvSpPr>
          <p:cNvPr id="149" name="Google Shape;149;p3"/>
          <p:cNvSpPr txBox="1">
            <a:spLocks noGrp="1"/>
          </p:cNvSpPr>
          <p:nvPr>
            <p:ph type="title" idx="2"/>
          </p:nvPr>
        </p:nvSpPr>
        <p:spPr>
          <a:xfrm>
            <a:off x="3189200" y="3786767"/>
            <a:ext cx="5813600" cy="8956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265"/>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grpSp>
        <p:nvGrpSpPr>
          <p:cNvPr id="150" name="Google Shape;150;p3"/>
          <p:cNvGrpSpPr/>
          <p:nvPr/>
        </p:nvGrpSpPr>
        <p:grpSpPr>
          <a:xfrm>
            <a:off x="-2173685" y="-252547"/>
            <a:ext cx="15686236" cy="1053867"/>
            <a:chOff x="-1630264" y="-189410"/>
            <a:chExt cx="11764677" cy="790400"/>
          </a:xfrm>
        </p:grpSpPr>
        <p:sp>
          <p:nvSpPr>
            <p:cNvPr id="151" name="Google Shape;151;p3"/>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52" name="Google Shape;152;p3"/>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153" name="Google Shape;153;p3"/>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154" name="Google Shape;154;p3"/>
            <p:cNvGrpSpPr/>
            <p:nvPr/>
          </p:nvGrpSpPr>
          <p:grpSpPr>
            <a:xfrm>
              <a:off x="6406513" y="222225"/>
              <a:ext cx="346813" cy="186675"/>
              <a:chOff x="6406513" y="269575"/>
              <a:chExt cx="346813" cy="186675"/>
            </a:xfrm>
          </p:grpSpPr>
          <p:sp>
            <p:nvSpPr>
              <p:cNvPr id="155" name="Google Shape;155;p3"/>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3"/>
            <p:cNvGrpSpPr/>
            <p:nvPr/>
          </p:nvGrpSpPr>
          <p:grpSpPr>
            <a:xfrm>
              <a:off x="8733500" y="-1"/>
              <a:ext cx="331646" cy="342864"/>
              <a:chOff x="8489950" y="332499"/>
              <a:chExt cx="331646" cy="342864"/>
            </a:xfrm>
          </p:grpSpPr>
          <p:sp>
            <p:nvSpPr>
              <p:cNvPr id="158" name="Google Shape;158;p3"/>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0" name="Google Shape;160;p3"/>
          <p:cNvGrpSpPr/>
          <p:nvPr/>
        </p:nvGrpSpPr>
        <p:grpSpPr>
          <a:xfrm>
            <a:off x="-2093464" y="6081321"/>
            <a:ext cx="15363797" cy="1014667"/>
            <a:chOff x="-1570098" y="4560991"/>
            <a:chExt cx="11522848" cy="761000"/>
          </a:xfrm>
        </p:grpSpPr>
        <p:sp>
          <p:nvSpPr>
            <p:cNvPr id="161" name="Google Shape;161;p3"/>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62" name="Google Shape;162;p3"/>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163" name="Google Shape;163;p3"/>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164" name="Google Shape;164;p3"/>
            <p:cNvGrpSpPr/>
            <p:nvPr/>
          </p:nvGrpSpPr>
          <p:grpSpPr>
            <a:xfrm>
              <a:off x="334300" y="4829049"/>
              <a:ext cx="771403" cy="288460"/>
              <a:chOff x="8164200" y="4855049"/>
              <a:chExt cx="771403" cy="288460"/>
            </a:xfrm>
          </p:grpSpPr>
          <p:sp>
            <p:nvSpPr>
              <p:cNvPr id="165" name="Google Shape;165;p3"/>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3"/>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3"/>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3"/>
            <p:cNvGrpSpPr/>
            <p:nvPr/>
          </p:nvGrpSpPr>
          <p:grpSpPr>
            <a:xfrm>
              <a:off x="1270875" y="4784224"/>
              <a:ext cx="331646" cy="342864"/>
              <a:chOff x="8489950" y="332499"/>
              <a:chExt cx="331646" cy="342864"/>
            </a:xfrm>
          </p:grpSpPr>
          <p:sp>
            <p:nvSpPr>
              <p:cNvPr id="169" name="Google Shape;169;p3"/>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1"/>
        <p:cNvGrpSpPr/>
        <p:nvPr/>
      </p:nvGrpSpPr>
      <p:grpSpPr>
        <a:xfrm>
          <a:off x="0" y="0"/>
          <a:ext cx="0" cy="0"/>
          <a:chOff x="0" y="0"/>
          <a:chExt cx="0" cy="0"/>
        </a:xfrm>
      </p:grpSpPr>
      <p:grpSp>
        <p:nvGrpSpPr>
          <p:cNvPr id="172" name="Google Shape;172;p4"/>
          <p:cNvGrpSpPr/>
          <p:nvPr/>
        </p:nvGrpSpPr>
        <p:grpSpPr>
          <a:xfrm>
            <a:off x="101" y="67"/>
            <a:ext cx="12192244" cy="7217675"/>
            <a:chOff x="1619453" y="1201199"/>
            <a:chExt cx="3959892" cy="2344213"/>
          </a:xfrm>
        </p:grpSpPr>
        <p:sp>
          <p:nvSpPr>
            <p:cNvPr id="173" name="Google Shape;173;p4"/>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4"/>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4"/>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4"/>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4"/>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4"/>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4"/>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4"/>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4"/>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4"/>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4"/>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4"/>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4"/>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4"/>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4"/>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4"/>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4"/>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4"/>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4"/>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4"/>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4"/>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4"/>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4"/>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4"/>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4"/>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4"/>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8" name="Google Shape;208;p4"/>
          <p:cNvSpPr txBox="1">
            <a:spLocks noGrp="1"/>
          </p:cNvSpPr>
          <p:nvPr>
            <p:ph type="title"/>
          </p:nvPr>
        </p:nvSpPr>
        <p:spPr>
          <a:xfrm>
            <a:off x="960000" y="720000"/>
            <a:ext cx="10272000" cy="84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4"/>
          <p:cNvSpPr txBox="1">
            <a:spLocks noGrp="1"/>
          </p:cNvSpPr>
          <p:nvPr>
            <p:ph type="body" idx="1"/>
          </p:nvPr>
        </p:nvSpPr>
        <p:spPr>
          <a:xfrm>
            <a:off x="960000" y="1566000"/>
            <a:ext cx="10272000" cy="4572000"/>
          </a:xfrm>
          <a:prstGeom prst="rect">
            <a:avLst/>
          </a:prstGeom>
        </p:spPr>
        <p:txBody>
          <a:bodyPr spcFirstLastPara="1" wrap="square" lIns="91425" tIns="91425" rIns="91425" bIns="91425" anchor="t" anchorCtr="0">
            <a:noAutofit/>
          </a:bodyPr>
          <a:lstStyle>
            <a:lvl1pPr marL="609600" lvl="0" indent="-423545" rtl="0">
              <a:spcBef>
                <a:spcPts val="0"/>
              </a:spcBef>
              <a:spcAft>
                <a:spcPts val="0"/>
              </a:spcAft>
              <a:buSzPts val="1400"/>
              <a:buChar char="●"/>
              <a:defRPr/>
            </a:lvl1pPr>
            <a:lvl2pPr marL="1219200" lvl="1" indent="-423545" rtl="0">
              <a:lnSpc>
                <a:spcPct val="115000"/>
              </a:lnSpc>
              <a:spcBef>
                <a:spcPts val="0"/>
              </a:spcBef>
              <a:spcAft>
                <a:spcPts val="0"/>
              </a:spcAft>
              <a:buSzPts val="1400"/>
              <a:buChar char="○"/>
              <a:defRPr/>
            </a:lvl2pPr>
            <a:lvl3pPr marL="1828800" lvl="2" indent="-423545" rtl="0">
              <a:lnSpc>
                <a:spcPct val="115000"/>
              </a:lnSpc>
              <a:spcBef>
                <a:spcPts val="2135"/>
              </a:spcBef>
              <a:spcAft>
                <a:spcPts val="0"/>
              </a:spcAft>
              <a:buSzPts val="1400"/>
              <a:buChar char="■"/>
              <a:defRPr/>
            </a:lvl3pPr>
            <a:lvl4pPr marL="2438400" lvl="3" indent="-423545" rtl="0">
              <a:lnSpc>
                <a:spcPct val="115000"/>
              </a:lnSpc>
              <a:spcBef>
                <a:spcPts val="2135"/>
              </a:spcBef>
              <a:spcAft>
                <a:spcPts val="0"/>
              </a:spcAft>
              <a:buSzPts val="1400"/>
              <a:buChar char="●"/>
              <a:defRPr/>
            </a:lvl4pPr>
            <a:lvl5pPr marL="3048000" lvl="4" indent="-423545" rtl="0">
              <a:lnSpc>
                <a:spcPct val="115000"/>
              </a:lnSpc>
              <a:spcBef>
                <a:spcPts val="2135"/>
              </a:spcBef>
              <a:spcAft>
                <a:spcPts val="0"/>
              </a:spcAft>
              <a:buSzPts val="1400"/>
              <a:buChar char="○"/>
              <a:defRPr/>
            </a:lvl5pPr>
            <a:lvl6pPr marL="3657600" lvl="5" indent="-423545" rtl="0">
              <a:lnSpc>
                <a:spcPct val="115000"/>
              </a:lnSpc>
              <a:spcBef>
                <a:spcPts val="2135"/>
              </a:spcBef>
              <a:spcAft>
                <a:spcPts val="0"/>
              </a:spcAft>
              <a:buSzPts val="1400"/>
              <a:buChar char="■"/>
              <a:defRPr/>
            </a:lvl6pPr>
            <a:lvl7pPr marL="4267200" lvl="6" indent="-423545" rtl="0">
              <a:lnSpc>
                <a:spcPct val="115000"/>
              </a:lnSpc>
              <a:spcBef>
                <a:spcPts val="2135"/>
              </a:spcBef>
              <a:spcAft>
                <a:spcPts val="0"/>
              </a:spcAft>
              <a:buSzPts val="1400"/>
              <a:buChar char="●"/>
              <a:defRPr/>
            </a:lvl7pPr>
            <a:lvl8pPr marL="4876800" lvl="7" indent="-423545" rtl="0">
              <a:lnSpc>
                <a:spcPct val="115000"/>
              </a:lnSpc>
              <a:spcBef>
                <a:spcPts val="2135"/>
              </a:spcBef>
              <a:spcAft>
                <a:spcPts val="0"/>
              </a:spcAft>
              <a:buSzPts val="1400"/>
              <a:buChar char="○"/>
              <a:defRPr/>
            </a:lvl8pPr>
            <a:lvl9pPr marL="5486400" lvl="8" indent="-423545" rtl="0">
              <a:lnSpc>
                <a:spcPct val="115000"/>
              </a:lnSpc>
              <a:spcBef>
                <a:spcPts val="2135"/>
              </a:spcBef>
              <a:spcAft>
                <a:spcPts val="2135"/>
              </a:spcAft>
              <a:buSzPts val="1400"/>
              <a:buChar char="■"/>
              <a:defRPr/>
            </a:lvl9pPr>
          </a:lstStyle>
          <a:p>
            <a:endParaRPr/>
          </a:p>
        </p:txBody>
      </p:sp>
      <p:grpSp>
        <p:nvGrpSpPr>
          <p:cNvPr id="210" name="Google Shape;210;p4"/>
          <p:cNvGrpSpPr/>
          <p:nvPr/>
        </p:nvGrpSpPr>
        <p:grpSpPr>
          <a:xfrm>
            <a:off x="-2173685" y="-252547"/>
            <a:ext cx="15686236" cy="1053867"/>
            <a:chOff x="-1630264" y="-189410"/>
            <a:chExt cx="11764677" cy="790400"/>
          </a:xfrm>
        </p:grpSpPr>
        <p:sp>
          <p:nvSpPr>
            <p:cNvPr id="211" name="Google Shape;211;p4"/>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212" name="Google Shape;212;p4"/>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213" name="Google Shape;213;p4"/>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214" name="Google Shape;214;p4"/>
            <p:cNvGrpSpPr/>
            <p:nvPr/>
          </p:nvGrpSpPr>
          <p:grpSpPr>
            <a:xfrm>
              <a:off x="6406513" y="222225"/>
              <a:ext cx="346813" cy="186675"/>
              <a:chOff x="6406513" y="269575"/>
              <a:chExt cx="346813" cy="186675"/>
            </a:xfrm>
          </p:grpSpPr>
          <p:sp>
            <p:nvSpPr>
              <p:cNvPr id="215" name="Google Shape;215;p4"/>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7" name="Google Shape;217;p4"/>
            <p:cNvGrpSpPr/>
            <p:nvPr/>
          </p:nvGrpSpPr>
          <p:grpSpPr>
            <a:xfrm>
              <a:off x="8733500" y="-1"/>
              <a:ext cx="331646" cy="342864"/>
              <a:chOff x="8489950" y="332499"/>
              <a:chExt cx="331646" cy="342864"/>
            </a:xfrm>
          </p:grpSpPr>
          <p:sp>
            <p:nvSpPr>
              <p:cNvPr id="218" name="Google Shape;218;p4"/>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0" name="Google Shape;220;p4"/>
          <p:cNvGrpSpPr/>
          <p:nvPr/>
        </p:nvGrpSpPr>
        <p:grpSpPr>
          <a:xfrm>
            <a:off x="-2093464" y="6081321"/>
            <a:ext cx="15363797" cy="1014667"/>
            <a:chOff x="-1570098" y="4560991"/>
            <a:chExt cx="11522848" cy="761000"/>
          </a:xfrm>
        </p:grpSpPr>
        <p:sp>
          <p:nvSpPr>
            <p:cNvPr id="221" name="Google Shape;221;p4"/>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222" name="Google Shape;222;p4"/>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223" name="Google Shape;223;p4"/>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224" name="Google Shape;224;p4"/>
            <p:cNvGrpSpPr/>
            <p:nvPr/>
          </p:nvGrpSpPr>
          <p:grpSpPr>
            <a:xfrm>
              <a:off x="334300" y="4829049"/>
              <a:ext cx="771403" cy="288460"/>
              <a:chOff x="8164200" y="4855049"/>
              <a:chExt cx="771403" cy="288460"/>
            </a:xfrm>
          </p:grpSpPr>
          <p:sp>
            <p:nvSpPr>
              <p:cNvPr id="225" name="Google Shape;225;p4"/>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4"/>
            <p:cNvGrpSpPr/>
            <p:nvPr/>
          </p:nvGrpSpPr>
          <p:grpSpPr>
            <a:xfrm>
              <a:off x="1270875" y="4784224"/>
              <a:ext cx="331646" cy="342864"/>
              <a:chOff x="8489950" y="332499"/>
              <a:chExt cx="331646" cy="342864"/>
            </a:xfrm>
          </p:grpSpPr>
          <p:sp>
            <p:nvSpPr>
              <p:cNvPr id="229" name="Google Shape;229;p4"/>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53"/>
        <p:cNvGrpSpPr/>
        <p:nvPr/>
      </p:nvGrpSpPr>
      <p:grpSpPr>
        <a:xfrm>
          <a:off x="0" y="0"/>
          <a:ext cx="0" cy="0"/>
          <a:chOff x="0" y="0"/>
          <a:chExt cx="0" cy="0"/>
        </a:xfrm>
      </p:grpSpPr>
      <p:grpSp>
        <p:nvGrpSpPr>
          <p:cNvPr id="354" name="Google Shape;354;p7"/>
          <p:cNvGrpSpPr/>
          <p:nvPr/>
        </p:nvGrpSpPr>
        <p:grpSpPr>
          <a:xfrm>
            <a:off x="101" y="67"/>
            <a:ext cx="12192244" cy="7217675"/>
            <a:chOff x="1619453" y="1201199"/>
            <a:chExt cx="3959892" cy="2344213"/>
          </a:xfrm>
        </p:grpSpPr>
        <p:sp>
          <p:nvSpPr>
            <p:cNvPr id="355" name="Google Shape;355;p7"/>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7"/>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7"/>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7"/>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7"/>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7"/>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7"/>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7"/>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7"/>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7"/>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7"/>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7"/>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7"/>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7"/>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7"/>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7"/>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7"/>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7"/>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7"/>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7"/>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7"/>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7"/>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7"/>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7"/>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7"/>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7"/>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7"/>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7"/>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7"/>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0" name="Google Shape;390;p7"/>
          <p:cNvSpPr txBox="1">
            <a:spLocks noGrp="1"/>
          </p:cNvSpPr>
          <p:nvPr>
            <p:ph type="title"/>
          </p:nvPr>
        </p:nvSpPr>
        <p:spPr>
          <a:xfrm>
            <a:off x="960000" y="743896"/>
            <a:ext cx="10272000" cy="84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735"/>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7"/>
          <p:cNvSpPr txBox="1">
            <a:spLocks noGrp="1"/>
          </p:cNvSpPr>
          <p:nvPr>
            <p:ph type="subTitle" idx="1"/>
          </p:nvPr>
        </p:nvSpPr>
        <p:spPr>
          <a:xfrm rot="-458">
            <a:off x="959993" y="2265564"/>
            <a:ext cx="6004800" cy="2931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2135"/>
              </a:spcBef>
              <a:spcAft>
                <a:spcPts val="0"/>
              </a:spcAft>
              <a:buSzPts val="1400"/>
              <a:buChar char="■"/>
              <a:defRPr/>
            </a:lvl3pPr>
            <a:lvl4pPr lvl="3" rtl="0">
              <a:lnSpc>
                <a:spcPct val="100000"/>
              </a:lnSpc>
              <a:spcBef>
                <a:spcPts val="2135"/>
              </a:spcBef>
              <a:spcAft>
                <a:spcPts val="0"/>
              </a:spcAft>
              <a:buSzPts val="1400"/>
              <a:buChar char="●"/>
              <a:defRPr/>
            </a:lvl4pPr>
            <a:lvl5pPr lvl="4" rtl="0">
              <a:lnSpc>
                <a:spcPct val="100000"/>
              </a:lnSpc>
              <a:spcBef>
                <a:spcPts val="2135"/>
              </a:spcBef>
              <a:spcAft>
                <a:spcPts val="0"/>
              </a:spcAft>
              <a:buSzPts val="1400"/>
              <a:buChar char="○"/>
              <a:defRPr/>
            </a:lvl5pPr>
            <a:lvl6pPr lvl="5" rtl="0">
              <a:lnSpc>
                <a:spcPct val="100000"/>
              </a:lnSpc>
              <a:spcBef>
                <a:spcPts val="2135"/>
              </a:spcBef>
              <a:spcAft>
                <a:spcPts val="0"/>
              </a:spcAft>
              <a:buSzPts val="1400"/>
              <a:buChar char="■"/>
              <a:defRPr/>
            </a:lvl6pPr>
            <a:lvl7pPr lvl="6" rtl="0">
              <a:lnSpc>
                <a:spcPct val="100000"/>
              </a:lnSpc>
              <a:spcBef>
                <a:spcPts val="2135"/>
              </a:spcBef>
              <a:spcAft>
                <a:spcPts val="0"/>
              </a:spcAft>
              <a:buSzPts val="1400"/>
              <a:buChar char="●"/>
              <a:defRPr/>
            </a:lvl7pPr>
            <a:lvl8pPr lvl="7" rtl="0">
              <a:lnSpc>
                <a:spcPct val="100000"/>
              </a:lnSpc>
              <a:spcBef>
                <a:spcPts val="2135"/>
              </a:spcBef>
              <a:spcAft>
                <a:spcPts val="0"/>
              </a:spcAft>
              <a:buSzPts val="1400"/>
              <a:buChar char="○"/>
              <a:defRPr/>
            </a:lvl8pPr>
            <a:lvl9pPr lvl="8" rtl="0">
              <a:lnSpc>
                <a:spcPct val="100000"/>
              </a:lnSpc>
              <a:spcBef>
                <a:spcPts val="2135"/>
              </a:spcBef>
              <a:spcAft>
                <a:spcPts val="2135"/>
              </a:spcAft>
              <a:buSzPts val="1400"/>
              <a:buChar char="■"/>
              <a:defRPr/>
            </a:lvl9pPr>
          </a:lstStyle>
          <a:p>
            <a:endParaRPr/>
          </a:p>
        </p:txBody>
      </p:sp>
      <p:grpSp>
        <p:nvGrpSpPr>
          <p:cNvPr id="392" name="Google Shape;392;p7"/>
          <p:cNvGrpSpPr/>
          <p:nvPr/>
        </p:nvGrpSpPr>
        <p:grpSpPr>
          <a:xfrm>
            <a:off x="-2173685" y="-252547"/>
            <a:ext cx="15686236" cy="1053867"/>
            <a:chOff x="-1630264" y="-189410"/>
            <a:chExt cx="11764677" cy="790400"/>
          </a:xfrm>
        </p:grpSpPr>
        <p:sp>
          <p:nvSpPr>
            <p:cNvPr id="393" name="Google Shape;393;p7"/>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394" name="Google Shape;394;p7"/>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395" name="Google Shape;395;p7"/>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396" name="Google Shape;396;p7"/>
            <p:cNvGrpSpPr/>
            <p:nvPr/>
          </p:nvGrpSpPr>
          <p:grpSpPr>
            <a:xfrm>
              <a:off x="6406513" y="222225"/>
              <a:ext cx="346813" cy="186675"/>
              <a:chOff x="6406513" y="269575"/>
              <a:chExt cx="346813" cy="186675"/>
            </a:xfrm>
          </p:grpSpPr>
          <p:sp>
            <p:nvSpPr>
              <p:cNvPr id="397" name="Google Shape;397;p7"/>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7"/>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7"/>
            <p:cNvGrpSpPr/>
            <p:nvPr/>
          </p:nvGrpSpPr>
          <p:grpSpPr>
            <a:xfrm>
              <a:off x="8733500" y="-1"/>
              <a:ext cx="331646" cy="342864"/>
              <a:chOff x="8489950" y="332499"/>
              <a:chExt cx="331646" cy="342864"/>
            </a:xfrm>
          </p:grpSpPr>
          <p:sp>
            <p:nvSpPr>
              <p:cNvPr id="400" name="Google Shape;400;p7"/>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7"/>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02" name="Google Shape;402;p7"/>
          <p:cNvGrpSpPr/>
          <p:nvPr/>
        </p:nvGrpSpPr>
        <p:grpSpPr>
          <a:xfrm>
            <a:off x="-2093464" y="6081321"/>
            <a:ext cx="15363797" cy="1014667"/>
            <a:chOff x="-1570098" y="4560991"/>
            <a:chExt cx="11522848" cy="761000"/>
          </a:xfrm>
        </p:grpSpPr>
        <p:sp>
          <p:nvSpPr>
            <p:cNvPr id="403" name="Google Shape;403;p7"/>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404" name="Google Shape;404;p7"/>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405" name="Google Shape;405;p7"/>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406" name="Google Shape;406;p7"/>
            <p:cNvGrpSpPr/>
            <p:nvPr/>
          </p:nvGrpSpPr>
          <p:grpSpPr>
            <a:xfrm>
              <a:off x="334300" y="4829049"/>
              <a:ext cx="771403" cy="288460"/>
              <a:chOff x="8164200" y="4855049"/>
              <a:chExt cx="771403" cy="288460"/>
            </a:xfrm>
          </p:grpSpPr>
          <p:sp>
            <p:nvSpPr>
              <p:cNvPr id="407" name="Google Shape;407;p7"/>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7"/>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7"/>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0" name="Google Shape;410;p7"/>
            <p:cNvGrpSpPr/>
            <p:nvPr/>
          </p:nvGrpSpPr>
          <p:grpSpPr>
            <a:xfrm>
              <a:off x="1270875" y="4784224"/>
              <a:ext cx="331646" cy="342864"/>
              <a:chOff x="8489950" y="332499"/>
              <a:chExt cx="331646" cy="342864"/>
            </a:xfrm>
          </p:grpSpPr>
          <p:sp>
            <p:nvSpPr>
              <p:cNvPr id="411" name="Google Shape;411;p7"/>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7"/>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95"/>
        <p:cNvGrpSpPr/>
        <p:nvPr/>
      </p:nvGrpSpPr>
      <p:grpSpPr>
        <a:xfrm>
          <a:off x="0" y="0"/>
          <a:ext cx="0" cy="0"/>
          <a:chOff x="0" y="0"/>
          <a:chExt cx="0" cy="0"/>
        </a:xfrm>
      </p:grpSpPr>
      <p:grpSp>
        <p:nvGrpSpPr>
          <p:cNvPr id="596" name="Google Shape;596;p13"/>
          <p:cNvGrpSpPr/>
          <p:nvPr/>
        </p:nvGrpSpPr>
        <p:grpSpPr>
          <a:xfrm>
            <a:off x="101" y="67"/>
            <a:ext cx="12192244" cy="7217675"/>
            <a:chOff x="1619453" y="1201199"/>
            <a:chExt cx="3959892" cy="2344213"/>
          </a:xfrm>
        </p:grpSpPr>
        <p:sp>
          <p:nvSpPr>
            <p:cNvPr id="597" name="Google Shape;597;p13"/>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3"/>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3"/>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3"/>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3"/>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3"/>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3"/>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3"/>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3"/>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3"/>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3"/>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3"/>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3"/>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3"/>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3"/>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3"/>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3"/>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3"/>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3"/>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3"/>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3"/>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3"/>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3"/>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3"/>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3"/>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3"/>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3"/>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3"/>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3"/>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3"/>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13"/>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3"/>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3"/>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3"/>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3"/>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2" name="Google Shape;632;p13"/>
          <p:cNvSpPr txBox="1">
            <a:spLocks noGrp="1"/>
          </p:cNvSpPr>
          <p:nvPr>
            <p:ph type="title" hasCustomPrompt="1"/>
          </p:nvPr>
        </p:nvSpPr>
        <p:spPr>
          <a:xfrm rot="1973">
            <a:off x="1820800" y="1943861"/>
            <a:ext cx="1393600" cy="68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33" name="Google Shape;633;p13"/>
          <p:cNvSpPr txBox="1">
            <a:spLocks noGrp="1"/>
          </p:cNvSpPr>
          <p:nvPr>
            <p:ph type="title" idx="2"/>
          </p:nvPr>
        </p:nvSpPr>
        <p:spPr>
          <a:xfrm>
            <a:off x="960000" y="2627993"/>
            <a:ext cx="3115200" cy="420400"/>
          </a:xfrm>
          <a:prstGeom prst="rect">
            <a:avLst/>
          </a:prstGeom>
          <a:noFill/>
          <a:ln>
            <a:noFill/>
          </a:ln>
        </p:spPr>
        <p:txBody>
          <a:bodyPr spcFirstLastPara="1" wrap="square" lIns="91425" tIns="0" rIns="91425" bIns="0" anchor="b" anchorCtr="0">
            <a:noAutofit/>
          </a:bodyPr>
          <a:lstStyle>
            <a:lvl1pPr lvl="0" algn="ctr" rtl="0">
              <a:spcBef>
                <a:spcPts val="0"/>
              </a:spcBef>
              <a:spcAft>
                <a:spcPts val="0"/>
              </a:spcAft>
              <a:buSzPts val="2400"/>
              <a:buNone/>
              <a:defRPr sz="2135"/>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634" name="Google Shape;634;p13"/>
          <p:cNvSpPr txBox="1">
            <a:spLocks noGrp="1"/>
          </p:cNvSpPr>
          <p:nvPr>
            <p:ph type="subTitle" idx="1"/>
          </p:nvPr>
        </p:nvSpPr>
        <p:spPr>
          <a:xfrm>
            <a:off x="960000" y="3048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2135"/>
              </a:spcBef>
              <a:spcAft>
                <a:spcPts val="0"/>
              </a:spcAft>
              <a:buSzPts val="1400"/>
              <a:buNone/>
              <a:defRPr/>
            </a:lvl3pPr>
            <a:lvl4pPr lvl="3" algn="ctr" rtl="0">
              <a:lnSpc>
                <a:spcPct val="100000"/>
              </a:lnSpc>
              <a:spcBef>
                <a:spcPts val="2135"/>
              </a:spcBef>
              <a:spcAft>
                <a:spcPts val="0"/>
              </a:spcAft>
              <a:buSzPts val="1400"/>
              <a:buNone/>
              <a:defRPr/>
            </a:lvl4pPr>
            <a:lvl5pPr lvl="4" algn="ctr" rtl="0">
              <a:lnSpc>
                <a:spcPct val="100000"/>
              </a:lnSpc>
              <a:spcBef>
                <a:spcPts val="2135"/>
              </a:spcBef>
              <a:spcAft>
                <a:spcPts val="0"/>
              </a:spcAft>
              <a:buSzPts val="1400"/>
              <a:buNone/>
              <a:defRPr/>
            </a:lvl5pPr>
            <a:lvl6pPr lvl="5" algn="ctr" rtl="0">
              <a:lnSpc>
                <a:spcPct val="100000"/>
              </a:lnSpc>
              <a:spcBef>
                <a:spcPts val="2135"/>
              </a:spcBef>
              <a:spcAft>
                <a:spcPts val="0"/>
              </a:spcAft>
              <a:buSzPts val="1400"/>
              <a:buNone/>
              <a:defRPr/>
            </a:lvl6pPr>
            <a:lvl7pPr lvl="6" algn="ctr" rtl="0">
              <a:lnSpc>
                <a:spcPct val="100000"/>
              </a:lnSpc>
              <a:spcBef>
                <a:spcPts val="2135"/>
              </a:spcBef>
              <a:spcAft>
                <a:spcPts val="0"/>
              </a:spcAft>
              <a:buSzPts val="1400"/>
              <a:buNone/>
              <a:defRPr/>
            </a:lvl7pPr>
            <a:lvl8pPr lvl="7" algn="ctr" rtl="0">
              <a:lnSpc>
                <a:spcPct val="100000"/>
              </a:lnSpc>
              <a:spcBef>
                <a:spcPts val="2135"/>
              </a:spcBef>
              <a:spcAft>
                <a:spcPts val="0"/>
              </a:spcAft>
              <a:buSzPts val="1400"/>
              <a:buNone/>
              <a:defRPr/>
            </a:lvl8pPr>
            <a:lvl9pPr lvl="8" algn="ctr" rtl="0">
              <a:lnSpc>
                <a:spcPct val="100000"/>
              </a:lnSpc>
              <a:spcBef>
                <a:spcPts val="2135"/>
              </a:spcBef>
              <a:spcAft>
                <a:spcPts val="2135"/>
              </a:spcAft>
              <a:buSzPts val="1400"/>
              <a:buNone/>
              <a:defRPr/>
            </a:lvl9pPr>
          </a:lstStyle>
          <a:p>
            <a:endParaRPr/>
          </a:p>
        </p:txBody>
      </p:sp>
      <p:sp>
        <p:nvSpPr>
          <p:cNvPr id="635" name="Google Shape;635;p13"/>
          <p:cNvSpPr txBox="1">
            <a:spLocks noGrp="1"/>
          </p:cNvSpPr>
          <p:nvPr>
            <p:ph type="title" idx="3" hasCustomPrompt="1"/>
          </p:nvPr>
        </p:nvSpPr>
        <p:spPr>
          <a:xfrm rot="1973">
            <a:off x="1820800" y="4229861"/>
            <a:ext cx="1393600" cy="68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36" name="Google Shape;636;p13"/>
          <p:cNvSpPr txBox="1">
            <a:spLocks noGrp="1"/>
          </p:cNvSpPr>
          <p:nvPr>
            <p:ph type="title" idx="4"/>
          </p:nvPr>
        </p:nvSpPr>
        <p:spPr>
          <a:xfrm>
            <a:off x="960000" y="4812393"/>
            <a:ext cx="3115200" cy="420400"/>
          </a:xfrm>
          <a:prstGeom prst="rect">
            <a:avLst/>
          </a:prstGeom>
          <a:noFill/>
          <a:ln>
            <a:noFill/>
          </a:ln>
        </p:spPr>
        <p:txBody>
          <a:bodyPr spcFirstLastPara="1" wrap="square" lIns="91425" tIns="0" rIns="91425" bIns="0" anchor="b" anchorCtr="0">
            <a:noAutofit/>
          </a:bodyPr>
          <a:lstStyle>
            <a:lvl1pPr lvl="0" algn="ctr" rtl="0">
              <a:spcBef>
                <a:spcPts val="0"/>
              </a:spcBef>
              <a:spcAft>
                <a:spcPts val="0"/>
              </a:spcAft>
              <a:buSzPts val="2400"/>
              <a:buNone/>
              <a:defRPr sz="2135"/>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637" name="Google Shape;637;p13"/>
          <p:cNvSpPr txBox="1">
            <a:spLocks noGrp="1"/>
          </p:cNvSpPr>
          <p:nvPr>
            <p:ph type="subTitle" idx="5"/>
          </p:nvPr>
        </p:nvSpPr>
        <p:spPr>
          <a:xfrm>
            <a:off x="960000" y="52328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2135"/>
              </a:spcBef>
              <a:spcAft>
                <a:spcPts val="0"/>
              </a:spcAft>
              <a:buSzPts val="1400"/>
              <a:buNone/>
              <a:defRPr/>
            </a:lvl3pPr>
            <a:lvl4pPr lvl="3" algn="ctr" rtl="0">
              <a:lnSpc>
                <a:spcPct val="100000"/>
              </a:lnSpc>
              <a:spcBef>
                <a:spcPts val="2135"/>
              </a:spcBef>
              <a:spcAft>
                <a:spcPts val="0"/>
              </a:spcAft>
              <a:buSzPts val="1400"/>
              <a:buNone/>
              <a:defRPr/>
            </a:lvl4pPr>
            <a:lvl5pPr lvl="4" algn="ctr" rtl="0">
              <a:lnSpc>
                <a:spcPct val="100000"/>
              </a:lnSpc>
              <a:spcBef>
                <a:spcPts val="2135"/>
              </a:spcBef>
              <a:spcAft>
                <a:spcPts val="0"/>
              </a:spcAft>
              <a:buSzPts val="1400"/>
              <a:buNone/>
              <a:defRPr/>
            </a:lvl5pPr>
            <a:lvl6pPr lvl="5" algn="ctr" rtl="0">
              <a:lnSpc>
                <a:spcPct val="100000"/>
              </a:lnSpc>
              <a:spcBef>
                <a:spcPts val="2135"/>
              </a:spcBef>
              <a:spcAft>
                <a:spcPts val="0"/>
              </a:spcAft>
              <a:buSzPts val="1400"/>
              <a:buNone/>
              <a:defRPr/>
            </a:lvl6pPr>
            <a:lvl7pPr lvl="6" algn="ctr" rtl="0">
              <a:lnSpc>
                <a:spcPct val="100000"/>
              </a:lnSpc>
              <a:spcBef>
                <a:spcPts val="2135"/>
              </a:spcBef>
              <a:spcAft>
                <a:spcPts val="0"/>
              </a:spcAft>
              <a:buSzPts val="1400"/>
              <a:buNone/>
              <a:defRPr/>
            </a:lvl7pPr>
            <a:lvl8pPr lvl="7" algn="ctr" rtl="0">
              <a:lnSpc>
                <a:spcPct val="100000"/>
              </a:lnSpc>
              <a:spcBef>
                <a:spcPts val="2135"/>
              </a:spcBef>
              <a:spcAft>
                <a:spcPts val="0"/>
              </a:spcAft>
              <a:buSzPts val="1400"/>
              <a:buNone/>
              <a:defRPr/>
            </a:lvl8pPr>
            <a:lvl9pPr lvl="8" algn="ctr" rtl="0">
              <a:lnSpc>
                <a:spcPct val="100000"/>
              </a:lnSpc>
              <a:spcBef>
                <a:spcPts val="2135"/>
              </a:spcBef>
              <a:spcAft>
                <a:spcPts val="2135"/>
              </a:spcAft>
              <a:buSzPts val="1400"/>
              <a:buNone/>
              <a:defRPr/>
            </a:lvl9pPr>
          </a:lstStyle>
          <a:p>
            <a:endParaRPr/>
          </a:p>
        </p:txBody>
      </p:sp>
      <p:sp>
        <p:nvSpPr>
          <p:cNvPr id="638" name="Google Shape;638;p13"/>
          <p:cNvSpPr txBox="1">
            <a:spLocks noGrp="1"/>
          </p:cNvSpPr>
          <p:nvPr>
            <p:ph type="title" idx="6" hasCustomPrompt="1"/>
          </p:nvPr>
        </p:nvSpPr>
        <p:spPr>
          <a:xfrm rot="1973">
            <a:off x="5399200" y="1943861"/>
            <a:ext cx="1393600" cy="68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39" name="Google Shape;639;p13"/>
          <p:cNvSpPr txBox="1">
            <a:spLocks noGrp="1"/>
          </p:cNvSpPr>
          <p:nvPr>
            <p:ph type="title" idx="7"/>
          </p:nvPr>
        </p:nvSpPr>
        <p:spPr>
          <a:xfrm>
            <a:off x="4538400" y="2627993"/>
            <a:ext cx="3115200" cy="420400"/>
          </a:xfrm>
          <a:prstGeom prst="rect">
            <a:avLst/>
          </a:prstGeom>
          <a:noFill/>
          <a:ln>
            <a:noFill/>
          </a:ln>
        </p:spPr>
        <p:txBody>
          <a:bodyPr spcFirstLastPara="1" wrap="square" lIns="91425" tIns="0" rIns="91425" bIns="0" anchor="b" anchorCtr="0">
            <a:noAutofit/>
          </a:bodyPr>
          <a:lstStyle>
            <a:lvl1pPr lvl="0" algn="ctr" rtl="0">
              <a:spcBef>
                <a:spcPts val="0"/>
              </a:spcBef>
              <a:spcAft>
                <a:spcPts val="0"/>
              </a:spcAft>
              <a:buSzPts val="2400"/>
              <a:buNone/>
              <a:defRPr sz="2135"/>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640" name="Google Shape;640;p13"/>
          <p:cNvSpPr txBox="1">
            <a:spLocks noGrp="1"/>
          </p:cNvSpPr>
          <p:nvPr>
            <p:ph type="subTitle" idx="8"/>
          </p:nvPr>
        </p:nvSpPr>
        <p:spPr>
          <a:xfrm>
            <a:off x="4538400" y="3048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2135"/>
              </a:spcBef>
              <a:spcAft>
                <a:spcPts val="0"/>
              </a:spcAft>
              <a:buSzPts val="1400"/>
              <a:buNone/>
              <a:defRPr/>
            </a:lvl3pPr>
            <a:lvl4pPr lvl="3" algn="ctr" rtl="0">
              <a:lnSpc>
                <a:spcPct val="100000"/>
              </a:lnSpc>
              <a:spcBef>
                <a:spcPts val="2135"/>
              </a:spcBef>
              <a:spcAft>
                <a:spcPts val="0"/>
              </a:spcAft>
              <a:buSzPts val="1400"/>
              <a:buNone/>
              <a:defRPr/>
            </a:lvl4pPr>
            <a:lvl5pPr lvl="4" algn="ctr" rtl="0">
              <a:lnSpc>
                <a:spcPct val="100000"/>
              </a:lnSpc>
              <a:spcBef>
                <a:spcPts val="2135"/>
              </a:spcBef>
              <a:spcAft>
                <a:spcPts val="0"/>
              </a:spcAft>
              <a:buSzPts val="1400"/>
              <a:buNone/>
              <a:defRPr/>
            </a:lvl5pPr>
            <a:lvl6pPr lvl="5" algn="ctr" rtl="0">
              <a:lnSpc>
                <a:spcPct val="100000"/>
              </a:lnSpc>
              <a:spcBef>
                <a:spcPts val="2135"/>
              </a:spcBef>
              <a:spcAft>
                <a:spcPts val="0"/>
              </a:spcAft>
              <a:buSzPts val="1400"/>
              <a:buNone/>
              <a:defRPr/>
            </a:lvl6pPr>
            <a:lvl7pPr lvl="6" algn="ctr" rtl="0">
              <a:lnSpc>
                <a:spcPct val="100000"/>
              </a:lnSpc>
              <a:spcBef>
                <a:spcPts val="2135"/>
              </a:spcBef>
              <a:spcAft>
                <a:spcPts val="0"/>
              </a:spcAft>
              <a:buSzPts val="1400"/>
              <a:buNone/>
              <a:defRPr/>
            </a:lvl7pPr>
            <a:lvl8pPr lvl="7" algn="ctr" rtl="0">
              <a:lnSpc>
                <a:spcPct val="100000"/>
              </a:lnSpc>
              <a:spcBef>
                <a:spcPts val="2135"/>
              </a:spcBef>
              <a:spcAft>
                <a:spcPts val="0"/>
              </a:spcAft>
              <a:buSzPts val="1400"/>
              <a:buNone/>
              <a:defRPr/>
            </a:lvl8pPr>
            <a:lvl9pPr lvl="8" algn="ctr" rtl="0">
              <a:lnSpc>
                <a:spcPct val="100000"/>
              </a:lnSpc>
              <a:spcBef>
                <a:spcPts val="2135"/>
              </a:spcBef>
              <a:spcAft>
                <a:spcPts val="2135"/>
              </a:spcAft>
              <a:buSzPts val="1400"/>
              <a:buNone/>
              <a:defRPr/>
            </a:lvl9pPr>
          </a:lstStyle>
          <a:p>
            <a:endParaRPr/>
          </a:p>
        </p:txBody>
      </p:sp>
      <p:sp>
        <p:nvSpPr>
          <p:cNvPr id="641" name="Google Shape;641;p13"/>
          <p:cNvSpPr txBox="1">
            <a:spLocks noGrp="1"/>
          </p:cNvSpPr>
          <p:nvPr>
            <p:ph type="title" idx="9" hasCustomPrompt="1"/>
          </p:nvPr>
        </p:nvSpPr>
        <p:spPr>
          <a:xfrm rot="1973">
            <a:off x="5399200" y="4229861"/>
            <a:ext cx="1393600" cy="68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42" name="Google Shape;642;p13"/>
          <p:cNvSpPr txBox="1">
            <a:spLocks noGrp="1"/>
          </p:cNvSpPr>
          <p:nvPr>
            <p:ph type="title" idx="13"/>
          </p:nvPr>
        </p:nvSpPr>
        <p:spPr>
          <a:xfrm>
            <a:off x="4538400" y="4812393"/>
            <a:ext cx="3115200" cy="420400"/>
          </a:xfrm>
          <a:prstGeom prst="rect">
            <a:avLst/>
          </a:prstGeom>
          <a:noFill/>
          <a:ln>
            <a:noFill/>
          </a:ln>
        </p:spPr>
        <p:txBody>
          <a:bodyPr spcFirstLastPara="1" wrap="square" lIns="91425" tIns="0" rIns="91425" bIns="0" anchor="b" anchorCtr="0">
            <a:noAutofit/>
          </a:bodyPr>
          <a:lstStyle>
            <a:lvl1pPr lvl="0" algn="ctr" rtl="0">
              <a:spcBef>
                <a:spcPts val="0"/>
              </a:spcBef>
              <a:spcAft>
                <a:spcPts val="0"/>
              </a:spcAft>
              <a:buSzPts val="2400"/>
              <a:buNone/>
              <a:defRPr sz="2135"/>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643" name="Google Shape;643;p13"/>
          <p:cNvSpPr txBox="1">
            <a:spLocks noGrp="1"/>
          </p:cNvSpPr>
          <p:nvPr>
            <p:ph type="subTitle" idx="14"/>
          </p:nvPr>
        </p:nvSpPr>
        <p:spPr>
          <a:xfrm>
            <a:off x="4538400" y="52328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2135"/>
              </a:spcBef>
              <a:spcAft>
                <a:spcPts val="0"/>
              </a:spcAft>
              <a:buSzPts val="1400"/>
              <a:buNone/>
              <a:defRPr/>
            </a:lvl3pPr>
            <a:lvl4pPr lvl="3" algn="ctr" rtl="0">
              <a:lnSpc>
                <a:spcPct val="100000"/>
              </a:lnSpc>
              <a:spcBef>
                <a:spcPts val="2135"/>
              </a:spcBef>
              <a:spcAft>
                <a:spcPts val="0"/>
              </a:spcAft>
              <a:buSzPts val="1400"/>
              <a:buNone/>
              <a:defRPr/>
            </a:lvl4pPr>
            <a:lvl5pPr lvl="4" algn="ctr" rtl="0">
              <a:lnSpc>
                <a:spcPct val="100000"/>
              </a:lnSpc>
              <a:spcBef>
                <a:spcPts val="2135"/>
              </a:spcBef>
              <a:spcAft>
                <a:spcPts val="0"/>
              </a:spcAft>
              <a:buSzPts val="1400"/>
              <a:buNone/>
              <a:defRPr/>
            </a:lvl5pPr>
            <a:lvl6pPr lvl="5" algn="ctr" rtl="0">
              <a:lnSpc>
                <a:spcPct val="100000"/>
              </a:lnSpc>
              <a:spcBef>
                <a:spcPts val="2135"/>
              </a:spcBef>
              <a:spcAft>
                <a:spcPts val="0"/>
              </a:spcAft>
              <a:buSzPts val="1400"/>
              <a:buNone/>
              <a:defRPr/>
            </a:lvl6pPr>
            <a:lvl7pPr lvl="6" algn="ctr" rtl="0">
              <a:lnSpc>
                <a:spcPct val="100000"/>
              </a:lnSpc>
              <a:spcBef>
                <a:spcPts val="2135"/>
              </a:spcBef>
              <a:spcAft>
                <a:spcPts val="0"/>
              </a:spcAft>
              <a:buSzPts val="1400"/>
              <a:buNone/>
              <a:defRPr/>
            </a:lvl7pPr>
            <a:lvl8pPr lvl="7" algn="ctr" rtl="0">
              <a:lnSpc>
                <a:spcPct val="100000"/>
              </a:lnSpc>
              <a:spcBef>
                <a:spcPts val="2135"/>
              </a:spcBef>
              <a:spcAft>
                <a:spcPts val="0"/>
              </a:spcAft>
              <a:buSzPts val="1400"/>
              <a:buNone/>
              <a:defRPr/>
            </a:lvl8pPr>
            <a:lvl9pPr lvl="8" algn="ctr" rtl="0">
              <a:lnSpc>
                <a:spcPct val="100000"/>
              </a:lnSpc>
              <a:spcBef>
                <a:spcPts val="2135"/>
              </a:spcBef>
              <a:spcAft>
                <a:spcPts val="2135"/>
              </a:spcAft>
              <a:buSzPts val="1400"/>
              <a:buNone/>
              <a:defRPr/>
            </a:lvl9pPr>
          </a:lstStyle>
          <a:p>
            <a:endParaRPr/>
          </a:p>
        </p:txBody>
      </p:sp>
      <p:sp>
        <p:nvSpPr>
          <p:cNvPr id="644" name="Google Shape;644;p13"/>
          <p:cNvSpPr txBox="1">
            <a:spLocks noGrp="1"/>
          </p:cNvSpPr>
          <p:nvPr>
            <p:ph type="title" idx="15" hasCustomPrompt="1"/>
          </p:nvPr>
        </p:nvSpPr>
        <p:spPr>
          <a:xfrm rot="1973">
            <a:off x="8977600" y="1943861"/>
            <a:ext cx="1393600" cy="68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45" name="Google Shape;645;p13"/>
          <p:cNvSpPr txBox="1">
            <a:spLocks noGrp="1"/>
          </p:cNvSpPr>
          <p:nvPr>
            <p:ph type="title" idx="16"/>
          </p:nvPr>
        </p:nvSpPr>
        <p:spPr>
          <a:xfrm>
            <a:off x="8116800" y="2627993"/>
            <a:ext cx="3115200" cy="420400"/>
          </a:xfrm>
          <a:prstGeom prst="rect">
            <a:avLst/>
          </a:prstGeom>
          <a:noFill/>
          <a:ln>
            <a:noFill/>
          </a:ln>
        </p:spPr>
        <p:txBody>
          <a:bodyPr spcFirstLastPara="1" wrap="square" lIns="91425" tIns="0" rIns="91425" bIns="0" anchor="b" anchorCtr="0">
            <a:noAutofit/>
          </a:bodyPr>
          <a:lstStyle>
            <a:lvl1pPr lvl="0" algn="ctr" rtl="0">
              <a:spcBef>
                <a:spcPts val="0"/>
              </a:spcBef>
              <a:spcAft>
                <a:spcPts val="0"/>
              </a:spcAft>
              <a:buSzPts val="2400"/>
              <a:buNone/>
              <a:defRPr sz="2135"/>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646" name="Google Shape;646;p13"/>
          <p:cNvSpPr txBox="1">
            <a:spLocks noGrp="1"/>
          </p:cNvSpPr>
          <p:nvPr>
            <p:ph type="subTitle" idx="17"/>
          </p:nvPr>
        </p:nvSpPr>
        <p:spPr>
          <a:xfrm>
            <a:off x="8116800" y="3048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2135"/>
              </a:spcBef>
              <a:spcAft>
                <a:spcPts val="0"/>
              </a:spcAft>
              <a:buSzPts val="1400"/>
              <a:buNone/>
              <a:defRPr/>
            </a:lvl3pPr>
            <a:lvl4pPr lvl="3" algn="ctr" rtl="0">
              <a:lnSpc>
                <a:spcPct val="100000"/>
              </a:lnSpc>
              <a:spcBef>
                <a:spcPts val="2135"/>
              </a:spcBef>
              <a:spcAft>
                <a:spcPts val="0"/>
              </a:spcAft>
              <a:buSzPts val="1400"/>
              <a:buNone/>
              <a:defRPr/>
            </a:lvl4pPr>
            <a:lvl5pPr lvl="4" algn="ctr" rtl="0">
              <a:lnSpc>
                <a:spcPct val="100000"/>
              </a:lnSpc>
              <a:spcBef>
                <a:spcPts val="2135"/>
              </a:spcBef>
              <a:spcAft>
                <a:spcPts val="0"/>
              </a:spcAft>
              <a:buSzPts val="1400"/>
              <a:buNone/>
              <a:defRPr/>
            </a:lvl5pPr>
            <a:lvl6pPr lvl="5" algn="ctr" rtl="0">
              <a:lnSpc>
                <a:spcPct val="100000"/>
              </a:lnSpc>
              <a:spcBef>
                <a:spcPts val="2135"/>
              </a:spcBef>
              <a:spcAft>
                <a:spcPts val="0"/>
              </a:spcAft>
              <a:buSzPts val="1400"/>
              <a:buNone/>
              <a:defRPr/>
            </a:lvl6pPr>
            <a:lvl7pPr lvl="6" algn="ctr" rtl="0">
              <a:lnSpc>
                <a:spcPct val="100000"/>
              </a:lnSpc>
              <a:spcBef>
                <a:spcPts val="2135"/>
              </a:spcBef>
              <a:spcAft>
                <a:spcPts val="0"/>
              </a:spcAft>
              <a:buSzPts val="1400"/>
              <a:buNone/>
              <a:defRPr/>
            </a:lvl7pPr>
            <a:lvl8pPr lvl="7" algn="ctr" rtl="0">
              <a:lnSpc>
                <a:spcPct val="100000"/>
              </a:lnSpc>
              <a:spcBef>
                <a:spcPts val="2135"/>
              </a:spcBef>
              <a:spcAft>
                <a:spcPts val="0"/>
              </a:spcAft>
              <a:buSzPts val="1400"/>
              <a:buNone/>
              <a:defRPr/>
            </a:lvl8pPr>
            <a:lvl9pPr lvl="8" algn="ctr" rtl="0">
              <a:lnSpc>
                <a:spcPct val="100000"/>
              </a:lnSpc>
              <a:spcBef>
                <a:spcPts val="2135"/>
              </a:spcBef>
              <a:spcAft>
                <a:spcPts val="2135"/>
              </a:spcAft>
              <a:buSzPts val="1400"/>
              <a:buNone/>
              <a:defRPr/>
            </a:lvl9pPr>
          </a:lstStyle>
          <a:p>
            <a:endParaRPr/>
          </a:p>
        </p:txBody>
      </p:sp>
      <p:sp>
        <p:nvSpPr>
          <p:cNvPr id="647" name="Google Shape;647;p13"/>
          <p:cNvSpPr txBox="1">
            <a:spLocks noGrp="1"/>
          </p:cNvSpPr>
          <p:nvPr>
            <p:ph type="title" idx="18" hasCustomPrompt="1"/>
          </p:nvPr>
        </p:nvSpPr>
        <p:spPr>
          <a:xfrm rot="1973">
            <a:off x="8977600" y="4229861"/>
            <a:ext cx="1393600" cy="68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48" name="Google Shape;648;p13"/>
          <p:cNvSpPr txBox="1">
            <a:spLocks noGrp="1"/>
          </p:cNvSpPr>
          <p:nvPr>
            <p:ph type="title" idx="19"/>
          </p:nvPr>
        </p:nvSpPr>
        <p:spPr>
          <a:xfrm>
            <a:off x="8116800" y="4812393"/>
            <a:ext cx="3115200" cy="420400"/>
          </a:xfrm>
          <a:prstGeom prst="rect">
            <a:avLst/>
          </a:prstGeom>
          <a:noFill/>
          <a:ln>
            <a:noFill/>
          </a:ln>
        </p:spPr>
        <p:txBody>
          <a:bodyPr spcFirstLastPara="1" wrap="square" lIns="91425" tIns="0" rIns="91425" bIns="0" anchor="b" anchorCtr="0">
            <a:noAutofit/>
          </a:bodyPr>
          <a:lstStyle>
            <a:lvl1pPr lvl="0" algn="ctr" rtl="0">
              <a:spcBef>
                <a:spcPts val="0"/>
              </a:spcBef>
              <a:spcAft>
                <a:spcPts val="0"/>
              </a:spcAft>
              <a:buSzPts val="2400"/>
              <a:buNone/>
              <a:defRPr sz="2135"/>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649" name="Google Shape;649;p13"/>
          <p:cNvSpPr txBox="1">
            <a:spLocks noGrp="1"/>
          </p:cNvSpPr>
          <p:nvPr>
            <p:ph type="subTitle" idx="20"/>
          </p:nvPr>
        </p:nvSpPr>
        <p:spPr>
          <a:xfrm>
            <a:off x="8116800" y="52328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2135"/>
              </a:spcBef>
              <a:spcAft>
                <a:spcPts val="0"/>
              </a:spcAft>
              <a:buSzPts val="1400"/>
              <a:buNone/>
              <a:defRPr/>
            </a:lvl3pPr>
            <a:lvl4pPr lvl="3" algn="ctr" rtl="0">
              <a:lnSpc>
                <a:spcPct val="100000"/>
              </a:lnSpc>
              <a:spcBef>
                <a:spcPts val="2135"/>
              </a:spcBef>
              <a:spcAft>
                <a:spcPts val="0"/>
              </a:spcAft>
              <a:buSzPts val="1400"/>
              <a:buNone/>
              <a:defRPr/>
            </a:lvl4pPr>
            <a:lvl5pPr lvl="4" algn="ctr" rtl="0">
              <a:lnSpc>
                <a:spcPct val="100000"/>
              </a:lnSpc>
              <a:spcBef>
                <a:spcPts val="2135"/>
              </a:spcBef>
              <a:spcAft>
                <a:spcPts val="0"/>
              </a:spcAft>
              <a:buSzPts val="1400"/>
              <a:buNone/>
              <a:defRPr/>
            </a:lvl5pPr>
            <a:lvl6pPr lvl="5" algn="ctr" rtl="0">
              <a:lnSpc>
                <a:spcPct val="100000"/>
              </a:lnSpc>
              <a:spcBef>
                <a:spcPts val="2135"/>
              </a:spcBef>
              <a:spcAft>
                <a:spcPts val="0"/>
              </a:spcAft>
              <a:buSzPts val="1400"/>
              <a:buNone/>
              <a:defRPr/>
            </a:lvl6pPr>
            <a:lvl7pPr lvl="6" algn="ctr" rtl="0">
              <a:lnSpc>
                <a:spcPct val="100000"/>
              </a:lnSpc>
              <a:spcBef>
                <a:spcPts val="2135"/>
              </a:spcBef>
              <a:spcAft>
                <a:spcPts val="0"/>
              </a:spcAft>
              <a:buSzPts val="1400"/>
              <a:buNone/>
              <a:defRPr/>
            </a:lvl7pPr>
            <a:lvl8pPr lvl="7" algn="ctr" rtl="0">
              <a:lnSpc>
                <a:spcPct val="100000"/>
              </a:lnSpc>
              <a:spcBef>
                <a:spcPts val="2135"/>
              </a:spcBef>
              <a:spcAft>
                <a:spcPts val="0"/>
              </a:spcAft>
              <a:buSzPts val="1400"/>
              <a:buNone/>
              <a:defRPr/>
            </a:lvl8pPr>
            <a:lvl9pPr lvl="8" algn="ctr" rtl="0">
              <a:lnSpc>
                <a:spcPct val="100000"/>
              </a:lnSpc>
              <a:spcBef>
                <a:spcPts val="2135"/>
              </a:spcBef>
              <a:spcAft>
                <a:spcPts val="2135"/>
              </a:spcAft>
              <a:buSzPts val="1400"/>
              <a:buNone/>
              <a:defRPr/>
            </a:lvl9pPr>
          </a:lstStyle>
          <a:p>
            <a:endParaRPr/>
          </a:p>
        </p:txBody>
      </p:sp>
      <p:sp>
        <p:nvSpPr>
          <p:cNvPr id="650" name="Google Shape;650;p13"/>
          <p:cNvSpPr txBox="1">
            <a:spLocks noGrp="1"/>
          </p:cNvSpPr>
          <p:nvPr>
            <p:ph type="title" idx="21"/>
          </p:nvPr>
        </p:nvSpPr>
        <p:spPr>
          <a:xfrm>
            <a:off x="960000" y="744631"/>
            <a:ext cx="10272000" cy="84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735"/>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51" name="Google Shape;651;p13"/>
          <p:cNvGrpSpPr/>
          <p:nvPr/>
        </p:nvGrpSpPr>
        <p:grpSpPr>
          <a:xfrm>
            <a:off x="-2173685" y="-252547"/>
            <a:ext cx="15686236" cy="1053867"/>
            <a:chOff x="-1630264" y="-189410"/>
            <a:chExt cx="11764677" cy="790400"/>
          </a:xfrm>
        </p:grpSpPr>
        <p:sp>
          <p:nvSpPr>
            <p:cNvPr id="652" name="Google Shape;652;p13"/>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653" name="Google Shape;653;p13"/>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654" name="Google Shape;654;p13"/>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655" name="Google Shape;655;p13"/>
            <p:cNvGrpSpPr/>
            <p:nvPr/>
          </p:nvGrpSpPr>
          <p:grpSpPr>
            <a:xfrm>
              <a:off x="6406513" y="222225"/>
              <a:ext cx="346813" cy="186675"/>
              <a:chOff x="6406513" y="269575"/>
              <a:chExt cx="346813" cy="186675"/>
            </a:xfrm>
          </p:grpSpPr>
          <p:sp>
            <p:nvSpPr>
              <p:cNvPr id="656" name="Google Shape;656;p13"/>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3"/>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3"/>
            <p:cNvGrpSpPr/>
            <p:nvPr/>
          </p:nvGrpSpPr>
          <p:grpSpPr>
            <a:xfrm>
              <a:off x="8733500" y="-1"/>
              <a:ext cx="331646" cy="342864"/>
              <a:chOff x="8489950" y="332499"/>
              <a:chExt cx="331646" cy="342864"/>
            </a:xfrm>
          </p:grpSpPr>
          <p:sp>
            <p:nvSpPr>
              <p:cNvPr id="659" name="Google Shape;659;p13"/>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3"/>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61" name="Google Shape;661;p13"/>
          <p:cNvGrpSpPr/>
          <p:nvPr/>
        </p:nvGrpSpPr>
        <p:grpSpPr>
          <a:xfrm>
            <a:off x="-2093464" y="6081321"/>
            <a:ext cx="15363797" cy="1014667"/>
            <a:chOff x="-1570098" y="4560991"/>
            <a:chExt cx="11522848" cy="761000"/>
          </a:xfrm>
        </p:grpSpPr>
        <p:sp>
          <p:nvSpPr>
            <p:cNvPr id="662" name="Google Shape;662;p13"/>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663" name="Google Shape;663;p13"/>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664" name="Google Shape;664;p13"/>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665" name="Google Shape;665;p13"/>
            <p:cNvGrpSpPr/>
            <p:nvPr/>
          </p:nvGrpSpPr>
          <p:grpSpPr>
            <a:xfrm>
              <a:off x="334300" y="4829049"/>
              <a:ext cx="771403" cy="288460"/>
              <a:chOff x="8164200" y="4855049"/>
              <a:chExt cx="771403" cy="288460"/>
            </a:xfrm>
          </p:grpSpPr>
          <p:sp>
            <p:nvSpPr>
              <p:cNvPr id="666" name="Google Shape;666;p13"/>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3"/>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13"/>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9" name="Google Shape;669;p13"/>
            <p:cNvGrpSpPr/>
            <p:nvPr/>
          </p:nvGrpSpPr>
          <p:grpSpPr>
            <a:xfrm>
              <a:off x="1270875" y="4784224"/>
              <a:ext cx="331646" cy="342864"/>
              <a:chOff x="8489950" y="332499"/>
              <a:chExt cx="331646" cy="342864"/>
            </a:xfrm>
          </p:grpSpPr>
          <p:sp>
            <p:nvSpPr>
              <p:cNvPr id="670" name="Google Shape;670;p13"/>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3"/>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72"/>
        <p:cNvGrpSpPr/>
        <p:nvPr/>
      </p:nvGrpSpPr>
      <p:grpSpPr>
        <a:xfrm>
          <a:off x="0" y="0"/>
          <a:ext cx="0" cy="0"/>
          <a:chOff x="0" y="0"/>
          <a:chExt cx="0" cy="0"/>
        </a:xfrm>
      </p:grpSpPr>
      <p:grpSp>
        <p:nvGrpSpPr>
          <p:cNvPr id="673" name="Google Shape;673;p14"/>
          <p:cNvGrpSpPr/>
          <p:nvPr/>
        </p:nvGrpSpPr>
        <p:grpSpPr>
          <a:xfrm>
            <a:off x="101" y="67"/>
            <a:ext cx="12192244" cy="7217675"/>
            <a:chOff x="1619453" y="1201199"/>
            <a:chExt cx="3959892" cy="2344213"/>
          </a:xfrm>
        </p:grpSpPr>
        <p:sp>
          <p:nvSpPr>
            <p:cNvPr id="674" name="Google Shape;674;p14"/>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4"/>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4"/>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4"/>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4"/>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4"/>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4"/>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4"/>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4"/>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4"/>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4"/>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4"/>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4"/>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4"/>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4"/>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4"/>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14"/>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14"/>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4"/>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4"/>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4"/>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4"/>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4"/>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4"/>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4"/>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4"/>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4"/>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4"/>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4"/>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14"/>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4"/>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4"/>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4"/>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4"/>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4"/>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9" name="Google Shape;709;p14"/>
          <p:cNvSpPr txBox="1">
            <a:spLocks noGrp="1"/>
          </p:cNvSpPr>
          <p:nvPr>
            <p:ph type="title"/>
          </p:nvPr>
        </p:nvSpPr>
        <p:spPr>
          <a:xfrm rot="-842">
            <a:off x="2828600" y="4114827"/>
            <a:ext cx="6534800" cy="806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32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710" name="Google Shape;710;p14"/>
          <p:cNvSpPr txBox="1">
            <a:spLocks noGrp="1"/>
          </p:cNvSpPr>
          <p:nvPr>
            <p:ph type="subTitle" idx="1"/>
          </p:nvPr>
        </p:nvSpPr>
        <p:spPr>
          <a:xfrm>
            <a:off x="1730800" y="2171500"/>
            <a:ext cx="8730400" cy="1921600"/>
          </a:xfrm>
          <a:prstGeom prst="rect">
            <a:avLst/>
          </a:prstGeom>
        </p:spPr>
        <p:txBody>
          <a:bodyPr spcFirstLastPara="1" wrap="square" lIns="91425" tIns="0" rIns="91425" bIns="0" anchor="b" anchorCtr="0">
            <a:noAutofit/>
          </a:bodyPr>
          <a:lstStyle>
            <a:lvl1pPr lvl="0" algn="ctr" rtl="0">
              <a:lnSpc>
                <a:spcPct val="100000"/>
              </a:lnSpc>
              <a:spcBef>
                <a:spcPts val="0"/>
              </a:spcBef>
              <a:spcAft>
                <a:spcPts val="0"/>
              </a:spcAft>
              <a:buSzPts val="1400"/>
              <a:buNone/>
              <a:defRPr sz="3200"/>
            </a:lvl1pPr>
            <a:lvl2pPr lvl="1" rtl="0">
              <a:lnSpc>
                <a:spcPct val="100000"/>
              </a:lnSpc>
              <a:spcBef>
                <a:spcPts val="2135"/>
              </a:spcBef>
              <a:spcAft>
                <a:spcPts val="0"/>
              </a:spcAft>
              <a:buSzPts val="1400"/>
              <a:buNone/>
              <a:defRPr/>
            </a:lvl2pPr>
            <a:lvl3pPr lvl="2" rtl="0">
              <a:lnSpc>
                <a:spcPct val="100000"/>
              </a:lnSpc>
              <a:spcBef>
                <a:spcPts val="2135"/>
              </a:spcBef>
              <a:spcAft>
                <a:spcPts val="0"/>
              </a:spcAft>
              <a:buSzPts val="1400"/>
              <a:buNone/>
              <a:defRPr/>
            </a:lvl3pPr>
            <a:lvl4pPr lvl="3" rtl="0">
              <a:lnSpc>
                <a:spcPct val="100000"/>
              </a:lnSpc>
              <a:spcBef>
                <a:spcPts val="2135"/>
              </a:spcBef>
              <a:spcAft>
                <a:spcPts val="0"/>
              </a:spcAft>
              <a:buSzPts val="1400"/>
              <a:buNone/>
              <a:defRPr/>
            </a:lvl4pPr>
            <a:lvl5pPr lvl="4" rtl="0">
              <a:lnSpc>
                <a:spcPct val="100000"/>
              </a:lnSpc>
              <a:spcBef>
                <a:spcPts val="2135"/>
              </a:spcBef>
              <a:spcAft>
                <a:spcPts val="0"/>
              </a:spcAft>
              <a:buSzPts val="1400"/>
              <a:buNone/>
              <a:defRPr/>
            </a:lvl5pPr>
            <a:lvl6pPr lvl="5" rtl="0">
              <a:lnSpc>
                <a:spcPct val="100000"/>
              </a:lnSpc>
              <a:spcBef>
                <a:spcPts val="2135"/>
              </a:spcBef>
              <a:spcAft>
                <a:spcPts val="0"/>
              </a:spcAft>
              <a:buSzPts val="1400"/>
              <a:buNone/>
              <a:defRPr/>
            </a:lvl6pPr>
            <a:lvl7pPr lvl="6" rtl="0">
              <a:lnSpc>
                <a:spcPct val="100000"/>
              </a:lnSpc>
              <a:spcBef>
                <a:spcPts val="2135"/>
              </a:spcBef>
              <a:spcAft>
                <a:spcPts val="0"/>
              </a:spcAft>
              <a:buSzPts val="1400"/>
              <a:buNone/>
              <a:defRPr/>
            </a:lvl7pPr>
            <a:lvl8pPr lvl="7" rtl="0">
              <a:lnSpc>
                <a:spcPct val="100000"/>
              </a:lnSpc>
              <a:spcBef>
                <a:spcPts val="2135"/>
              </a:spcBef>
              <a:spcAft>
                <a:spcPts val="0"/>
              </a:spcAft>
              <a:buSzPts val="1400"/>
              <a:buNone/>
              <a:defRPr/>
            </a:lvl8pPr>
            <a:lvl9pPr lvl="8" rtl="0">
              <a:lnSpc>
                <a:spcPct val="100000"/>
              </a:lnSpc>
              <a:spcBef>
                <a:spcPts val="2135"/>
              </a:spcBef>
              <a:spcAft>
                <a:spcPts val="2135"/>
              </a:spcAft>
              <a:buSzPts val="1400"/>
              <a:buNone/>
              <a:defRPr/>
            </a:lvl9pPr>
          </a:lstStyle>
          <a:p>
            <a:endParaRPr/>
          </a:p>
        </p:txBody>
      </p:sp>
      <p:grpSp>
        <p:nvGrpSpPr>
          <p:cNvPr id="711" name="Google Shape;711;p14"/>
          <p:cNvGrpSpPr/>
          <p:nvPr/>
        </p:nvGrpSpPr>
        <p:grpSpPr>
          <a:xfrm>
            <a:off x="-2173685" y="-252547"/>
            <a:ext cx="15686236" cy="1053867"/>
            <a:chOff x="-1630264" y="-189410"/>
            <a:chExt cx="11764677" cy="790400"/>
          </a:xfrm>
        </p:grpSpPr>
        <p:sp>
          <p:nvSpPr>
            <p:cNvPr id="712" name="Google Shape;712;p14"/>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713" name="Google Shape;713;p14"/>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714" name="Google Shape;714;p14"/>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715" name="Google Shape;715;p14"/>
            <p:cNvGrpSpPr/>
            <p:nvPr/>
          </p:nvGrpSpPr>
          <p:grpSpPr>
            <a:xfrm>
              <a:off x="6406513" y="222225"/>
              <a:ext cx="346813" cy="186675"/>
              <a:chOff x="6406513" y="269575"/>
              <a:chExt cx="346813" cy="186675"/>
            </a:xfrm>
          </p:grpSpPr>
          <p:sp>
            <p:nvSpPr>
              <p:cNvPr id="716" name="Google Shape;716;p14"/>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4"/>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8" name="Google Shape;718;p14"/>
            <p:cNvGrpSpPr/>
            <p:nvPr/>
          </p:nvGrpSpPr>
          <p:grpSpPr>
            <a:xfrm>
              <a:off x="8733500" y="-1"/>
              <a:ext cx="331646" cy="342864"/>
              <a:chOff x="8489950" y="332499"/>
              <a:chExt cx="331646" cy="342864"/>
            </a:xfrm>
          </p:grpSpPr>
          <p:sp>
            <p:nvSpPr>
              <p:cNvPr id="719" name="Google Shape;719;p14"/>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4"/>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21" name="Google Shape;721;p14"/>
          <p:cNvGrpSpPr/>
          <p:nvPr/>
        </p:nvGrpSpPr>
        <p:grpSpPr>
          <a:xfrm>
            <a:off x="-2093464" y="6081321"/>
            <a:ext cx="15363797" cy="1014667"/>
            <a:chOff x="-1570098" y="4560991"/>
            <a:chExt cx="11522848" cy="761000"/>
          </a:xfrm>
        </p:grpSpPr>
        <p:sp>
          <p:nvSpPr>
            <p:cNvPr id="722" name="Google Shape;722;p14"/>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723" name="Google Shape;723;p14"/>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724" name="Google Shape;724;p14"/>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725" name="Google Shape;725;p14"/>
            <p:cNvGrpSpPr/>
            <p:nvPr/>
          </p:nvGrpSpPr>
          <p:grpSpPr>
            <a:xfrm>
              <a:off x="334300" y="4829049"/>
              <a:ext cx="771403" cy="288460"/>
              <a:chOff x="8164200" y="4855049"/>
              <a:chExt cx="771403" cy="288460"/>
            </a:xfrm>
          </p:grpSpPr>
          <p:sp>
            <p:nvSpPr>
              <p:cNvPr id="726" name="Google Shape;726;p14"/>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4"/>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4"/>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9" name="Google Shape;729;p14"/>
            <p:cNvGrpSpPr/>
            <p:nvPr/>
          </p:nvGrpSpPr>
          <p:grpSpPr>
            <a:xfrm>
              <a:off x="1270875" y="4784224"/>
              <a:ext cx="331646" cy="342864"/>
              <a:chOff x="8489950" y="332499"/>
              <a:chExt cx="331646" cy="342864"/>
            </a:xfrm>
          </p:grpSpPr>
          <p:sp>
            <p:nvSpPr>
              <p:cNvPr id="730" name="Google Shape;730;p14"/>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4"/>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91"/>
        <p:cNvGrpSpPr/>
        <p:nvPr/>
      </p:nvGrpSpPr>
      <p:grpSpPr>
        <a:xfrm>
          <a:off x="0" y="0"/>
          <a:ext cx="0" cy="0"/>
          <a:chOff x="0" y="0"/>
          <a:chExt cx="0" cy="0"/>
        </a:xfrm>
      </p:grpSpPr>
      <p:grpSp>
        <p:nvGrpSpPr>
          <p:cNvPr id="792" name="Google Shape;792;p16"/>
          <p:cNvGrpSpPr/>
          <p:nvPr/>
        </p:nvGrpSpPr>
        <p:grpSpPr>
          <a:xfrm>
            <a:off x="101" y="67"/>
            <a:ext cx="12192244" cy="7217675"/>
            <a:chOff x="1619453" y="1201199"/>
            <a:chExt cx="3959892" cy="2344213"/>
          </a:xfrm>
        </p:grpSpPr>
        <p:sp>
          <p:nvSpPr>
            <p:cNvPr id="793" name="Google Shape;793;p16"/>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6"/>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6"/>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6"/>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6"/>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6"/>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6"/>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6"/>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6"/>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6"/>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16"/>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6"/>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6"/>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6"/>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6"/>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6"/>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6"/>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6"/>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6"/>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6"/>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6"/>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6"/>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6"/>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6"/>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6"/>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6"/>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6"/>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6"/>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16"/>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6"/>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6"/>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6"/>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6"/>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6"/>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6"/>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8" name="Google Shape;828;p16"/>
          <p:cNvSpPr txBox="1">
            <a:spLocks noGrp="1"/>
          </p:cNvSpPr>
          <p:nvPr>
            <p:ph type="title" hasCustomPrompt="1"/>
          </p:nvPr>
        </p:nvSpPr>
        <p:spPr>
          <a:xfrm>
            <a:off x="960000" y="1871517"/>
            <a:ext cx="2066800" cy="1381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6000"/>
              <a:buNone/>
              <a:defRPr sz="10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829" name="Google Shape;829;p16"/>
          <p:cNvSpPr txBox="1">
            <a:spLocks noGrp="1"/>
          </p:cNvSpPr>
          <p:nvPr>
            <p:ph type="subTitle" idx="1"/>
          </p:nvPr>
        </p:nvSpPr>
        <p:spPr>
          <a:xfrm rot="237">
            <a:off x="960000" y="4454500"/>
            <a:ext cx="5813600" cy="610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5"/>
            </a:lvl1pPr>
            <a:lvl2pPr lvl="1" rtl="0">
              <a:lnSpc>
                <a:spcPct val="100000"/>
              </a:lnSpc>
              <a:spcBef>
                <a:spcPts val="2135"/>
              </a:spcBef>
              <a:spcAft>
                <a:spcPts val="0"/>
              </a:spcAft>
              <a:buSzPts val="1400"/>
              <a:buNone/>
              <a:defRPr/>
            </a:lvl2pPr>
            <a:lvl3pPr lvl="2" rtl="0">
              <a:lnSpc>
                <a:spcPct val="100000"/>
              </a:lnSpc>
              <a:spcBef>
                <a:spcPts val="2135"/>
              </a:spcBef>
              <a:spcAft>
                <a:spcPts val="0"/>
              </a:spcAft>
              <a:buSzPts val="1400"/>
              <a:buNone/>
              <a:defRPr/>
            </a:lvl3pPr>
            <a:lvl4pPr lvl="3" rtl="0">
              <a:lnSpc>
                <a:spcPct val="100000"/>
              </a:lnSpc>
              <a:spcBef>
                <a:spcPts val="2135"/>
              </a:spcBef>
              <a:spcAft>
                <a:spcPts val="0"/>
              </a:spcAft>
              <a:buSzPts val="1400"/>
              <a:buNone/>
              <a:defRPr/>
            </a:lvl4pPr>
            <a:lvl5pPr lvl="4" rtl="0">
              <a:lnSpc>
                <a:spcPct val="100000"/>
              </a:lnSpc>
              <a:spcBef>
                <a:spcPts val="2135"/>
              </a:spcBef>
              <a:spcAft>
                <a:spcPts val="0"/>
              </a:spcAft>
              <a:buSzPts val="1400"/>
              <a:buNone/>
              <a:defRPr/>
            </a:lvl5pPr>
            <a:lvl6pPr lvl="5" rtl="0">
              <a:lnSpc>
                <a:spcPct val="100000"/>
              </a:lnSpc>
              <a:spcBef>
                <a:spcPts val="2135"/>
              </a:spcBef>
              <a:spcAft>
                <a:spcPts val="0"/>
              </a:spcAft>
              <a:buSzPts val="1400"/>
              <a:buNone/>
              <a:defRPr/>
            </a:lvl6pPr>
            <a:lvl7pPr lvl="6" rtl="0">
              <a:lnSpc>
                <a:spcPct val="100000"/>
              </a:lnSpc>
              <a:spcBef>
                <a:spcPts val="2135"/>
              </a:spcBef>
              <a:spcAft>
                <a:spcPts val="0"/>
              </a:spcAft>
              <a:buSzPts val="1400"/>
              <a:buNone/>
              <a:defRPr/>
            </a:lvl7pPr>
            <a:lvl8pPr lvl="7" rtl="0">
              <a:lnSpc>
                <a:spcPct val="100000"/>
              </a:lnSpc>
              <a:spcBef>
                <a:spcPts val="2135"/>
              </a:spcBef>
              <a:spcAft>
                <a:spcPts val="0"/>
              </a:spcAft>
              <a:buSzPts val="1400"/>
              <a:buNone/>
              <a:defRPr/>
            </a:lvl8pPr>
            <a:lvl9pPr lvl="8" rtl="0">
              <a:lnSpc>
                <a:spcPct val="100000"/>
              </a:lnSpc>
              <a:spcBef>
                <a:spcPts val="2135"/>
              </a:spcBef>
              <a:spcAft>
                <a:spcPts val="2135"/>
              </a:spcAft>
              <a:buSzPts val="1400"/>
              <a:buNone/>
              <a:defRPr/>
            </a:lvl9pPr>
          </a:lstStyle>
          <a:p>
            <a:endParaRPr/>
          </a:p>
        </p:txBody>
      </p:sp>
      <p:sp>
        <p:nvSpPr>
          <p:cNvPr id="830" name="Google Shape;830;p16"/>
          <p:cNvSpPr txBox="1">
            <a:spLocks noGrp="1"/>
          </p:cNvSpPr>
          <p:nvPr>
            <p:ph type="title" idx="2"/>
          </p:nvPr>
        </p:nvSpPr>
        <p:spPr>
          <a:xfrm>
            <a:off x="960000" y="3719601"/>
            <a:ext cx="5813600" cy="83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265"/>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grpSp>
        <p:nvGrpSpPr>
          <p:cNvPr id="831" name="Google Shape;831;p16"/>
          <p:cNvGrpSpPr/>
          <p:nvPr/>
        </p:nvGrpSpPr>
        <p:grpSpPr>
          <a:xfrm>
            <a:off x="-2173685" y="-252547"/>
            <a:ext cx="15686236" cy="1053867"/>
            <a:chOff x="-1630264" y="-189410"/>
            <a:chExt cx="11764677" cy="790400"/>
          </a:xfrm>
        </p:grpSpPr>
        <p:sp>
          <p:nvSpPr>
            <p:cNvPr id="832" name="Google Shape;832;p16"/>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833" name="Google Shape;833;p16"/>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834" name="Google Shape;834;p16"/>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835" name="Google Shape;835;p16"/>
            <p:cNvGrpSpPr/>
            <p:nvPr/>
          </p:nvGrpSpPr>
          <p:grpSpPr>
            <a:xfrm>
              <a:off x="6406513" y="222225"/>
              <a:ext cx="346813" cy="186675"/>
              <a:chOff x="6406513" y="269575"/>
              <a:chExt cx="346813" cy="186675"/>
            </a:xfrm>
          </p:grpSpPr>
          <p:sp>
            <p:nvSpPr>
              <p:cNvPr id="836" name="Google Shape;836;p16"/>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16"/>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8" name="Google Shape;838;p16"/>
            <p:cNvGrpSpPr/>
            <p:nvPr/>
          </p:nvGrpSpPr>
          <p:grpSpPr>
            <a:xfrm>
              <a:off x="8733500" y="-1"/>
              <a:ext cx="331646" cy="342864"/>
              <a:chOff x="8489950" y="332499"/>
              <a:chExt cx="331646" cy="342864"/>
            </a:xfrm>
          </p:grpSpPr>
          <p:sp>
            <p:nvSpPr>
              <p:cNvPr id="839" name="Google Shape;839;p16"/>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6"/>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1" name="Google Shape;841;p16"/>
          <p:cNvGrpSpPr/>
          <p:nvPr/>
        </p:nvGrpSpPr>
        <p:grpSpPr>
          <a:xfrm>
            <a:off x="-2093464" y="6081321"/>
            <a:ext cx="15363797" cy="1014667"/>
            <a:chOff x="-1570098" y="4560991"/>
            <a:chExt cx="11522848" cy="761000"/>
          </a:xfrm>
        </p:grpSpPr>
        <p:sp>
          <p:nvSpPr>
            <p:cNvPr id="842" name="Google Shape;842;p16"/>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843" name="Google Shape;843;p16"/>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844" name="Google Shape;844;p16"/>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845" name="Google Shape;845;p16"/>
            <p:cNvGrpSpPr/>
            <p:nvPr/>
          </p:nvGrpSpPr>
          <p:grpSpPr>
            <a:xfrm>
              <a:off x="334300" y="4829049"/>
              <a:ext cx="771403" cy="288460"/>
              <a:chOff x="8164200" y="4855049"/>
              <a:chExt cx="771403" cy="288460"/>
            </a:xfrm>
          </p:grpSpPr>
          <p:sp>
            <p:nvSpPr>
              <p:cNvPr id="846" name="Google Shape;846;p16"/>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6"/>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6"/>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9" name="Google Shape;849;p16"/>
            <p:cNvGrpSpPr/>
            <p:nvPr/>
          </p:nvGrpSpPr>
          <p:grpSpPr>
            <a:xfrm>
              <a:off x="1270875" y="4784224"/>
              <a:ext cx="331646" cy="342864"/>
              <a:chOff x="8489950" y="332499"/>
              <a:chExt cx="331646" cy="342864"/>
            </a:xfrm>
          </p:grpSpPr>
          <p:sp>
            <p:nvSpPr>
              <p:cNvPr id="850" name="Google Shape;850;p16"/>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6"/>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31D2538-C0D0-4ABC-BE2C-AB58E2F35774}"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852"/>
        <p:cNvGrpSpPr/>
        <p:nvPr/>
      </p:nvGrpSpPr>
      <p:grpSpPr>
        <a:xfrm>
          <a:off x="0" y="0"/>
          <a:ext cx="0" cy="0"/>
          <a:chOff x="0" y="0"/>
          <a:chExt cx="0" cy="0"/>
        </a:xfrm>
      </p:grpSpPr>
      <p:grpSp>
        <p:nvGrpSpPr>
          <p:cNvPr id="853" name="Google Shape;853;p17"/>
          <p:cNvGrpSpPr/>
          <p:nvPr/>
        </p:nvGrpSpPr>
        <p:grpSpPr>
          <a:xfrm>
            <a:off x="101" y="67"/>
            <a:ext cx="12192244" cy="7217675"/>
            <a:chOff x="1619453" y="1201199"/>
            <a:chExt cx="3959892" cy="2344213"/>
          </a:xfrm>
        </p:grpSpPr>
        <p:sp>
          <p:nvSpPr>
            <p:cNvPr id="854" name="Google Shape;854;p17"/>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7"/>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7"/>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7"/>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7"/>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7"/>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7"/>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7"/>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7"/>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7"/>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7"/>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7"/>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7"/>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7"/>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7"/>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7"/>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7"/>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7"/>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7"/>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7"/>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7"/>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17"/>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17"/>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7"/>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7"/>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17"/>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17"/>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7"/>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17"/>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7"/>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17"/>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7"/>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7"/>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7"/>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7"/>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9" name="Google Shape;889;p17"/>
          <p:cNvSpPr txBox="1">
            <a:spLocks noGrp="1"/>
          </p:cNvSpPr>
          <p:nvPr>
            <p:ph type="title" hasCustomPrompt="1"/>
          </p:nvPr>
        </p:nvSpPr>
        <p:spPr>
          <a:xfrm>
            <a:off x="9165200" y="1871517"/>
            <a:ext cx="2066800" cy="13812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6000"/>
              <a:buNone/>
              <a:defRPr sz="10000"/>
            </a:lvl1pPr>
            <a:lvl2pPr lvl="1" algn="r" rtl="0">
              <a:spcBef>
                <a:spcPts val="0"/>
              </a:spcBef>
              <a:spcAft>
                <a:spcPts val="0"/>
              </a:spcAft>
              <a:buSzPts val="6000"/>
              <a:buNone/>
              <a:defRPr sz="8000"/>
            </a:lvl2pPr>
            <a:lvl3pPr lvl="2" algn="r" rtl="0">
              <a:spcBef>
                <a:spcPts val="0"/>
              </a:spcBef>
              <a:spcAft>
                <a:spcPts val="0"/>
              </a:spcAft>
              <a:buSzPts val="6000"/>
              <a:buNone/>
              <a:defRPr sz="8000"/>
            </a:lvl3pPr>
            <a:lvl4pPr lvl="3" algn="r" rtl="0">
              <a:spcBef>
                <a:spcPts val="0"/>
              </a:spcBef>
              <a:spcAft>
                <a:spcPts val="0"/>
              </a:spcAft>
              <a:buSzPts val="6000"/>
              <a:buNone/>
              <a:defRPr sz="8000"/>
            </a:lvl4pPr>
            <a:lvl5pPr lvl="4" algn="r" rtl="0">
              <a:spcBef>
                <a:spcPts val="0"/>
              </a:spcBef>
              <a:spcAft>
                <a:spcPts val="0"/>
              </a:spcAft>
              <a:buSzPts val="6000"/>
              <a:buNone/>
              <a:defRPr sz="8000"/>
            </a:lvl5pPr>
            <a:lvl6pPr lvl="5" algn="r" rtl="0">
              <a:spcBef>
                <a:spcPts val="0"/>
              </a:spcBef>
              <a:spcAft>
                <a:spcPts val="0"/>
              </a:spcAft>
              <a:buSzPts val="6000"/>
              <a:buNone/>
              <a:defRPr sz="8000"/>
            </a:lvl6pPr>
            <a:lvl7pPr lvl="6" algn="r" rtl="0">
              <a:spcBef>
                <a:spcPts val="0"/>
              </a:spcBef>
              <a:spcAft>
                <a:spcPts val="0"/>
              </a:spcAft>
              <a:buSzPts val="6000"/>
              <a:buNone/>
              <a:defRPr sz="8000"/>
            </a:lvl7pPr>
            <a:lvl8pPr lvl="7" algn="r" rtl="0">
              <a:spcBef>
                <a:spcPts val="0"/>
              </a:spcBef>
              <a:spcAft>
                <a:spcPts val="0"/>
              </a:spcAft>
              <a:buSzPts val="6000"/>
              <a:buNone/>
              <a:defRPr sz="8000"/>
            </a:lvl8pPr>
            <a:lvl9pPr lvl="8" algn="r" rtl="0">
              <a:spcBef>
                <a:spcPts val="0"/>
              </a:spcBef>
              <a:spcAft>
                <a:spcPts val="0"/>
              </a:spcAft>
              <a:buSzPts val="6000"/>
              <a:buNone/>
              <a:defRPr sz="8000"/>
            </a:lvl9pPr>
          </a:lstStyle>
          <a:p>
            <a:r>
              <a:t>xx%</a:t>
            </a:r>
          </a:p>
        </p:txBody>
      </p:sp>
      <p:sp>
        <p:nvSpPr>
          <p:cNvPr id="890" name="Google Shape;890;p17"/>
          <p:cNvSpPr txBox="1">
            <a:spLocks noGrp="1"/>
          </p:cNvSpPr>
          <p:nvPr>
            <p:ph type="subTitle" idx="1"/>
          </p:nvPr>
        </p:nvSpPr>
        <p:spPr>
          <a:xfrm rot="237">
            <a:off x="5368649" y="4482617"/>
            <a:ext cx="5813600" cy="610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5"/>
            </a:lvl1pPr>
            <a:lvl2pPr lvl="1" algn="r" rtl="0">
              <a:lnSpc>
                <a:spcPct val="100000"/>
              </a:lnSpc>
              <a:spcBef>
                <a:spcPts val="2135"/>
              </a:spcBef>
              <a:spcAft>
                <a:spcPts val="0"/>
              </a:spcAft>
              <a:buSzPts val="1400"/>
              <a:buNone/>
              <a:defRPr/>
            </a:lvl2pPr>
            <a:lvl3pPr lvl="2" algn="r" rtl="0">
              <a:lnSpc>
                <a:spcPct val="100000"/>
              </a:lnSpc>
              <a:spcBef>
                <a:spcPts val="2135"/>
              </a:spcBef>
              <a:spcAft>
                <a:spcPts val="0"/>
              </a:spcAft>
              <a:buSzPts val="1400"/>
              <a:buNone/>
              <a:defRPr/>
            </a:lvl3pPr>
            <a:lvl4pPr lvl="3" algn="r" rtl="0">
              <a:lnSpc>
                <a:spcPct val="100000"/>
              </a:lnSpc>
              <a:spcBef>
                <a:spcPts val="2135"/>
              </a:spcBef>
              <a:spcAft>
                <a:spcPts val="0"/>
              </a:spcAft>
              <a:buSzPts val="1400"/>
              <a:buNone/>
              <a:defRPr/>
            </a:lvl4pPr>
            <a:lvl5pPr lvl="4" algn="r" rtl="0">
              <a:lnSpc>
                <a:spcPct val="100000"/>
              </a:lnSpc>
              <a:spcBef>
                <a:spcPts val="2135"/>
              </a:spcBef>
              <a:spcAft>
                <a:spcPts val="0"/>
              </a:spcAft>
              <a:buSzPts val="1400"/>
              <a:buNone/>
              <a:defRPr/>
            </a:lvl5pPr>
            <a:lvl6pPr lvl="5" algn="r" rtl="0">
              <a:lnSpc>
                <a:spcPct val="100000"/>
              </a:lnSpc>
              <a:spcBef>
                <a:spcPts val="2135"/>
              </a:spcBef>
              <a:spcAft>
                <a:spcPts val="0"/>
              </a:spcAft>
              <a:buSzPts val="1400"/>
              <a:buNone/>
              <a:defRPr/>
            </a:lvl6pPr>
            <a:lvl7pPr lvl="6" algn="r" rtl="0">
              <a:lnSpc>
                <a:spcPct val="100000"/>
              </a:lnSpc>
              <a:spcBef>
                <a:spcPts val="2135"/>
              </a:spcBef>
              <a:spcAft>
                <a:spcPts val="0"/>
              </a:spcAft>
              <a:buSzPts val="1400"/>
              <a:buNone/>
              <a:defRPr/>
            </a:lvl7pPr>
            <a:lvl8pPr lvl="7" algn="r" rtl="0">
              <a:lnSpc>
                <a:spcPct val="100000"/>
              </a:lnSpc>
              <a:spcBef>
                <a:spcPts val="2135"/>
              </a:spcBef>
              <a:spcAft>
                <a:spcPts val="0"/>
              </a:spcAft>
              <a:buSzPts val="1400"/>
              <a:buNone/>
              <a:defRPr/>
            </a:lvl8pPr>
            <a:lvl9pPr lvl="8" algn="r" rtl="0">
              <a:lnSpc>
                <a:spcPct val="100000"/>
              </a:lnSpc>
              <a:spcBef>
                <a:spcPts val="2135"/>
              </a:spcBef>
              <a:spcAft>
                <a:spcPts val="2135"/>
              </a:spcAft>
              <a:buSzPts val="1400"/>
              <a:buNone/>
              <a:defRPr/>
            </a:lvl9pPr>
          </a:lstStyle>
          <a:p>
            <a:endParaRPr/>
          </a:p>
        </p:txBody>
      </p:sp>
      <p:sp>
        <p:nvSpPr>
          <p:cNvPr id="891" name="Google Shape;891;p17"/>
          <p:cNvSpPr txBox="1">
            <a:spLocks noGrp="1"/>
          </p:cNvSpPr>
          <p:nvPr>
            <p:ph type="title" idx="2"/>
          </p:nvPr>
        </p:nvSpPr>
        <p:spPr>
          <a:xfrm>
            <a:off x="5368651" y="3360000"/>
            <a:ext cx="5813600" cy="11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735"/>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endParaRPr/>
          </a:p>
        </p:txBody>
      </p:sp>
      <p:grpSp>
        <p:nvGrpSpPr>
          <p:cNvPr id="892" name="Google Shape;892;p17"/>
          <p:cNvGrpSpPr/>
          <p:nvPr/>
        </p:nvGrpSpPr>
        <p:grpSpPr>
          <a:xfrm>
            <a:off x="-2173685" y="-252547"/>
            <a:ext cx="15686236" cy="1053867"/>
            <a:chOff x="-1630264" y="-189410"/>
            <a:chExt cx="11764677" cy="790400"/>
          </a:xfrm>
        </p:grpSpPr>
        <p:sp>
          <p:nvSpPr>
            <p:cNvPr id="893" name="Google Shape;893;p17"/>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894" name="Google Shape;894;p17"/>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895" name="Google Shape;895;p17"/>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896" name="Google Shape;896;p17"/>
            <p:cNvGrpSpPr/>
            <p:nvPr/>
          </p:nvGrpSpPr>
          <p:grpSpPr>
            <a:xfrm>
              <a:off x="6406513" y="222225"/>
              <a:ext cx="346813" cy="186675"/>
              <a:chOff x="6406513" y="269575"/>
              <a:chExt cx="346813" cy="186675"/>
            </a:xfrm>
          </p:grpSpPr>
          <p:sp>
            <p:nvSpPr>
              <p:cNvPr id="897" name="Google Shape;897;p17"/>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7"/>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9" name="Google Shape;899;p17"/>
            <p:cNvGrpSpPr/>
            <p:nvPr/>
          </p:nvGrpSpPr>
          <p:grpSpPr>
            <a:xfrm>
              <a:off x="8733500" y="-1"/>
              <a:ext cx="331646" cy="342864"/>
              <a:chOff x="8489950" y="332499"/>
              <a:chExt cx="331646" cy="342864"/>
            </a:xfrm>
          </p:grpSpPr>
          <p:sp>
            <p:nvSpPr>
              <p:cNvPr id="900" name="Google Shape;900;p17"/>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17"/>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02" name="Google Shape;902;p17"/>
          <p:cNvGrpSpPr/>
          <p:nvPr/>
        </p:nvGrpSpPr>
        <p:grpSpPr>
          <a:xfrm>
            <a:off x="-2093464" y="6081321"/>
            <a:ext cx="15363797" cy="1014667"/>
            <a:chOff x="-1570098" y="4560991"/>
            <a:chExt cx="11522848" cy="761000"/>
          </a:xfrm>
        </p:grpSpPr>
        <p:sp>
          <p:nvSpPr>
            <p:cNvPr id="903" name="Google Shape;903;p17"/>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904" name="Google Shape;904;p17"/>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905" name="Google Shape;905;p17"/>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906" name="Google Shape;906;p17"/>
            <p:cNvGrpSpPr/>
            <p:nvPr/>
          </p:nvGrpSpPr>
          <p:grpSpPr>
            <a:xfrm>
              <a:off x="334300" y="4829049"/>
              <a:ext cx="771403" cy="288460"/>
              <a:chOff x="8164200" y="4855049"/>
              <a:chExt cx="771403" cy="288460"/>
            </a:xfrm>
          </p:grpSpPr>
          <p:sp>
            <p:nvSpPr>
              <p:cNvPr id="907" name="Google Shape;907;p17"/>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17"/>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7"/>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0" name="Google Shape;910;p17"/>
            <p:cNvGrpSpPr/>
            <p:nvPr/>
          </p:nvGrpSpPr>
          <p:grpSpPr>
            <a:xfrm>
              <a:off x="1270875" y="4784224"/>
              <a:ext cx="331646" cy="342864"/>
              <a:chOff x="8489950" y="332499"/>
              <a:chExt cx="331646" cy="342864"/>
            </a:xfrm>
          </p:grpSpPr>
          <p:sp>
            <p:nvSpPr>
              <p:cNvPr id="911" name="Google Shape;911;p17"/>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17"/>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153"/>
        <p:cNvGrpSpPr/>
        <p:nvPr/>
      </p:nvGrpSpPr>
      <p:grpSpPr>
        <a:xfrm>
          <a:off x="0" y="0"/>
          <a:ext cx="0" cy="0"/>
          <a:chOff x="0" y="0"/>
          <a:chExt cx="0" cy="0"/>
        </a:xfrm>
      </p:grpSpPr>
      <p:grpSp>
        <p:nvGrpSpPr>
          <p:cNvPr id="1154" name="Google Shape;1154;p22"/>
          <p:cNvGrpSpPr/>
          <p:nvPr/>
        </p:nvGrpSpPr>
        <p:grpSpPr>
          <a:xfrm>
            <a:off x="101" y="67"/>
            <a:ext cx="12192244" cy="7217675"/>
            <a:chOff x="1619453" y="1201199"/>
            <a:chExt cx="3959892" cy="2344213"/>
          </a:xfrm>
        </p:grpSpPr>
        <p:sp>
          <p:nvSpPr>
            <p:cNvPr id="1155" name="Google Shape;1155;p22"/>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22"/>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2"/>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2"/>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22"/>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2"/>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2"/>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2"/>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2"/>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2"/>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22"/>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22"/>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2"/>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22"/>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22"/>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22"/>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22"/>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22"/>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22"/>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22"/>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22"/>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22"/>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22"/>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22"/>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22"/>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22"/>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22"/>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22"/>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22"/>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22"/>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22"/>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22"/>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22"/>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22"/>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2"/>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0" name="Google Shape;1190;p22"/>
          <p:cNvSpPr txBox="1">
            <a:spLocks noGrp="1"/>
          </p:cNvSpPr>
          <p:nvPr>
            <p:ph type="body" idx="1"/>
          </p:nvPr>
        </p:nvSpPr>
        <p:spPr>
          <a:xfrm>
            <a:off x="960000" y="1870800"/>
            <a:ext cx="5004400" cy="3935200"/>
          </a:xfrm>
          <a:prstGeom prst="rect">
            <a:avLst/>
          </a:prstGeom>
        </p:spPr>
        <p:txBody>
          <a:bodyPr spcFirstLastPara="1" wrap="square" lIns="91425" tIns="91425" rIns="91425" bIns="91425" anchor="t" anchorCtr="0">
            <a:noAutofit/>
          </a:bodyPr>
          <a:lstStyle>
            <a:lvl1pPr marL="609600" lvl="0" indent="-423545" rtl="0">
              <a:lnSpc>
                <a:spcPct val="115000"/>
              </a:lnSpc>
              <a:spcBef>
                <a:spcPts val="0"/>
              </a:spcBef>
              <a:spcAft>
                <a:spcPts val="0"/>
              </a:spcAft>
              <a:buClr>
                <a:schemeClr val="accent5"/>
              </a:buClr>
              <a:buSzPts val="1400"/>
              <a:buChar char="●"/>
              <a:defRPr/>
            </a:lvl1pPr>
            <a:lvl2pPr marL="1219200" lvl="1" indent="-423545" rtl="0">
              <a:lnSpc>
                <a:spcPct val="115000"/>
              </a:lnSpc>
              <a:spcBef>
                <a:spcPts val="0"/>
              </a:spcBef>
              <a:spcAft>
                <a:spcPts val="0"/>
              </a:spcAft>
              <a:buSzPts val="1400"/>
              <a:buChar char="○"/>
              <a:defRPr/>
            </a:lvl2pPr>
            <a:lvl3pPr marL="1828800" lvl="2" indent="-423545" rtl="0">
              <a:lnSpc>
                <a:spcPct val="115000"/>
              </a:lnSpc>
              <a:spcBef>
                <a:spcPts val="2135"/>
              </a:spcBef>
              <a:spcAft>
                <a:spcPts val="0"/>
              </a:spcAft>
              <a:buSzPts val="1400"/>
              <a:buChar char="■"/>
              <a:defRPr/>
            </a:lvl3pPr>
            <a:lvl4pPr marL="2438400" lvl="3" indent="-423545" rtl="0">
              <a:lnSpc>
                <a:spcPct val="115000"/>
              </a:lnSpc>
              <a:spcBef>
                <a:spcPts val="2135"/>
              </a:spcBef>
              <a:spcAft>
                <a:spcPts val="0"/>
              </a:spcAft>
              <a:buSzPts val="1400"/>
              <a:buChar char="●"/>
              <a:defRPr/>
            </a:lvl4pPr>
            <a:lvl5pPr marL="3048000" lvl="4" indent="-423545" rtl="0">
              <a:lnSpc>
                <a:spcPct val="115000"/>
              </a:lnSpc>
              <a:spcBef>
                <a:spcPts val="2135"/>
              </a:spcBef>
              <a:spcAft>
                <a:spcPts val="0"/>
              </a:spcAft>
              <a:buSzPts val="1400"/>
              <a:buChar char="○"/>
              <a:defRPr/>
            </a:lvl5pPr>
            <a:lvl6pPr marL="3657600" lvl="5" indent="-423545" rtl="0">
              <a:lnSpc>
                <a:spcPct val="115000"/>
              </a:lnSpc>
              <a:spcBef>
                <a:spcPts val="2135"/>
              </a:spcBef>
              <a:spcAft>
                <a:spcPts val="0"/>
              </a:spcAft>
              <a:buSzPts val="1400"/>
              <a:buChar char="■"/>
              <a:defRPr/>
            </a:lvl6pPr>
            <a:lvl7pPr marL="4267200" lvl="6" indent="-423545" rtl="0">
              <a:lnSpc>
                <a:spcPct val="115000"/>
              </a:lnSpc>
              <a:spcBef>
                <a:spcPts val="2135"/>
              </a:spcBef>
              <a:spcAft>
                <a:spcPts val="0"/>
              </a:spcAft>
              <a:buSzPts val="1400"/>
              <a:buChar char="●"/>
              <a:defRPr/>
            </a:lvl7pPr>
            <a:lvl8pPr marL="4876800" lvl="7" indent="-423545" rtl="0">
              <a:lnSpc>
                <a:spcPct val="115000"/>
              </a:lnSpc>
              <a:spcBef>
                <a:spcPts val="2135"/>
              </a:spcBef>
              <a:spcAft>
                <a:spcPts val="0"/>
              </a:spcAft>
              <a:buSzPts val="1400"/>
              <a:buChar char="○"/>
              <a:defRPr/>
            </a:lvl8pPr>
            <a:lvl9pPr marL="5486400" lvl="8" indent="-423545" rtl="0">
              <a:lnSpc>
                <a:spcPct val="115000"/>
              </a:lnSpc>
              <a:spcBef>
                <a:spcPts val="2135"/>
              </a:spcBef>
              <a:spcAft>
                <a:spcPts val="2135"/>
              </a:spcAft>
              <a:buSzPts val="1400"/>
              <a:buChar char="■"/>
              <a:defRPr/>
            </a:lvl9pPr>
          </a:lstStyle>
          <a:p>
            <a:endParaRPr/>
          </a:p>
        </p:txBody>
      </p:sp>
      <p:sp>
        <p:nvSpPr>
          <p:cNvPr id="1191" name="Google Shape;1191;p22"/>
          <p:cNvSpPr txBox="1">
            <a:spLocks noGrp="1"/>
          </p:cNvSpPr>
          <p:nvPr>
            <p:ph type="body" idx="2"/>
          </p:nvPr>
        </p:nvSpPr>
        <p:spPr>
          <a:xfrm>
            <a:off x="6227600" y="2865000"/>
            <a:ext cx="5004400" cy="2941200"/>
          </a:xfrm>
          <a:prstGeom prst="rect">
            <a:avLst/>
          </a:prstGeom>
        </p:spPr>
        <p:txBody>
          <a:bodyPr spcFirstLastPara="1" wrap="square" lIns="91425" tIns="91425" rIns="91425" bIns="91425" anchor="t" anchorCtr="0">
            <a:noAutofit/>
          </a:bodyPr>
          <a:lstStyle>
            <a:lvl1pPr marL="609600" lvl="0" indent="-423545" rtl="0">
              <a:lnSpc>
                <a:spcPct val="115000"/>
              </a:lnSpc>
              <a:spcBef>
                <a:spcPts val="0"/>
              </a:spcBef>
              <a:spcAft>
                <a:spcPts val="0"/>
              </a:spcAft>
              <a:buClr>
                <a:schemeClr val="lt1"/>
              </a:buClr>
              <a:buSzPts val="1400"/>
              <a:buChar char="●"/>
              <a:defRPr/>
            </a:lvl1pPr>
            <a:lvl2pPr marL="1219200" lvl="1" indent="-423545" rtl="0">
              <a:lnSpc>
                <a:spcPct val="115000"/>
              </a:lnSpc>
              <a:spcBef>
                <a:spcPts val="0"/>
              </a:spcBef>
              <a:spcAft>
                <a:spcPts val="0"/>
              </a:spcAft>
              <a:buSzPts val="1400"/>
              <a:buChar char="○"/>
              <a:defRPr/>
            </a:lvl2pPr>
            <a:lvl3pPr marL="1828800" lvl="2" indent="-423545" rtl="0">
              <a:lnSpc>
                <a:spcPct val="115000"/>
              </a:lnSpc>
              <a:spcBef>
                <a:spcPts val="2135"/>
              </a:spcBef>
              <a:spcAft>
                <a:spcPts val="0"/>
              </a:spcAft>
              <a:buSzPts val="1400"/>
              <a:buChar char="■"/>
              <a:defRPr/>
            </a:lvl3pPr>
            <a:lvl4pPr marL="2438400" lvl="3" indent="-423545" rtl="0">
              <a:lnSpc>
                <a:spcPct val="115000"/>
              </a:lnSpc>
              <a:spcBef>
                <a:spcPts val="2135"/>
              </a:spcBef>
              <a:spcAft>
                <a:spcPts val="0"/>
              </a:spcAft>
              <a:buSzPts val="1400"/>
              <a:buChar char="●"/>
              <a:defRPr/>
            </a:lvl4pPr>
            <a:lvl5pPr marL="3048000" lvl="4" indent="-423545" rtl="0">
              <a:lnSpc>
                <a:spcPct val="115000"/>
              </a:lnSpc>
              <a:spcBef>
                <a:spcPts val="2135"/>
              </a:spcBef>
              <a:spcAft>
                <a:spcPts val="0"/>
              </a:spcAft>
              <a:buSzPts val="1400"/>
              <a:buChar char="○"/>
              <a:defRPr/>
            </a:lvl5pPr>
            <a:lvl6pPr marL="3657600" lvl="5" indent="-423545" rtl="0">
              <a:lnSpc>
                <a:spcPct val="115000"/>
              </a:lnSpc>
              <a:spcBef>
                <a:spcPts val="2135"/>
              </a:spcBef>
              <a:spcAft>
                <a:spcPts val="0"/>
              </a:spcAft>
              <a:buSzPts val="1400"/>
              <a:buChar char="■"/>
              <a:defRPr/>
            </a:lvl6pPr>
            <a:lvl7pPr marL="4267200" lvl="6" indent="-423545" rtl="0">
              <a:lnSpc>
                <a:spcPct val="115000"/>
              </a:lnSpc>
              <a:spcBef>
                <a:spcPts val="2135"/>
              </a:spcBef>
              <a:spcAft>
                <a:spcPts val="0"/>
              </a:spcAft>
              <a:buSzPts val="1400"/>
              <a:buChar char="●"/>
              <a:defRPr/>
            </a:lvl7pPr>
            <a:lvl8pPr marL="4876800" lvl="7" indent="-423545" rtl="0">
              <a:lnSpc>
                <a:spcPct val="115000"/>
              </a:lnSpc>
              <a:spcBef>
                <a:spcPts val="2135"/>
              </a:spcBef>
              <a:spcAft>
                <a:spcPts val="0"/>
              </a:spcAft>
              <a:buSzPts val="1400"/>
              <a:buChar char="○"/>
              <a:defRPr/>
            </a:lvl8pPr>
            <a:lvl9pPr marL="5486400" lvl="8" indent="-423545" rtl="0">
              <a:lnSpc>
                <a:spcPct val="115000"/>
              </a:lnSpc>
              <a:spcBef>
                <a:spcPts val="2135"/>
              </a:spcBef>
              <a:spcAft>
                <a:spcPts val="2135"/>
              </a:spcAft>
              <a:buSzPts val="1400"/>
              <a:buChar char="■"/>
              <a:defRPr/>
            </a:lvl9pPr>
          </a:lstStyle>
          <a:p>
            <a:endParaRPr/>
          </a:p>
        </p:txBody>
      </p:sp>
      <p:sp>
        <p:nvSpPr>
          <p:cNvPr id="1192" name="Google Shape;1192;p22"/>
          <p:cNvSpPr txBox="1">
            <a:spLocks noGrp="1"/>
          </p:cNvSpPr>
          <p:nvPr>
            <p:ph type="title"/>
          </p:nvPr>
        </p:nvSpPr>
        <p:spPr>
          <a:xfrm>
            <a:off x="960000" y="743712"/>
            <a:ext cx="10272000" cy="84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735"/>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93" name="Google Shape;1193;p22"/>
          <p:cNvGrpSpPr/>
          <p:nvPr/>
        </p:nvGrpSpPr>
        <p:grpSpPr>
          <a:xfrm>
            <a:off x="-2173685" y="-252547"/>
            <a:ext cx="15686236" cy="1053867"/>
            <a:chOff x="-1630264" y="-189410"/>
            <a:chExt cx="11764677" cy="790400"/>
          </a:xfrm>
        </p:grpSpPr>
        <p:sp>
          <p:nvSpPr>
            <p:cNvPr id="1194" name="Google Shape;1194;p22"/>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195" name="Google Shape;1195;p22"/>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1196" name="Google Shape;1196;p22"/>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1197" name="Google Shape;1197;p22"/>
            <p:cNvGrpSpPr/>
            <p:nvPr/>
          </p:nvGrpSpPr>
          <p:grpSpPr>
            <a:xfrm>
              <a:off x="6406513" y="222225"/>
              <a:ext cx="346813" cy="186675"/>
              <a:chOff x="6406513" y="269575"/>
              <a:chExt cx="346813" cy="186675"/>
            </a:xfrm>
          </p:grpSpPr>
          <p:sp>
            <p:nvSpPr>
              <p:cNvPr id="1198" name="Google Shape;1198;p22"/>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22"/>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0" name="Google Shape;1200;p22"/>
            <p:cNvGrpSpPr/>
            <p:nvPr/>
          </p:nvGrpSpPr>
          <p:grpSpPr>
            <a:xfrm>
              <a:off x="8733500" y="-1"/>
              <a:ext cx="331646" cy="342864"/>
              <a:chOff x="8489950" y="332499"/>
              <a:chExt cx="331646" cy="342864"/>
            </a:xfrm>
          </p:grpSpPr>
          <p:sp>
            <p:nvSpPr>
              <p:cNvPr id="1201" name="Google Shape;1201;p22"/>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22"/>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203" name="Google Shape;1203;p22"/>
          <p:cNvGrpSpPr/>
          <p:nvPr/>
        </p:nvGrpSpPr>
        <p:grpSpPr>
          <a:xfrm>
            <a:off x="-2093464" y="6081321"/>
            <a:ext cx="15363797" cy="1014667"/>
            <a:chOff x="-1570098" y="4560991"/>
            <a:chExt cx="11522848" cy="761000"/>
          </a:xfrm>
        </p:grpSpPr>
        <p:sp>
          <p:nvSpPr>
            <p:cNvPr id="1204" name="Google Shape;1204;p22"/>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205" name="Google Shape;1205;p22"/>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1206" name="Google Shape;1206;p22"/>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1207" name="Google Shape;1207;p22"/>
            <p:cNvGrpSpPr/>
            <p:nvPr/>
          </p:nvGrpSpPr>
          <p:grpSpPr>
            <a:xfrm>
              <a:off x="334300" y="4829049"/>
              <a:ext cx="771403" cy="288460"/>
              <a:chOff x="8164200" y="4855049"/>
              <a:chExt cx="771403" cy="288460"/>
            </a:xfrm>
          </p:grpSpPr>
          <p:sp>
            <p:nvSpPr>
              <p:cNvPr id="1208" name="Google Shape;1208;p22"/>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22"/>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2"/>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1" name="Google Shape;1211;p22"/>
            <p:cNvGrpSpPr/>
            <p:nvPr/>
          </p:nvGrpSpPr>
          <p:grpSpPr>
            <a:xfrm>
              <a:off x="1270875" y="4784224"/>
              <a:ext cx="331646" cy="342864"/>
              <a:chOff x="8489950" y="332499"/>
              <a:chExt cx="331646" cy="342864"/>
            </a:xfrm>
          </p:grpSpPr>
          <p:sp>
            <p:nvSpPr>
              <p:cNvPr id="1212" name="Google Shape;1212;p22"/>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22"/>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552"/>
        <p:cNvGrpSpPr/>
        <p:nvPr/>
      </p:nvGrpSpPr>
      <p:grpSpPr>
        <a:xfrm>
          <a:off x="0" y="0"/>
          <a:ext cx="0" cy="0"/>
          <a:chOff x="0" y="0"/>
          <a:chExt cx="0" cy="0"/>
        </a:xfrm>
      </p:grpSpPr>
      <p:grpSp>
        <p:nvGrpSpPr>
          <p:cNvPr id="1553" name="Google Shape;1553;p28"/>
          <p:cNvGrpSpPr/>
          <p:nvPr/>
        </p:nvGrpSpPr>
        <p:grpSpPr>
          <a:xfrm>
            <a:off x="101" y="67"/>
            <a:ext cx="12192244" cy="7217675"/>
            <a:chOff x="1619453" y="1201199"/>
            <a:chExt cx="3959892" cy="2344213"/>
          </a:xfrm>
        </p:grpSpPr>
        <p:sp>
          <p:nvSpPr>
            <p:cNvPr id="1554" name="Google Shape;1554;p28"/>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28"/>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28"/>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28"/>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28"/>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28"/>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28"/>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28"/>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28"/>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28"/>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4" name="Google Shape;1564;p28"/>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28"/>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28"/>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28"/>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28"/>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28"/>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28"/>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28"/>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28"/>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28"/>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28"/>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28"/>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28"/>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28"/>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28"/>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28"/>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28"/>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28"/>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28"/>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28"/>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28"/>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28"/>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28"/>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28"/>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28"/>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89" name="Google Shape;1589;p28"/>
          <p:cNvSpPr txBox="1">
            <a:spLocks noGrp="1"/>
          </p:cNvSpPr>
          <p:nvPr>
            <p:ph type="subTitle" idx="1"/>
          </p:nvPr>
        </p:nvSpPr>
        <p:spPr>
          <a:xfrm>
            <a:off x="960000" y="4253667"/>
            <a:ext cx="32296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5"/>
              </a:spcBef>
              <a:spcAft>
                <a:spcPts val="0"/>
              </a:spcAft>
              <a:buSzPts val="1400"/>
              <a:buNone/>
              <a:defRPr/>
            </a:lvl3pPr>
            <a:lvl4pPr lvl="3" algn="ctr" rtl="0">
              <a:lnSpc>
                <a:spcPct val="100000"/>
              </a:lnSpc>
              <a:spcBef>
                <a:spcPts val="2135"/>
              </a:spcBef>
              <a:spcAft>
                <a:spcPts val="0"/>
              </a:spcAft>
              <a:buSzPts val="1400"/>
              <a:buNone/>
              <a:defRPr/>
            </a:lvl4pPr>
            <a:lvl5pPr lvl="4" algn="ctr" rtl="0">
              <a:lnSpc>
                <a:spcPct val="100000"/>
              </a:lnSpc>
              <a:spcBef>
                <a:spcPts val="2135"/>
              </a:spcBef>
              <a:spcAft>
                <a:spcPts val="0"/>
              </a:spcAft>
              <a:buSzPts val="1400"/>
              <a:buNone/>
              <a:defRPr/>
            </a:lvl5pPr>
            <a:lvl6pPr lvl="5" algn="ctr" rtl="0">
              <a:lnSpc>
                <a:spcPct val="100000"/>
              </a:lnSpc>
              <a:spcBef>
                <a:spcPts val="2135"/>
              </a:spcBef>
              <a:spcAft>
                <a:spcPts val="0"/>
              </a:spcAft>
              <a:buSzPts val="1400"/>
              <a:buNone/>
              <a:defRPr/>
            </a:lvl6pPr>
            <a:lvl7pPr lvl="6" algn="ctr" rtl="0">
              <a:lnSpc>
                <a:spcPct val="100000"/>
              </a:lnSpc>
              <a:spcBef>
                <a:spcPts val="2135"/>
              </a:spcBef>
              <a:spcAft>
                <a:spcPts val="0"/>
              </a:spcAft>
              <a:buSzPts val="1400"/>
              <a:buNone/>
              <a:defRPr/>
            </a:lvl7pPr>
            <a:lvl8pPr lvl="7" algn="ctr" rtl="0">
              <a:lnSpc>
                <a:spcPct val="100000"/>
              </a:lnSpc>
              <a:spcBef>
                <a:spcPts val="2135"/>
              </a:spcBef>
              <a:spcAft>
                <a:spcPts val="0"/>
              </a:spcAft>
              <a:buSzPts val="1400"/>
              <a:buNone/>
              <a:defRPr/>
            </a:lvl8pPr>
            <a:lvl9pPr lvl="8" algn="ctr" rtl="0">
              <a:lnSpc>
                <a:spcPct val="100000"/>
              </a:lnSpc>
              <a:spcBef>
                <a:spcPts val="2135"/>
              </a:spcBef>
              <a:spcAft>
                <a:spcPts val="2135"/>
              </a:spcAft>
              <a:buSzPts val="1400"/>
              <a:buNone/>
              <a:defRPr/>
            </a:lvl9pPr>
          </a:lstStyle>
          <a:p>
            <a:endParaRPr/>
          </a:p>
        </p:txBody>
      </p:sp>
      <p:sp>
        <p:nvSpPr>
          <p:cNvPr id="1590" name="Google Shape;1590;p28"/>
          <p:cNvSpPr txBox="1">
            <a:spLocks noGrp="1"/>
          </p:cNvSpPr>
          <p:nvPr>
            <p:ph type="subTitle" idx="2"/>
          </p:nvPr>
        </p:nvSpPr>
        <p:spPr>
          <a:xfrm>
            <a:off x="8002400" y="4253667"/>
            <a:ext cx="32296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5"/>
              </a:spcBef>
              <a:spcAft>
                <a:spcPts val="0"/>
              </a:spcAft>
              <a:buSzPts val="1400"/>
              <a:buNone/>
              <a:defRPr/>
            </a:lvl2pPr>
            <a:lvl3pPr lvl="2" algn="ctr" rtl="0">
              <a:lnSpc>
                <a:spcPct val="100000"/>
              </a:lnSpc>
              <a:spcBef>
                <a:spcPts val="2135"/>
              </a:spcBef>
              <a:spcAft>
                <a:spcPts val="0"/>
              </a:spcAft>
              <a:buSzPts val="1400"/>
              <a:buNone/>
              <a:defRPr/>
            </a:lvl3pPr>
            <a:lvl4pPr lvl="3" algn="ctr" rtl="0">
              <a:lnSpc>
                <a:spcPct val="100000"/>
              </a:lnSpc>
              <a:spcBef>
                <a:spcPts val="2135"/>
              </a:spcBef>
              <a:spcAft>
                <a:spcPts val="0"/>
              </a:spcAft>
              <a:buSzPts val="1400"/>
              <a:buNone/>
              <a:defRPr/>
            </a:lvl4pPr>
            <a:lvl5pPr lvl="4" algn="ctr" rtl="0">
              <a:lnSpc>
                <a:spcPct val="100000"/>
              </a:lnSpc>
              <a:spcBef>
                <a:spcPts val="2135"/>
              </a:spcBef>
              <a:spcAft>
                <a:spcPts val="0"/>
              </a:spcAft>
              <a:buSzPts val="1400"/>
              <a:buNone/>
              <a:defRPr/>
            </a:lvl5pPr>
            <a:lvl6pPr lvl="5" algn="ctr" rtl="0">
              <a:lnSpc>
                <a:spcPct val="100000"/>
              </a:lnSpc>
              <a:spcBef>
                <a:spcPts val="2135"/>
              </a:spcBef>
              <a:spcAft>
                <a:spcPts val="0"/>
              </a:spcAft>
              <a:buSzPts val="1400"/>
              <a:buNone/>
              <a:defRPr/>
            </a:lvl6pPr>
            <a:lvl7pPr lvl="6" algn="ctr" rtl="0">
              <a:lnSpc>
                <a:spcPct val="100000"/>
              </a:lnSpc>
              <a:spcBef>
                <a:spcPts val="2135"/>
              </a:spcBef>
              <a:spcAft>
                <a:spcPts val="0"/>
              </a:spcAft>
              <a:buSzPts val="1400"/>
              <a:buNone/>
              <a:defRPr/>
            </a:lvl7pPr>
            <a:lvl8pPr lvl="7" algn="ctr" rtl="0">
              <a:lnSpc>
                <a:spcPct val="100000"/>
              </a:lnSpc>
              <a:spcBef>
                <a:spcPts val="2135"/>
              </a:spcBef>
              <a:spcAft>
                <a:spcPts val="0"/>
              </a:spcAft>
              <a:buSzPts val="1400"/>
              <a:buNone/>
              <a:defRPr/>
            </a:lvl8pPr>
            <a:lvl9pPr lvl="8" algn="ctr" rtl="0">
              <a:lnSpc>
                <a:spcPct val="100000"/>
              </a:lnSpc>
              <a:spcBef>
                <a:spcPts val="2135"/>
              </a:spcBef>
              <a:spcAft>
                <a:spcPts val="2135"/>
              </a:spcAft>
              <a:buSzPts val="1400"/>
              <a:buNone/>
              <a:defRPr/>
            </a:lvl9pPr>
          </a:lstStyle>
          <a:p>
            <a:endParaRPr/>
          </a:p>
        </p:txBody>
      </p:sp>
      <p:sp>
        <p:nvSpPr>
          <p:cNvPr id="1591" name="Google Shape;1591;p28"/>
          <p:cNvSpPr txBox="1">
            <a:spLocks noGrp="1"/>
          </p:cNvSpPr>
          <p:nvPr>
            <p:ph type="title" hasCustomPrompt="1"/>
          </p:nvPr>
        </p:nvSpPr>
        <p:spPr>
          <a:xfrm>
            <a:off x="960028" y="2654900"/>
            <a:ext cx="3229600" cy="101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5"/>
            </a:lvl1pPr>
            <a:lvl2pPr lvl="1" algn="ctr" rtl="0">
              <a:spcBef>
                <a:spcPts val="0"/>
              </a:spcBef>
              <a:spcAft>
                <a:spcPts val="0"/>
              </a:spcAft>
              <a:buSzPts val="4000"/>
              <a:buNone/>
              <a:defRPr sz="5335"/>
            </a:lvl2pPr>
            <a:lvl3pPr lvl="2" algn="ctr" rtl="0">
              <a:spcBef>
                <a:spcPts val="0"/>
              </a:spcBef>
              <a:spcAft>
                <a:spcPts val="0"/>
              </a:spcAft>
              <a:buSzPts val="4000"/>
              <a:buNone/>
              <a:defRPr sz="5335"/>
            </a:lvl3pPr>
            <a:lvl4pPr lvl="3" algn="ctr" rtl="0">
              <a:spcBef>
                <a:spcPts val="0"/>
              </a:spcBef>
              <a:spcAft>
                <a:spcPts val="0"/>
              </a:spcAft>
              <a:buSzPts val="4000"/>
              <a:buNone/>
              <a:defRPr sz="5335"/>
            </a:lvl4pPr>
            <a:lvl5pPr lvl="4" algn="ctr" rtl="0">
              <a:spcBef>
                <a:spcPts val="0"/>
              </a:spcBef>
              <a:spcAft>
                <a:spcPts val="0"/>
              </a:spcAft>
              <a:buSzPts val="4000"/>
              <a:buNone/>
              <a:defRPr sz="5335"/>
            </a:lvl5pPr>
            <a:lvl6pPr lvl="5" algn="ctr" rtl="0">
              <a:spcBef>
                <a:spcPts val="0"/>
              </a:spcBef>
              <a:spcAft>
                <a:spcPts val="0"/>
              </a:spcAft>
              <a:buSzPts val="4000"/>
              <a:buNone/>
              <a:defRPr sz="5335"/>
            </a:lvl6pPr>
            <a:lvl7pPr lvl="6" algn="ctr" rtl="0">
              <a:spcBef>
                <a:spcPts val="0"/>
              </a:spcBef>
              <a:spcAft>
                <a:spcPts val="0"/>
              </a:spcAft>
              <a:buSzPts val="4000"/>
              <a:buNone/>
              <a:defRPr sz="5335"/>
            </a:lvl7pPr>
            <a:lvl8pPr lvl="7" algn="ctr" rtl="0">
              <a:spcBef>
                <a:spcPts val="0"/>
              </a:spcBef>
              <a:spcAft>
                <a:spcPts val="0"/>
              </a:spcAft>
              <a:buSzPts val="4000"/>
              <a:buNone/>
              <a:defRPr sz="5335"/>
            </a:lvl8pPr>
            <a:lvl9pPr lvl="8" algn="ctr" rtl="0">
              <a:spcBef>
                <a:spcPts val="0"/>
              </a:spcBef>
              <a:spcAft>
                <a:spcPts val="0"/>
              </a:spcAft>
              <a:buSzPts val="4000"/>
              <a:buNone/>
              <a:defRPr sz="5335"/>
            </a:lvl9pPr>
          </a:lstStyle>
          <a:p>
            <a:r>
              <a:t>xx%</a:t>
            </a:r>
          </a:p>
        </p:txBody>
      </p:sp>
      <p:sp>
        <p:nvSpPr>
          <p:cNvPr id="1592" name="Google Shape;1592;p28"/>
          <p:cNvSpPr txBox="1">
            <a:spLocks noGrp="1"/>
          </p:cNvSpPr>
          <p:nvPr>
            <p:ph type="title" idx="3" hasCustomPrompt="1"/>
          </p:nvPr>
        </p:nvSpPr>
        <p:spPr>
          <a:xfrm>
            <a:off x="8002428" y="2654900"/>
            <a:ext cx="3229600" cy="101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5">
                <a:solidFill>
                  <a:schemeClr val="dk1"/>
                </a:solidFill>
              </a:defRPr>
            </a:lvl1pPr>
            <a:lvl2pPr lvl="1" algn="ctr" rtl="0">
              <a:spcBef>
                <a:spcPts val="0"/>
              </a:spcBef>
              <a:spcAft>
                <a:spcPts val="0"/>
              </a:spcAft>
              <a:buSzPts val="4000"/>
              <a:buNone/>
              <a:defRPr sz="5335"/>
            </a:lvl2pPr>
            <a:lvl3pPr lvl="2" algn="ctr" rtl="0">
              <a:spcBef>
                <a:spcPts val="0"/>
              </a:spcBef>
              <a:spcAft>
                <a:spcPts val="0"/>
              </a:spcAft>
              <a:buSzPts val="4000"/>
              <a:buNone/>
              <a:defRPr sz="5335"/>
            </a:lvl3pPr>
            <a:lvl4pPr lvl="3" algn="ctr" rtl="0">
              <a:spcBef>
                <a:spcPts val="0"/>
              </a:spcBef>
              <a:spcAft>
                <a:spcPts val="0"/>
              </a:spcAft>
              <a:buSzPts val="4000"/>
              <a:buNone/>
              <a:defRPr sz="5335"/>
            </a:lvl4pPr>
            <a:lvl5pPr lvl="4" algn="ctr" rtl="0">
              <a:spcBef>
                <a:spcPts val="0"/>
              </a:spcBef>
              <a:spcAft>
                <a:spcPts val="0"/>
              </a:spcAft>
              <a:buSzPts val="4000"/>
              <a:buNone/>
              <a:defRPr sz="5335"/>
            </a:lvl5pPr>
            <a:lvl6pPr lvl="5" algn="ctr" rtl="0">
              <a:spcBef>
                <a:spcPts val="0"/>
              </a:spcBef>
              <a:spcAft>
                <a:spcPts val="0"/>
              </a:spcAft>
              <a:buSzPts val="4000"/>
              <a:buNone/>
              <a:defRPr sz="5335"/>
            </a:lvl6pPr>
            <a:lvl7pPr lvl="6" algn="ctr" rtl="0">
              <a:spcBef>
                <a:spcPts val="0"/>
              </a:spcBef>
              <a:spcAft>
                <a:spcPts val="0"/>
              </a:spcAft>
              <a:buSzPts val="4000"/>
              <a:buNone/>
              <a:defRPr sz="5335"/>
            </a:lvl7pPr>
            <a:lvl8pPr lvl="7" algn="ctr" rtl="0">
              <a:spcBef>
                <a:spcPts val="0"/>
              </a:spcBef>
              <a:spcAft>
                <a:spcPts val="0"/>
              </a:spcAft>
              <a:buSzPts val="4000"/>
              <a:buNone/>
              <a:defRPr sz="5335"/>
            </a:lvl8pPr>
            <a:lvl9pPr lvl="8" algn="ctr" rtl="0">
              <a:spcBef>
                <a:spcPts val="0"/>
              </a:spcBef>
              <a:spcAft>
                <a:spcPts val="0"/>
              </a:spcAft>
              <a:buSzPts val="4000"/>
              <a:buNone/>
              <a:defRPr sz="5335"/>
            </a:lvl9pPr>
          </a:lstStyle>
          <a:p>
            <a:r>
              <a:t>xx%</a:t>
            </a:r>
          </a:p>
        </p:txBody>
      </p:sp>
      <p:sp>
        <p:nvSpPr>
          <p:cNvPr id="1593" name="Google Shape;1593;p28"/>
          <p:cNvSpPr txBox="1">
            <a:spLocks noGrp="1"/>
          </p:cNvSpPr>
          <p:nvPr>
            <p:ph type="title" idx="4"/>
          </p:nvPr>
        </p:nvSpPr>
        <p:spPr>
          <a:xfrm>
            <a:off x="960000" y="3861667"/>
            <a:ext cx="3229600" cy="392000"/>
          </a:xfrm>
          <a:prstGeom prst="rect">
            <a:avLst/>
          </a:prstGeom>
          <a:noFill/>
          <a:ln>
            <a:noFill/>
          </a:ln>
        </p:spPr>
        <p:txBody>
          <a:bodyPr spcFirstLastPara="1" wrap="square" lIns="91425" tIns="0" rIns="91425" bIns="0" anchor="b" anchorCtr="0">
            <a:noAutofit/>
          </a:bodyPr>
          <a:lstStyle>
            <a:lvl1pPr lvl="0" algn="ctr" rtl="0">
              <a:spcBef>
                <a:spcPts val="0"/>
              </a:spcBef>
              <a:spcAft>
                <a:spcPts val="0"/>
              </a:spcAft>
              <a:buSzPts val="2400"/>
              <a:buNone/>
              <a:defRPr sz="2665"/>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1594" name="Google Shape;1594;p28"/>
          <p:cNvSpPr txBox="1">
            <a:spLocks noGrp="1"/>
          </p:cNvSpPr>
          <p:nvPr>
            <p:ph type="title" idx="5"/>
          </p:nvPr>
        </p:nvSpPr>
        <p:spPr>
          <a:xfrm>
            <a:off x="8002400" y="3861667"/>
            <a:ext cx="3229600" cy="392000"/>
          </a:xfrm>
          <a:prstGeom prst="rect">
            <a:avLst/>
          </a:prstGeom>
          <a:noFill/>
          <a:ln>
            <a:noFill/>
          </a:ln>
        </p:spPr>
        <p:txBody>
          <a:bodyPr spcFirstLastPara="1" wrap="square" lIns="91425" tIns="0" rIns="91425" bIns="0" anchor="b" anchorCtr="0">
            <a:noAutofit/>
          </a:bodyPr>
          <a:lstStyle>
            <a:lvl1pPr lvl="0" algn="ctr" rtl="0">
              <a:spcBef>
                <a:spcPts val="0"/>
              </a:spcBef>
              <a:spcAft>
                <a:spcPts val="0"/>
              </a:spcAft>
              <a:buSzPts val="2400"/>
              <a:buNone/>
              <a:defRPr sz="2665"/>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1595" name="Google Shape;1595;p28"/>
          <p:cNvSpPr txBox="1">
            <a:spLocks noGrp="1"/>
          </p:cNvSpPr>
          <p:nvPr>
            <p:ph type="title" idx="6"/>
          </p:nvPr>
        </p:nvSpPr>
        <p:spPr>
          <a:xfrm>
            <a:off x="960000" y="743712"/>
            <a:ext cx="10272000" cy="84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735"/>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96" name="Google Shape;1596;p28"/>
          <p:cNvGrpSpPr/>
          <p:nvPr/>
        </p:nvGrpSpPr>
        <p:grpSpPr>
          <a:xfrm>
            <a:off x="-2173685" y="-252547"/>
            <a:ext cx="15686236" cy="1053867"/>
            <a:chOff x="-1630264" y="-189410"/>
            <a:chExt cx="11764677" cy="790400"/>
          </a:xfrm>
        </p:grpSpPr>
        <p:sp>
          <p:nvSpPr>
            <p:cNvPr id="1597" name="Google Shape;1597;p28"/>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598" name="Google Shape;1598;p28"/>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1599" name="Google Shape;1599;p28"/>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1600" name="Google Shape;1600;p28"/>
            <p:cNvGrpSpPr/>
            <p:nvPr/>
          </p:nvGrpSpPr>
          <p:grpSpPr>
            <a:xfrm>
              <a:off x="6406513" y="222225"/>
              <a:ext cx="346813" cy="186675"/>
              <a:chOff x="6406513" y="269575"/>
              <a:chExt cx="346813" cy="186675"/>
            </a:xfrm>
          </p:grpSpPr>
          <p:sp>
            <p:nvSpPr>
              <p:cNvPr id="1601" name="Google Shape;1601;p28"/>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28"/>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03" name="Google Shape;1603;p28"/>
            <p:cNvGrpSpPr/>
            <p:nvPr/>
          </p:nvGrpSpPr>
          <p:grpSpPr>
            <a:xfrm>
              <a:off x="8733500" y="-1"/>
              <a:ext cx="331646" cy="342864"/>
              <a:chOff x="8489950" y="332499"/>
              <a:chExt cx="331646" cy="342864"/>
            </a:xfrm>
          </p:grpSpPr>
          <p:sp>
            <p:nvSpPr>
              <p:cNvPr id="1604" name="Google Shape;1604;p28"/>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28"/>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06" name="Google Shape;1606;p28"/>
          <p:cNvGrpSpPr/>
          <p:nvPr/>
        </p:nvGrpSpPr>
        <p:grpSpPr>
          <a:xfrm>
            <a:off x="-2093464" y="6081321"/>
            <a:ext cx="15363797" cy="1014667"/>
            <a:chOff x="-1570098" y="4560991"/>
            <a:chExt cx="11522848" cy="761000"/>
          </a:xfrm>
        </p:grpSpPr>
        <p:sp>
          <p:nvSpPr>
            <p:cNvPr id="1607" name="Google Shape;1607;p28"/>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608" name="Google Shape;1608;p28"/>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1609" name="Google Shape;1609;p28"/>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1610" name="Google Shape;1610;p28"/>
            <p:cNvGrpSpPr/>
            <p:nvPr/>
          </p:nvGrpSpPr>
          <p:grpSpPr>
            <a:xfrm>
              <a:off x="334300" y="4829049"/>
              <a:ext cx="771403" cy="288460"/>
              <a:chOff x="8164200" y="4855049"/>
              <a:chExt cx="771403" cy="288460"/>
            </a:xfrm>
          </p:grpSpPr>
          <p:sp>
            <p:nvSpPr>
              <p:cNvPr id="1611" name="Google Shape;1611;p28"/>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28"/>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28"/>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28"/>
            <p:cNvGrpSpPr/>
            <p:nvPr/>
          </p:nvGrpSpPr>
          <p:grpSpPr>
            <a:xfrm>
              <a:off x="1270875" y="4784224"/>
              <a:ext cx="331646" cy="342864"/>
              <a:chOff x="8489950" y="332499"/>
              <a:chExt cx="331646" cy="342864"/>
            </a:xfrm>
          </p:grpSpPr>
          <p:sp>
            <p:nvSpPr>
              <p:cNvPr id="1615" name="Google Shape;1615;p28"/>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28"/>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679"/>
        <p:cNvGrpSpPr/>
        <p:nvPr/>
      </p:nvGrpSpPr>
      <p:grpSpPr>
        <a:xfrm>
          <a:off x="0" y="0"/>
          <a:ext cx="0" cy="0"/>
          <a:chOff x="0" y="0"/>
          <a:chExt cx="0" cy="0"/>
        </a:xfrm>
      </p:grpSpPr>
      <p:grpSp>
        <p:nvGrpSpPr>
          <p:cNvPr id="1680" name="Google Shape;1680;p30"/>
          <p:cNvGrpSpPr/>
          <p:nvPr/>
        </p:nvGrpSpPr>
        <p:grpSpPr>
          <a:xfrm>
            <a:off x="101" y="67"/>
            <a:ext cx="12192244" cy="7217675"/>
            <a:chOff x="1619453" y="1201199"/>
            <a:chExt cx="3959892" cy="2344213"/>
          </a:xfrm>
        </p:grpSpPr>
        <p:sp>
          <p:nvSpPr>
            <p:cNvPr id="1681" name="Google Shape;1681;p30"/>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30"/>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30"/>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30"/>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30"/>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30"/>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7" name="Google Shape;1687;p30"/>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8" name="Google Shape;1688;p30"/>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30"/>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30"/>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30"/>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30"/>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30"/>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30"/>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30"/>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30"/>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30"/>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30"/>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30"/>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30"/>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30"/>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30"/>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30"/>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30"/>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30"/>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30"/>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30"/>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30"/>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30"/>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30"/>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30"/>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30"/>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30"/>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30"/>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30"/>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6" name="Google Shape;1716;p30"/>
          <p:cNvGrpSpPr/>
          <p:nvPr/>
        </p:nvGrpSpPr>
        <p:grpSpPr>
          <a:xfrm>
            <a:off x="-2173685" y="-252547"/>
            <a:ext cx="15686236" cy="1053867"/>
            <a:chOff x="-1630264" y="-189410"/>
            <a:chExt cx="11764677" cy="790400"/>
          </a:xfrm>
        </p:grpSpPr>
        <p:sp>
          <p:nvSpPr>
            <p:cNvPr id="1717" name="Google Shape;1717;p30"/>
            <p:cNvSpPr/>
            <p:nvPr/>
          </p:nvSpPr>
          <p:spPr>
            <a:xfrm>
              <a:off x="-1158211" y="-189410"/>
              <a:ext cx="11292625" cy="790400"/>
            </a:xfrm>
            <a:custGeom>
              <a:avLst/>
              <a:gdLst/>
              <a:ahLst/>
              <a:cxnLst/>
              <a:rect l="l" t="t" r="r" b="b"/>
              <a:pathLst>
                <a:path w="451705" h="31616" extrusionOk="0">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718" name="Google Shape;1718;p30"/>
            <p:cNvSpPr/>
            <p:nvPr/>
          </p:nvSpPr>
          <p:spPr>
            <a:xfrm>
              <a:off x="-1630264" y="13255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sp>
          <p:nvSpPr>
            <p:cNvPr id="1719" name="Google Shape;1719;p30"/>
            <p:cNvSpPr/>
            <p:nvPr/>
          </p:nvSpPr>
          <p:spPr>
            <a:xfrm>
              <a:off x="-1596155" y="87717"/>
              <a:ext cx="11303750" cy="410925"/>
            </a:xfrm>
            <a:custGeom>
              <a:avLst/>
              <a:gdLst/>
              <a:ahLst/>
              <a:cxnLst/>
              <a:rect l="l" t="t" r="r" b="b"/>
              <a:pathLst>
                <a:path w="452150" h="16437" extrusionOk="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w="9525" cap="flat" cmpd="sng">
              <a:solidFill>
                <a:schemeClr val="dk2"/>
              </a:solidFill>
              <a:prstDash val="solid"/>
              <a:round/>
              <a:headEnd type="none" w="med" len="med"/>
              <a:tailEnd type="none" w="med" len="med"/>
            </a:ln>
          </p:spPr>
        </p:sp>
        <p:grpSp>
          <p:nvGrpSpPr>
            <p:cNvPr id="1720" name="Google Shape;1720;p30"/>
            <p:cNvGrpSpPr/>
            <p:nvPr/>
          </p:nvGrpSpPr>
          <p:grpSpPr>
            <a:xfrm>
              <a:off x="6406513" y="222225"/>
              <a:ext cx="346813" cy="186675"/>
              <a:chOff x="6406513" y="269575"/>
              <a:chExt cx="346813" cy="186675"/>
            </a:xfrm>
          </p:grpSpPr>
          <p:sp>
            <p:nvSpPr>
              <p:cNvPr id="1721" name="Google Shape;1721;p30"/>
              <p:cNvSpPr/>
              <p:nvPr/>
            </p:nvSpPr>
            <p:spPr>
              <a:xfrm>
                <a:off x="6641425" y="3443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30"/>
              <p:cNvSpPr/>
              <p:nvPr/>
            </p:nvSpPr>
            <p:spPr>
              <a:xfrm>
                <a:off x="6406513" y="269575"/>
                <a:ext cx="158700" cy="15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23" name="Google Shape;1723;p30"/>
            <p:cNvGrpSpPr/>
            <p:nvPr/>
          </p:nvGrpSpPr>
          <p:grpSpPr>
            <a:xfrm>
              <a:off x="8733500" y="-1"/>
              <a:ext cx="331646" cy="342864"/>
              <a:chOff x="8489950" y="332499"/>
              <a:chExt cx="331646" cy="342864"/>
            </a:xfrm>
          </p:grpSpPr>
          <p:sp>
            <p:nvSpPr>
              <p:cNvPr id="1724" name="Google Shape;1724;p30"/>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30"/>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6" name="Google Shape;1726;p30"/>
          <p:cNvGrpSpPr/>
          <p:nvPr/>
        </p:nvGrpSpPr>
        <p:grpSpPr>
          <a:xfrm>
            <a:off x="-2093464" y="6081321"/>
            <a:ext cx="15363797" cy="1014667"/>
            <a:chOff x="-1570098" y="4560991"/>
            <a:chExt cx="11522848" cy="761000"/>
          </a:xfrm>
        </p:grpSpPr>
        <p:sp>
          <p:nvSpPr>
            <p:cNvPr id="1727" name="Google Shape;1727;p30"/>
            <p:cNvSpPr/>
            <p:nvPr/>
          </p:nvSpPr>
          <p:spPr>
            <a:xfrm>
              <a:off x="-1570098" y="4560991"/>
              <a:ext cx="10957275" cy="761000"/>
            </a:xfrm>
            <a:custGeom>
              <a:avLst/>
              <a:gdLst/>
              <a:ahLst/>
              <a:cxnLst/>
              <a:rect l="l" t="t" r="r" b="b"/>
              <a:pathLst>
                <a:path w="438291" h="30440" extrusionOk="0">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728" name="Google Shape;1728;p30"/>
            <p:cNvSpPr/>
            <p:nvPr/>
          </p:nvSpPr>
          <p:spPr>
            <a:xfrm>
              <a:off x="-1391600" y="4642483"/>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sp>
          <p:nvSpPr>
            <p:cNvPr id="1729" name="Google Shape;1729;p30"/>
            <p:cNvSpPr/>
            <p:nvPr/>
          </p:nvSpPr>
          <p:spPr>
            <a:xfrm>
              <a:off x="-1426870" y="4692558"/>
              <a:ext cx="11344350" cy="350950"/>
            </a:xfrm>
            <a:custGeom>
              <a:avLst/>
              <a:gdLst/>
              <a:ahLst/>
              <a:cxnLst/>
              <a:rect l="l" t="t" r="r" b="b"/>
              <a:pathLst>
                <a:path w="453774" h="14038" extrusionOk="0">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w="9525" cap="flat" cmpd="sng">
              <a:solidFill>
                <a:schemeClr val="dk2"/>
              </a:solidFill>
              <a:prstDash val="solid"/>
              <a:round/>
              <a:headEnd type="none" w="med" len="med"/>
              <a:tailEnd type="none" w="med" len="med"/>
            </a:ln>
          </p:spPr>
        </p:sp>
        <p:grpSp>
          <p:nvGrpSpPr>
            <p:cNvPr id="1730" name="Google Shape;1730;p30"/>
            <p:cNvGrpSpPr/>
            <p:nvPr/>
          </p:nvGrpSpPr>
          <p:grpSpPr>
            <a:xfrm>
              <a:off x="334300" y="4829049"/>
              <a:ext cx="771403" cy="288460"/>
              <a:chOff x="8164200" y="4855049"/>
              <a:chExt cx="771403" cy="288460"/>
            </a:xfrm>
          </p:grpSpPr>
          <p:sp>
            <p:nvSpPr>
              <p:cNvPr id="1731" name="Google Shape;1731;p30"/>
              <p:cNvSpPr/>
              <p:nvPr/>
            </p:nvSpPr>
            <p:spPr>
              <a:xfrm>
                <a:off x="8675803" y="4883709"/>
                <a:ext cx="259800" cy="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30"/>
              <p:cNvSpPr/>
              <p:nvPr/>
            </p:nvSpPr>
            <p:spPr>
              <a:xfrm>
                <a:off x="8491821" y="4855050"/>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30"/>
              <p:cNvSpPr/>
              <p:nvPr/>
            </p:nvSpPr>
            <p:spPr>
              <a:xfrm>
                <a:off x="8164200" y="485504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34" name="Google Shape;1734;p30"/>
            <p:cNvGrpSpPr/>
            <p:nvPr/>
          </p:nvGrpSpPr>
          <p:grpSpPr>
            <a:xfrm>
              <a:off x="1270875" y="4784224"/>
              <a:ext cx="331646" cy="342864"/>
              <a:chOff x="8489950" y="332499"/>
              <a:chExt cx="331646" cy="342864"/>
            </a:xfrm>
          </p:grpSpPr>
          <p:sp>
            <p:nvSpPr>
              <p:cNvPr id="1735" name="Google Shape;1735;p30"/>
              <p:cNvSpPr/>
              <p:nvPr/>
            </p:nvSpPr>
            <p:spPr>
              <a:xfrm>
                <a:off x="8709696" y="563463"/>
                <a:ext cx="111900" cy="1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30"/>
              <p:cNvSpPr/>
              <p:nvPr/>
            </p:nvSpPr>
            <p:spPr>
              <a:xfrm>
                <a:off x="8489950" y="332499"/>
                <a:ext cx="259800" cy="2598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37"/>
        <p:cNvGrpSpPr/>
        <p:nvPr/>
      </p:nvGrpSpPr>
      <p:grpSpPr>
        <a:xfrm>
          <a:off x="0" y="0"/>
          <a:ext cx="0" cy="0"/>
          <a:chOff x="0" y="0"/>
          <a:chExt cx="0" cy="0"/>
        </a:xfrm>
      </p:grpSpPr>
      <p:grpSp>
        <p:nvGrpSpPr>
          <p:cNvPr id="1738" name="Google Shape;1738;p31"/>
          <p:cNvGrpSpPr/>
          <p:nvPr/>
        </p:nvGrpSpPr>
        <p:grpSpPr>
          <a:xfrm>
            <a:off x="101" y="67"/>
            <a:ext cx="12192244" cy="7217675"/>
            <a:chOff x="1619453" y="1201199"/>
            <a:chExt cx="3959892" cy="2344213"/>
          </a:xfrm>
        </p:grpSpPr>
        <p:sp>
          <p:nvSpPr>
            <p:cNvPr id="1739" name="Google Shape;1739;p31"/>
            <p:cNvSpPr/>
            <p:nvPr/>
          </p:nvSpPr>
          <p:spPr>
            <a:xfrm>
              <a:off x="18087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31"/>
            <p:cNvSpPr/>
            <p:nvPr/>
          </p:nvSpPr>
          <p:spPr>
            <a:xfrm>
              <a:off x="19805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31"/>
            <p:cNvSpPr/>
            <p:nvPr/>
          </p:nvSpPr>
          <p:spPr>
            <a:xfrm>
              <a:off x="2152372" y="1201199"/>
              <a:ext cx="0" cy="2344213"/>
            </a:xfrm>
            <a:custGeom>
              <a:avLst/>
              <a:gdLst/>
              <a:ahLst/>
              <a:cxnLst/>
              <a:rect l="l" t="t" r="r" b="b"/>
              <a:pathLst>
                <a:path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31"/>
            <p:cNvSpPr/>
            <p:nvPr/>
          </p:nvSpPr>
          <p:spPr>
            <a:xfrm>
              <a:off x="23241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31"/>
            <p:cNvSpPr/>
            <p:nvPr/>
          </p:nvSpPr>
          <p:spPr>
            <a:xfrm>
              <a:off x="24959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31"/>
            <p:cNvSpPr/>
            <p:nvPr/>
          </p:nvSpPr>
          <p:spPr>
            <a:xfrm>
              <a:off x="26677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31"/>
            <p:cNvSpPr/>
            <p:nvPr/>
          </p:nvSpPr>
          <p:spPr>
            <a:xfrm>
              <a:off x="28395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31"/>
            <p:cNvSpPr/>
            <p:nvPr/>
          </p:nvSpPr>
          <p:spPr>
            <a:xfrm>
              <a:off x="301132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31"/>
            <p:cNvSpPr/>
            <p:nvPr/>
          </p:nvSpPr>
          <p:spPr>
            <a:xfrm>
              <a:off x="318309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31"/>
            <p:cNvSpPr/>
            <p:nvPr/>
          </p:nvSpPr>
          <p:spPr>
            <a:xfrm>
              <a:off x="335489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31"/>
            <p:cNvSpPr/>
            <p:nvPr/>
          </p:nvSpPr>
          <p:spPr>
            <a:xfrm>
              <a:off x="3526672"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31"/>
            <p:cNvSpPr/>
            <p:nvPr/>
          </p:nvSpPr>
          <p:spPr>
            <a:xfrm>
              <a:off x="3698472"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31"/>
            <p:cNvSpPr/>
            <p:nvPr/>
          </p:nvSpPr>
          <p:spPr>
            <a:xfrm>
              <a:off x="3870247"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31"/>
            <p:cNvSpPr/>
            <p:nvPr/>
          </p:nvSpPr>
          <p:spPr>
            <a:xfrm>
              <a:off x="4042047"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31"/>
            <p:cNvSpPr/>
            <p:nvPr/>
          </p:nvSpPr>
          <p:spPr>
            <a:xfrm>
              <a:off x="42138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31"/>
            <p:cNvSpPr/>
            <p:nvPr/>
          </p:nvSpPr>
          <p:spPr>
            <a:xfrm>
              <a:off x="438559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31"/>
            <p:cNvSpPr/>
            <p:nvPr/>
          </p:nvSpPr>
          <p:spPr>
            <a:xfrm>
              <a:off x="455739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31"/>
            <p:cNvSpPr/>
            <p:nvPr/>
          </p:nvSpPr>
          <p:spPr>
            <a:xfrm>
              <a:off x="472917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31"/>
            <p:cNvSpPr/>
            <p:nvPr/>
          </p:nvSpPr>
          <p:spPr>
            <a:xfrm>
              <a:off x="4900971"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31"/>
            <p:cNvSpPr/>
            <p:nvPr/>
          </p:nvSpPr>
          <p:spPr>
            <a:xfrm>
              <a:off x="5072746" y="1201199"/>
              <a:ext cx="25" cy="2344213"/>
            </a:xfrm>
            <a:custGeom>
              <a:avLst/>
              <a:gdLst/>
              <a:ahLst/>
              <a:cxnLst/>
              <a:rect l="l" t="t" r="r" b="b"/>
              <a:pathLst>
                <a:path w="1" h="107164" fill="none" extrusionOk="0">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31"/>
            <p:cNvSpPr/>
            <p:nvPr/>
          </p:nvSpPr>
          <p:spPr>
            <a:xfrm>
              <a:off x="5244546"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31"/>
            <p:cNvSpPr/>
            <p:nvPr/>
          </p:nvSpPr>
          <p:spPr>
            <a:xfrm>
              <a:off x="5416321" y="1201199"/>
              <a:ext cx="25" cy="2344213"/>
            </a:xfrm>
            <a:custGeom>
              <a:avLst/>
              <a:gdLst/>
              <a:ahLst/>
              <a:cxnLst/>
              <a:rect l="l" t="t" r="r" b="b"/>
              <a:pathLst>
                <a:path w="1" h="107164" fill="none" extrusionOk="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31"/>
            <p:cNvSpPr/>
            <p:nvPr/>
          </p:nvSpPr>
          <p:spPr>
            <a:xfrm>
              <a:off x="1619453" y="13621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31"/>
            <p:cNvSpPr/>
            <p:nvPr/>
          </p:nvSpPr>
          <p:spPr>
            <a:xfrm>
              <a:off x="1619453" y="153392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31"/>
            <p:cNvSpPr/>
            <p:nvPr/>
          </p:nvSpPr>
          <p:spPr>
            <a:xfrm>
              <a:off x="1619453" y="170570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31"/>
            <p:cNvSpPr/>
            <p:nvPr/>
          </p:nvSpPr>
          <p:spPr>
            <a:xfrm>
              <a:off x="1619453" y="1877475"/>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31"/>
            <p:cNvSpPr/>
            <p:nvPr/>
          </p:nvSpPr>
          <p:spPr>
            <a:xfrm>
              <a:off x="1619453" y="2049275"/>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31"/>
            <p:cNvSpPr/>
            <p:nvPr/>
          </p:nvSpPr>
          <p:spPr>
            <a:xfrm>
              <a:off x="1619453" y="2221050"/>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31"/>
            <p:cNvSpPr/>
            <p:nvPr/>
          </p:nvSpPr>
          <p:spPr>
            <a:xfrm>
              <a:off x="1619453" y="2392824"/>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31"/>
            <p:cNvSpPr/>
            <p:nvPr/>
          </p:nvSpPr>
          <p:spPr>
            <a:xfrm>
              <a:off x="1619453" y="25646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31"/>
            <p:cNvSpPr/>
            <p:nvPr/>
          </p:nvSpPr>
          <p:spPr>
            <a:xfrm>
              <a:off x="1619453" y="273642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31"/>
            <p:cNvSpPr/>
            <p:nvPr/>
          </p:nvSpPr>
          <p:spPr>
            <a:xfrm>
              <a:off x="1619453" y="2908199"/>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31"/>
            <p:cNvSpPr/>
            <p:nvPr/>
          </p:nvSpPr>
          <p:spPr>
            <a:xfrm>
              <a:off x="1619453" y="3079999"/>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31"/>
            <p:cNvSpPr/>
            <p:nvPr/>
          </p:nvSpPr>
          <p:spPr>
            <a:xfrm>
              <a:off x="1619453" y="3251774"/>
              <a:ext cx="3959892" cy="25"/>
            </a:xfrm>
            <a:custGeom>
              <a:avLst/>
              <a:gdLst/>
              <a:ahLst/>
              <a:cxnLst/>
              <a:rect l="l" t="t" r="r" b="b"/>
              <a:pathLst>
                <a:path w="167455" h="1" fill="none" extrusionOk="0">
                  <a:moveTo>
                    <a:pt x="1" y="0"/>
                  </a:moveTo>
                  <a:lnTo>
                    <a:pt x="167455" y="0"/>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31"/>
            <p:cNvSpPr/>
            <p:nvPr/>
          </p:nvSpPr>
          <p:spPr>
            <a:xfrm>
              <a:off x="1619453" y="3423548"/>
              <a:ext cx="3959892" cy="25"/>
            </a:xfrm>
            <a:custGeom>
              <a:avLst/>
              <a:gdLst/>
              <a:ahLst/>
              <a:cxnLst/>
              <a:rect l="l" t="t" r="r" b="b"/>
              <a:pathLst>
                <a:path w="167455" h="1" fill="none" extrusionOk="0">
                  <a:moveTo>
                    <a:pt x="1" y="1"/>
                  </a:moveTo>
                  <a:lnTo>
                    <a:pt x="167455" y="1"/>
                  </a:lnTo>
                </a:path>
              </a:pathLst>
            </a:custGeom>
            <a:noFill/>
            <a:ln w="9525" cap="flat" cmpd="sng">
              <a:solidFill>
                <a:schemeClr val="accent2"/>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74" name="Google Shape;1774;p31"/>
          <p:cNvPicPr preferRelativeResize="0"/>
          <p:nvPr/>
        </p:nvPicPr>
        <p:blipFill rotWithShape="1">
          <a:blip r:embed="rId2"/>
          <a:srcRect l="12492" t="18400" r="12342" b="12005"/>
          <a:stretch>
            <a:fillRect/>
          </a:stretch>
        </p:blipFill>
        <p:spPr>
          <a:xfrm>
            <a:off x="11403034" y="4038900"/>
            <a:ext cx="1836933" cy="1700725"/>
          </a:xfrm>
          <a:prstGeom prst="rect">
            <a:avLst/>
          </a:prstGeom>
          <a:noFill/>
          <a:ln>
            <a:noFill/>
          </a:ln>
        </p:spPr>
      </p:pic>
      <p:pic>
        <p:nvPicPr>
          <p:cNvPr id="1775" name="Google Shape;1775;p31"/>
          <p:cNvPicPr preferRelativeResize="0"/>
          <p:nvPr/>
        </p:nvPicPr>
        <p:blipFill rotWithShape="1">
          <a:blip r:embed="rId2"/>
          <a:srcRect l="12492" t="18400" r="12342" b="12005"/>
          <a:stretch>
            <a:fillRect/>
          </a:stretch>
        </p:blipFill>
        <p:spPr>
          <a:xfrm>
            <a:off x="-331099" y="789744"/>
            <a:ext cx="1936033" cy="17924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D2538-C0D0-4ABC-BE2C-AB58E2F35774}"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A31D2538-C0D0-4ABC-BE2C-AB58E2F35774}"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A31D2538-C0D0-4ABC-BE2C-AB58E2F35774}" type="datetimeFigureOut">
              <a:rPr lang="vi-VN" smtClean="0"/>
              <a:t>19/05/2023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A31D2538-C0D0-4ABC-BE2C-AB58E2F35774}" type="datetimeFigureOut">
              <a:rPr lang="vi-VN" smtClean="0"/>
              <a:t>19/05/2023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D2538-C0D0-4ABC-BE2C-AB58E2F35774}" type="datetimeFigureOut">
              <a:rPr lang="vi-VN" smtClean="0"/>
              <a:t>19/05/2023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1D2538-C0D0-4ABC-BE2C-AB58E2F35774}"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1D2538-C0D0-4ABC-BE2C-AB58E2F35774}"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17656C6-345B-40F9-BCD2-251156DBD484}" type="slidenum">
              <a:rPr lang="vi-VN" smtClean="0"/>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D2538-C0D0-4ABC-BE2C-AB58E2F35774}" type="datetimeFigureOut">
              <a:rPr lang="vi-VN" smtClean="0"/>
              <a:t>19/05/2023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656C6-345B-40F9-BCD2-251156DBD484}"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84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Zen Dots"/>
              <a:buNone/>
              <a:defRPr sz="3000" b="1" i="1">
                <a:solidFill>
                  <a:schemeClr val="dk2"/>
                </a:solidFill>
                <a:latin typeface="Zen Dots"/>
                <a:ea typeface="Zen Dots"/>
                <a:cs typeface="Zen Dots"/>
                <a:sym typeface="Zen Dots"/>
              </a:defRPr>
            </a:lvl1pPr>
            <a:lvl2pPr lvl="1" rtl="0">
              <a:spcBef>
                <a:spcPts val="0"/>
              </a:spcBef>
              <a:spcAft>
                <a:spcPts val="0"/>
              </a:spcAft>
              <a:buClr>
                <a:schemeClr val="dk1"/>
              </a:buClr>
              <a:buSzPts val="3000"/>
              <a:buFont typeface="Zen Dots"/>
              <a:buNone/>
              <a:defRPr sz="3000" b="1" i="1">
                <a:solidFill>
                  <a:schemeClr val="dk1"/>
                </a:solidFill>
                <a:latin typeface="Zen Dots"/>
                <a:ea typeface="Zen Dots"/>
                <a:cs typeface="Zen Dots"/>
                <a:sym typeface="Zen Dots"/>
              </a:defRPr>
            </a:lvl2pPr>
            <a:lvl3pPr lvl="2" rtl="0">
              <a:spcBef>
                <a:spcPts val="0"/>
              </a:spcBef>
              <a:spcAft>
                <a:spcPts val="0"/>
              </a:spcAft>
              <a:buClr>
                <a:schemeClr val="dk1"/>
              </a:buClr>
              <a:buSzPts val="3000"/>
              <a:buFont typeface="Zen Dots"/>
              <a:buNone/>
              <a:defRPr sz="3000" b="1" i="1">
                <a:solidFill>
                  <a:schemeClr val="dk1"/>
                </a:solidFill>
                <a:latin typeface="Zen Dots"/>
                <a:ea typeface="Zen Dots"/>
                <a:cs typeface="Zen Dots"/>
                <a:sym typeface="Zen Dots"/>
              </a:defRPr>
            </a:lvl3pPr>
            <a:lvl4pPr lvl="3" rtl="0">
              <a:spcBef>
                <a:spcPts val="0"/>
              </a:spcBef>
              <a:spcAft>
                <a:spcPts val="0"/>
              </a:spcAft>
              <a:buClr>
                <a:schemeClr val="dk1"/>
              </a:buClr>
              <a:buSzPts val="3000"/>
              <a:buFont typeface="Zen Dots"/>
              <a:buNone/>
              <a:defRPr sz="3000" b="1" i="1">
                <a:solidFill>
                  <a:schemeClr val="dk1"/>
                </a:solidFill>
                <a:latin typeface="Zen Dots"/>
                <a:ea typeface="Zen Dots"/>
                <a:cs typeface="Zen Dots"/>
                <a:sym typeface="Zen Dots"/>
              </a:defRPr>
            </a:lvl4pPr>
            <a:lvl5pPr lvl="4" rtl="0">
              <a:spcBef>
                <a:spcPts val="0"/>
              </a:spcBef>
              <a:spcAft>
                <a:spcPts val="0"/>
              </a:spcAft>
              <a:buClr>
                <a:schemeClr val="dk1"/>
              </a:buClr>
              <a:buSzPts val="3000"/>
              <a:buFont typeface="Zen Dots"/>
              <a:buNone/>
              <a:defRPr sz="3000" b="1" i="1">
                <a:solidFill>
                  <a:schemeClr val="dk1"/>
                </a:solidFill>
                <a:latin typeface="Zen Dots"/>
                <a:ea typeface="Zen Dots"/>
                <a:cs typeface="Zen Dots"/>
                <a:sym typeface="Zen Dots"/>
              </a:defRPr>
            </a:lvl5pPr>
            <a:lvl6pPr lvl="5" rtl="0">
              <a:spcBef>
                <a:spcPts val="0"/>
              </a:spcBef>
              <a:spcAft>
                <a:spcPts val="0"/>
              </a:spcAft>
              <a:buClr>
                <a:schemeClr val="dk1"/>
              </a:buClr>
              <a:buSzPts val="3000"/>
              <a:buFont typeface="Zen Dots"/>
              <a:buNone/>
              <a:defRPr sz="3000" b="1" i="1">
                <a:solidFill>
                  <a:schemeClr val="dk1"/>
                </a:solidFill>
                <a:latin typeface="Zen Dots"/>
                <a:ea typeface="Zen Dots"/>
                <a:cs typeface="Zen Dots"/>
                <a:sym typeface="Zen Dots"/>
              </a:defRPr>
            </a:lvl6pPr>
            <a:lvl7pPr lvl="6" rtl="0">
              <a:spcBef>
                <a:spcPts val="0"/>
              </a:spcBef>
              <a:spcAft>
                <a:spcPts val="0"/>
              </a:spcAft>
              <a:buClr>
                <a:schemeClr val="dk1"/>
              </a:buClr>
              <a:buSzPts val="3000"/>
              <a:buFont typeface="Zen Dots"/>
              <a:buNone/>
              <a:defRPr sz="3000" b="1" i="1">
                <a:solidFill>
                  <a:schemeClr val="dk1"/>
                </a:solidFill>
                <a:latin typeface="Zen Dots"/>
                <a:ea typeface="Zen Dots"/>
                <a:cs typeface="Zen Dots"/>
                <a:sym typeface="Zen Dots"/>
              </a:defRPr>
            </a:lvl7pPr>
            <a:lvl8pPr lvl="7" rtl="0">
              <a:spcBef>
                <a:spcPts val="0"/>
              </a:spcBef>
              <a:spcAft>
                <a:spcPts val="0"/>
              </a:spcAft>
              <a:buClr>
                <a:schemeClr val="dk1"/>
              </a:buClr>
              <a:buSzPts val="3000"/>
              <a:buFont typeface="Zen Dots"/>
              <a:buNone/>
              <a:defRPr sz="3000" b="1" i="1">
                <a:solidFill>
                  <a:schemeClr val="dk1"/>
                </a:solidFill>
                <a:latin typeface="Zen Dots"/>
                <a:ea typeface="Zen Dots"/>
                <a:cs typeface="Zen Dots"/>
                <a:sym typeface="Zen Dots"/>
              </a:defRPr>
            </a:lvl8pPr>
            <a:lvl9pPr lvl="8" rtl="0">
              <a:spcBef>
                <a:spcPts val="0"/>
              </a:spcBef>
              <a:spcAft>
                <a:spcPts val="0"/>
              </a:spcAft>
              <a:buClr>
                <a:schemeClr val="dk1"/>
              </a:buClr>
              <a:buSzPts val="3000"/>
              <a:buFont typeface="Zen Dots"/>
              <a:buNone/>
              <a:defRPr sz="3000" b="1" i="1">
                <a:solidFill>
                  <a:schemeClr val="dk1"/>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960000" y="1566000"/>
            <a:ext cx="10272000" cy="4572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1600"/>
              </a:spcBef>
              <a:spcAft>
                <a:spcPts val="160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28.png"/><Relationship Id="rId5" Type="http://schemas.openxmlformats.org/officeDocument/2006/relationships/image" Target="../media/image2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2.xml"/><Relationship Id="rId5" Type="http://schemas.openxmlformats.org/officeDocument/2006/relationships/image" Target="../media/image1.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jpeg"/><Relationship Id="rId3" Type="http://schemas.microsoft.com/office/2007/relationships/hdphoto" Target="../media/hdphoto1.wdp"/><Relationship Id="rId7" Type="http://schemas.openxmlformats.org/officeDocument/2006/relationships/image" Target="../media/image8.png"/><Relationship Id="rId12" Type="http://schemas.microsoft.com/office/2007/relationships/hdphoto" Target="../media/hdphoto2.wdp"/><Relationship Id="rId2" Type="http://schemas.openxmlformats.org/officeDocument/2006/relationships/image" Target="../media/image4.png"/><Relationship Id="rId16"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5.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4.jpe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20.jpeg"/><Relationship Id="rId2" Type="http://schemas.openxmlformats.org/officeDocument/2006/relationships/image" Target="../media/image17.jpeg"/><Relationship Id="rId16"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microsoft.com/office/2007/relationships/hdphoto" Target="../media/hdphoto3.wdp"/><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microsoft.com/office/2007/relationships/hdphoto" Target="../media/hdphoto4.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5" descr="A picture containing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0564" y="2451129"/>
            <a:ext cx="1810871" cy="19557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20" name="Google Shape;1920;p42"/>
          <p:cNvSpPr txBox="1">
            <a:spLocks noGrp="1"/>
          </p:cNvSpPr>
          <p:nvPr>
            <p:ph type="subTitle" idx="1"/>
          </p:nvPr>
        </p:nvSpPr>
        <p:spPr>
          <a:xfrm rot="-458">
            <a:off x="2249652" y="2076696"/>
            <a:ext cx="7888262" cy="2931600"/>
          </a:xfrm>
          <a:prstGeom prst="rect">
            <a:avLst/>
          </a:prstGeom>
        </p:spPr>
        <p:txBody>
          <a:bodyPr spcFirstLastPara="1" wrap="square" lIns="121900" tIns="121900" rIns="121900" bIns="121900" anchor="t" anchorCtr="0">
            <a:noAutofit/>
          </a:bodyPr>
          <a:lstStyle/>
          <a:p>
            <a:pPr marL="0" indent="0">
              <a:lnSpc>
                <a:spcPct val="150000"/>
              </a:lnSpc>
              <a:buNone/>
            </a:pPr>
            <a:r>
              <a:rPr lang="vi-VN" sz="2000"/>
              <a:t>Đề tài này tập chung vào việc tối ưu hóa thuật toán MiniMax trong trò chơi Tic-Tac-Toe bằng cách áp dụng các kỹ thuật như cắt tỉa Alpha-Beta, giới hạn độ sâu tìm kiếm. Bằng cách kết hợp những cải tiến này, mục tiêu của đề tài là nâng cao hiệu suất và hiệu quả của thuật toán MiniMax trong việc tìm kiếm nước đi tốt nhất trong trò chơi Tic-Tac-Toe.</a:t>
            </a:r>
            <a:endParaRPr lang="en-GB" sz="2000"/>
          </a:p>
        </p:txBody>
      </p:sp>
      <p:grpSp>
        <p:nvGrpSpPr>
          <p:cNvPr id="1921" name="Google Shape;1921;p42"/>
          <p:cNvGrpSpPr/>
          <p:nvPr/>
        </p:nvGrpSpPr>
        <p:grpSpPr>
          <a:xfrm rot="1640364" flipH="1">
            <a:off x="-201225" y="-214842"/>
            <a:ext cx="2997004" cy="3041985"/>
            <a:chOff x="7374951" y="493051"/>
            <a:chExt cx="1769049" cy="1795600"/>
          </a:xfrm>
        </p:grpSpPr>
        <p:pic>
          <p:nvPicPr>
            <p:cNvPr id="1922" name="Google Shape;1922;p42"/>
            <p:cNvPicPr preferRelativeResize="0"/>
            <p:nvPr/>
          </p:nvPicPr>
          <p:blipFill rotWithShape="1">
            <a:blip r:embed="rId3"/>
            <a:srcRect t="6061" b="8687"/>
            <a:stretch>
              <a:fillRect/>
            </a:stretch>
          </p:blipFill>
          <p:spPr>
            <a:xfrm rot="7611348">
              <a:off x="7589821" y="787373"/>
              <a:ext cx="1339308" cy="1206956"/>
            </a:xfrm>
            <a:prstGeom prst="rect">
              <a:avLst/>
            </a:prstGeom>
            <a:noFill/>
            <a:ln>
              <a:noFill/>
            </a:ln>
            <a:effectLst>
              <a:outerShdw blurRad="142875" dist="76200" dir="5460000" algn="bl" rotWithShape="0">
                <a:srgbClr val="0E6790">
                  <a:alpha val="82000"/>
                </a:srgbClr>
              </a:outerShdw>
            </a:effectLst>
          </p:spPr>
        </p:pic>
        <p:grpSp>
          <p:nvGrpSpPr>
            <p:cNvPr id="1923" name="Google Shape;1923;p42"/>
            <p:cNvGrpSpPr/>
            <p:nvPr/>
          </p:nvGrpSpPr>
          <p:grpSpPr>
            <a:xfrm>
              <a:off x="8164220" y="1199575"/>
              <a:ext cx="615289" cy="284475"/>
              <a:chOff x="1791515" y="444625"/>
              <a:chExt cx="963345" cy="284475"/>
            </a:xfrm>
          </p:grpSpPr>
          <p:sp>
            <p:nvSpPr>
              <p:cNvPr id="1924" name="Google Shape;1924;p42"/>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1925" name="Google Shape;1925;p42"/>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1926" name="Google Shape;1926;p42"/>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pic>
        <p:nvPicPr>
          <p:cNvPr id="1927" name="Google Shape;1927;p42"/>
          <p:cNvPicPr preferRelativeResize="0"/>
          <p:nvPr/>
        </p:nvPicPr>
        <p:blipFill rotWithShape="1">
          <a:blip r:embed="rId4"/>
          <a:srcRect t="4915"/>
          <a:stretch>
            <a:fillRect/>
          </a:stretch>
        </p:blipFill>
        <p:spPr>
          <a:xfrm>
            <a:off x="9749583" y="5305535"/>
            <a:ext cx="1108349" cy="1053868"/>
          </a:xfrm>
          <a:prstGeom prst="rect">
            <a:avLst/>
          </a:prstGeom>
          <a:noFill/>
          <a:ln>
            <a:noFill/>
          </a:ln>
          <a:effectLst>
            <a:outerShdw blurRad="142875" dist="76200" dir="5460000" algn="bl" rotWithShape="0">
              <a:schemeClr val="dk1">
                <a:alpha val="75000"/>
              </a:schemeClr>
            </a:outerShdw>
          </a:effectLst>
        </p:spPr>
      </p:pic>
      <p:pic>
        <p:nvPicPr>
          <p:cNvPr id="1928" name="Google Shape;1928;p42"/>
          <p:cNvPicPr preferRelativeResize="0"/>
          <p:nvPr/>
        </p:nvPicPr>
        <p:blipFill rotWithShape="1">
          <a:blip r:embed="rId5"/>
          <a:srcRect l="12492" t="18400" r="12342" b="12005"/>
          <a:stretch>
            <a:fillRect/>
          </a:stretch>
        </p:blipFill>
        <p:spPr>
          <a:xfrm>
            <a:off x="-1321699" y="1930060"/>
            <a:ext cx="1936033" cy="1792488"/>
          </a:xfrm>
          <a:prstGeom prst="rect">
            <a:avLst/>
          </a:prstGeom>
          <a:noFill/>
          <a:ln>
            <a:noFill/>
          </a:ln>
        </p:spPr>
      </p:pic>
      <p:pic>
        <p:nvPicPr>
          <p:cNvPr id="1929" name="Google Shape;1929;p42"/>
          <p:cNvPicPr preferRelativeResize="0"/>
          <p:nvPr/>
        </p:nvPicPr>
        <p:blipFill>
          <a:blip r:embed="rId6"/>
          <a:stretch>
            <a:fillRect/>
          </a:stretch>
        </p:blipFill>
        <p:spPr>
          <a:xfrm>
            <a:off x="10857932" y="1025531"/>
            <a:ext cx="748135" cy="748135"/>
          </a:xfrm>
          <a:prstGeom prst="rect">
            <a:avLst/>
          </a:prstGeom>
          <a:noFill/>
          <a:ln>
            <a:noFill/>
          </a:ln>
        </p:spPr>
      </p:pic>
      <p:sp>
        <p:nvSpPr>
          <p:cNvPr id="2" name="Google Shape;1936;p43"/>
          <p:cNvSpPr txBox="1"/>
          <p:nvPr/>
        </p:nvSpPr>
        <p:spPr>
          <a:xfrm>
            <a:off x="1639178" y="1127851"/>
            <a:ext cx="10272000" cy="84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Zen Dots"/>
              <a:buNone/>
              <a:defRPr sz="3735" b="1" i="1"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1"/>
              </a:buClr>
              <a:buSzPts val="3000"/>
              <a:buFont typeface="Zen Dots"/>
              <a:buNone/>
              <a:defRPr sz="3000" b="1" i="1" u="none" strike="noStrike" cap="none">
                <a:solidFill>
                  <a:schemeClr val="dk1"/>
                </a:solidFill>
                <a:latin typeface="Zen Dots"/>
                <a:ea typeface="Zen Dots"/>
                <a:cs typeface="Zen Dots"/>
                <a:sym typeface="Zen Dots"/>
              </a:defRPr>
            </a:lvl2pPr>
            <a:lvl3pPr marR="0" lvl="2" algn="l" rtl="0">
              <a:lnSpc>
                <a:spcPct val="100000"/>
              </a:lnSpc>
              <a:spcBef>
                <a:spcPts val="0"/>
              </a:spcBef>
              <a:spcAft>
                <a:spcPts val="0"/>
              </a:spcAft>
              <a:buClr>
                <a:schemeClr val="dk1"/>
              </a:buClr>
              <a:buSzPts val="3000"/>
              <a:buFont typeface="Zen Dots"/>
              <a:buNone/>
              <a:defRPr sz="3000" b="1" i="1" u="none" strike="noStrike" cap="none">
                <a:solidFill>
                  <a:schemeClr val="dk1"/>
                </a:solidFill>
                <a:latin typeface="Zen Dots"/>
                <a:ea typeface="Zen Dots"/>
                <a:cs typeface="Zen Dots"/>
                <a:sym typeface="Zen Dots"/>
              </a:defRPr>
            </a:lvl3pPr>
            <a:lvl4pPr marR="0" lvl="3" algn="l" rtl="0">
              <a:lnSpc>
                <a:spcPct val="100000"/>
              </a:lnSpc>
              <a:spcBef>
                <a:spcPts val="0"/>
              </a:spcBef>
              <a:spcAft>
                <a:spcPts val="0"/>
              </a:spcAft>
              <a:buClr>
                <a:schemeClr val="dk1"/>
              </a:buClr>
              <a:buSzPts val="3000"/>
              <a:buFont typeface="Zen Dots"/>
              <a:buNone/>
              <a:defRPr sz="3000" b="1" i="1" u="none" strike="noStrike" cap="none">
                <a:solidFill>
                  <a:schemeClr val="dk1"/>
                </a:solidFill>
                <a:latin typeface="Zen Dots"/>
                <a:ea typeface="Zen Dots"/>
                <a:cs typeface="Zen Dots"/>
                <a:sym typeface="Zen Dots"/>
              </a:defRPr>
            </a:lvl4pPr>
            <a:lvl5pPr marR="0" lvl="4" algn="l" rtl="0">
              <a:lnSpc>
                <a:spcPct val="100000"/>
              </a:lnSpc>
              <a:spcBef>
                <a:spcPts val="0"/>
              </a:spcBef>
              <a:spcAft>
                <a:spcPts val="0"/>
              </a:spcAft>
              <a:buClr>
                <a:schemeClr val="dk1"/>
              </a:buClr>
              <a:buSzPts val="3000"/>
              <a:buFont typeface="Zen Dots"/>
              <a:buNone/>
              <a:defRPr sz="3000" b="1" i="1" u="none" strike="noStrike" cap="none">
                <a:solidFill>
                  <a:schemeClr val="dk1"/>
                </a:solidFill>
                <a:latin typeface="Zen Dots"/>
                <a:ea typeface="Zen Dots"/>
                <a:cs typeface="Zen Dots"/>
                <a:sym typeface="Zen Dots"/>
              </a:defRPr>
            </a:lvl5pPr>
            <a:lvl6pPr marR="0" lvl="5" algn="l" rtl="0">
              <a:lnSpc>
                <a:spcPct val="100000"/>
              </a:lnSpc>
              <a:spcBef>
                <a:spcPts val="0"/>
              </a:spcBef>
              <a:spcAft>
                <a:spcPts val="0"/>
              </a:spcAft>
              <a:buClr>
                <a:schemeClr val="dk1"/>
              </a:buClr>
              <a:buSzPts val="3000"/>
              <a:buFont typeface="Zen Dots"/>
              <a:buNone/>
              <a:defRPr sz="3000" b="1" i="1" u="none" strike="noStrike" cap="none">
                <a:solidFill>
                  <a:schemeClr val="dk1"/>
                </a:solidFill>
                <a:latin typeface="Zen Dots"/>
                <a:ea typeface="Zen Dots"/>
                <a:cs typeface="Zen Dots"/>
                <a:sym typeface="Zen Dots"/>
              </a:defRPr>
            </a:lvl6pPr>
            <a:lvl7pPr marR="0" lvl="6" algn="l" rtl="0">
              <a:lnSpc>
                <a:spcPct val="100000"/>
              </a:lnSpc>
              <a:spcBef>
                <a:spcPts val="0"/>
              </a:spcBef>
              <a:spcAft>
                <a:spcPts val="0"/>
              </a:spcAft>
              <a:buClr>
                <a:schemeClr val="dk1"/>
              </a:buClr>
              <a:buSzPts val="3000"/>
              <a:buFont typeface="Zen Dots"/>
              <a:buNone/>
              <a:defRPr sz="3000" b="1" i="1" u="none" strike="noStrike" cap="none">
                <a:solidFill>
                  <a:schemeClr val="dk1"/>
                </a:solidFill>
                <a:latin typeface="Zen Dots"/>
                <a:ea typeface="Zen Dots"/>
                <a:cs typeface="Zen Dots"/>
                <a:sym typeface="Zen Dots"/>
              </a:defRPr>
            </a:lvl7pPr>
            <a:lvl8pPr marR="0" lvl="7" algn="l" rtl="0">
              <a:lnSpc>
                <a:spcPct val="100000"/>
              </a:lnSpc>
              <a:spcBef>
                <a:spcPts val="0"/>
              </a:spcBef>
              <a:spcAft>
                <a:spcPts val="0"/>
              </a:spcAft>
              <a:buClr>
                <a:schemeClr val="dk1"/>
              </a:buClr>
              <a:buSzPts val="3000"/>
              <a:buFont typeface="Zen Dots"/>
              <a:buNone/>
              <a:defRPr sz="3000" b="1" i="1" u="none" strike="noStrike" cap="none">
                <a:solidFill>
                  <a:schemeClr val="dk1"/>
                </a:solidFill>
                <a:latin typeface="Zen Dots"/>
                <a:ea typeface="Zen Dots"/>
                <a:cs typeface="Zen Dots"/>
                <a:sym typeface="Zen Dots"/>
              </a:defRPr>
            </a:lvl8pPr>
            <a:lvl9pPr marR="0" lvl="8" algn="l" rtl="0">
              <a:lnSpc>
                <a:spcPct val="100000"/>
              </a:lnSpc>
              <a:spcBef>
                <a:spcPts val="0"/>
              </a:spcBef>
              <a:spcAft>
                <a:spcPts val="0"/>
              </a:spcAft>
              <a:buClr>
                <a:schemeClr val="dk1"/>
              </a:buClr>
              <a:buSzPts val="3000"/>
              <a:buFont typeface="Zen Dots"/>
              <a:buNone/>
              <a:defRPr sz="3000" b="1" i="1" u="none" strike="noStrike" cap="none">
                <a:solidFill>
                  <a:schemeClr val="dk1"/>
                </a:solidFill>
                <a:latin typeface="Zen Dots"/>
                <a:ea typeface="Zen Dots"/>
                <a:cs typeface="Zen Dots"/>
                <a:sym typeface="Zen Dots"/>
              </a:defRPr>
            </a:lvl9pPr>
          </a:lstStyle>
          <a:p>
            <a:r>
              <a:rPr lang="vi-VN" kern="0"/>
              <a:t>Giới Thiệu </a:t>
            </a:r>
            <a:r>
              <a:rPr lang="vi-VN" kern="0">
                <a:solidFill>
                  <a:schemeClr val="lt2"/>
                </a:solidFill>
              </a:rPr>
              <a:t>Đề Tài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4"/>
        <p:cNvGrpSpPr/>
        <p:nvPr/>
      </p:nvGrpSpPr>
      <p:grpSpPr>
        <a:xfrm>
          <a:off x="0" y="0"/>
          <a:ext cx="0" cy="0"/>
          <a:chOff x="0" y="0"/>
          <a:chExt cx="0" cy="0"/>
        </a:xfrm>
      </p:grpSpPr>
      <p:sp>
        <p:nvSpPr>
          <p:cNvPr id="2286" name="Google Shape;2286;p48"/>
          <p:cNvSpPr txBox="1">
            <a:spLocks noGrp="1"/>
          </p:cNvSpPr>
          <p:nvPr>
            <p:ph type="title" idx="2"/>
          </p:nvPr>
        </p:nvSpPr>
        <p:spPr>
          <a:xfrm>
            <a:off x="960120" y="3097530"/>
            <a:ext cx="3704590" cy="1580515"/>
          </a:xfrm>
          <a:prstGeom prst="rect">
            <a:avLst/>
          </a:prstGeom>
        </p:spPr>
        <p:txBody>
          <a:bodyPr spcFirstLastPara="1" wrap="square" lIns="121900" tIns="121900" rIns="121900" bIns="121900" anchor="b" anchorCtr="0">
            <a:noAutofit/>
          </a:bodyPr>
          <a:lstStyle/>
          <a:p>
            <a:pPr>
              <a:buClr>
                <a:schemeClr val="dk1"/>
              </a:buClr>
              <a:buSzPts val="1100"/>
            </a:pPr>
            <a:r>
              <a:rPr lang="vi-VN" sz="4600"/>
              <a:t>Thuật toán Minimax</a:t>
            </a:r>
            <a:endParaRPr sz="4600"/>
          </a:p>
        </p:txBody>
      </p:sp>
      <p:sp>
        <p:nvSpPr>
          <p:cNvPr id="2287" name="Google Shape;2287;p48"/>
          <p:cNvSpPr/>
          <p:nvPr/>
        </p:nvSpPr>
        <p:spPr>
          <a:xfrm>
            <a:off x="1293494" y="1813553"/>
            <a:ext cx="2920599" cy="1161967"/>
          </a:xfrm>
          <a:prstGeom prst="rect">
            <a:avLst/>
          </a:prstGeom>
        </p:spPr>
        <p:txBody>
          <a:bodyPr>
            <a:prstTxWarp prst="textPlain">
              <a:avLst/>
            </a:prstTxWarp>
          </a:bodyPr>
          <a:lstStyle/>
          <a:p>
            <a:pPr algn="ctr" defTabSz="1219200">
              <a:buClr>
                <a:srgbClr val="000000"/>
              </a:buClr>
            </a:pPr>
            <a:r>
              <a:rPr sz="1865" b="1" i="1" kern="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rPr>
              <a:t>02</a:t>
            </a:r>
          </a:p>
        </p:txBody>
      </p:sp>
      <p:pic>
        <p:nvPicPr>
          <p:cNvPr id="2288" name="Google Shape;2288;p48"/>
          <p:cNvPicPr preferRelativeResize="0"/>
          <p:nvPr/>
        </p:nvPicPr>
        <p:blipFill rotWithShape="1">
          <a:blip r:embed="rId3"/>
          <a:srcRect l="12492" t="18400" r="12342" b="12005"/>
          <a:stretch>
            <a:fillRect/>
          </a:stretch>
        </p:blipFill>
        <p:spPr>
          <a:xfrm>
            <a:off x="11403034" y="4038900"/>
            <a:ext cx="1836933" cy="1700725"/>
          </a:xfrm>
          <a:prstGeom prst="rect">
            <a:avLst/>
          </a:prstGeom>
          <a:noFill/>
          <a:ln>
            <a:noFill/>
          </a:ln>
        </p:spPr>
      </p:pic>
      <p:pic>
        <p:nvPicPr>
          <p:cNvPr id="2289" name="Google Shape;2289;p48"/>
          <p:cNvPicPr preferRelativeResize="0"/>
          <p:nvPr/>
        </p:nvPicPr>
        <p:blipFill rotWithShape="1">
          <a:blip r:embed="rId3"/>
          <a:srcRect l="12492" t="18400" r="12342" b="12005"/>
          <a:stretch>
            <a:fillRect/>
          </a:stretch>
        </p:blipFill>
        <p:spPr>
          <a:xfrm>
            <a:off x="-976033" y="657411"/>
            <a:ext cx="1936033" cy="1792488"/>
          </a:xfrm>
          <a:prstGeom prst="rect">
            <a:avLst/>
          </a:prstGeom>
          <a:noFill/>
          <a:ln>
            <a:noFill/>
          </a:ln>
        </p:spPr>
      </p:pic>
      <p:grpSp>
        <p:nvGrpSpPr>
          <p:cNvPr id="2290" name="Google Shape;2290;p48"/>
          <p:cNvGrpSpPr/>
          <p:nvPr/>
        </p:nvGrpSpPr>
        <p:grpSpPr>
          <a:xfrm>
            <a:off x="7355970" y="2523967"/>
            <a:ext cx="2920593" cy="2482604"/>
            <a:chOff x="2011449" y="225750"/>
            <a:chExt cx="785500" cy="667702"/>
          </a:xfrm>
        </p:grpSpPr>
        <p:pic>
          <p:nvPicPr>
            <p:cNvPr id="2291" name="Google Shape;2291;p48"/>
            <p:cNvPicPr preferRelativeResize="0"/>
            <p:nvPr/>
          </p:nvPicPr>
          <p:blipFill rotWithShape="1">
            <a:blip r:embed="rId4"/>
            <a:srcRect t="4915"/>
            <a:stretch>
              <a:fillRect/>
            </a:stretch>
          </p:blipFill>
          <p:spPr>
            <a:xfrm>
              <a:off x="2086600" y="225750"/>
              <a:ext cx="702225" cy="667702"/>
            </a:xfrm>
            <a:prstGeom prst="rect">
              <a:avLst/>
            </a:prstGeom>
            <a:noFill/>
            <a:ln>
              <a:noFill/>
            </a:ln>
            <a:effectLst>
              <a:outerShdw blurRad="157163" dist="104775" dir="3180000" algn="bl" rotWithShape="0">
                <a:srgbClr val="0E6790">
                  <a:alpha val="62000"/>
                </a:srgbClr>
              </a:outerShdw>
            </a:effectLst>
          </p:spPr>
        </p:pic>
        <p:grpSp>
          <p:nvGrpSpPr>
            <p:cNvPr id="2292" name="Google Shape;2292;p48"/>
            <p:cNvGrpSpPr/>
            <p:nvPr/>
          </p:nvGrpSpPr>
          <p:grpSpPr>
            <a:xfrm>
              <a:off x="2011449" y="446025"/>
              <a:ext cx="785500" cy="283075"/>
              <a:chOff x="2011449" y="446025"/>
              <a:chExt cx="785500" cy="283075"/>
            </a:xfrm>
          </p:grpSpPr>
          <p:sp>
            <p:nvSpPr>
              <p:cNvPr id="2293" name="Google Shape;2293;p48"/>
              <p:cNvSpPr/>
              <p:nvPr/>
            </p:nvSpPr>
            <p:spPr>
              <a:xfrm>
                <a:off x="2011449" y="446025"/>
                <a:ext cx="785500" cy="169975"/>
              </a:xfrm>
              <a:custGeom>
                <a:avLst/>
                <a:gdLst/>
                <a:ahLst/>
                <a:cxnLst/>
                <a:rect l="l" t="t" r="r" b="b"/>
                <a:pathLst>
                  <a:path w="31420" h="6799" extrusionOk="0">
                    <a:moveTo>
                      <a:pt x="5219" y="0"/>
                    </a:moveTo>
                    <a:cubicBezTo>
                      <a:pt x="4696" y="65"/>
                      <a:pt x="2948" y="65"/>
                      <a:pt x="2082" y="392"/>
                    </a:cubicBezTo>
                    <a:cubicBezTo>
                      <a:pt x="1216" y="719"/>
                      <a:pt x="154" y="1422"/>
                      <a:pt x="23" y="1961"/>
                    </a:cubicBezTo>
                    <a:cubicBezTo>
                      <a:pt x="-108" y="2500"/>
                      <a:pt x="318" y="3055"/>
                      <a:pt x="1298" y="3627"/>
                    </a:cubicBezTo>
                    <a:cubicBezTo>
                      <a:pt x="2278" y="4199"/>
                      <a:pt x="3667" y="4869"/>
                      <a:pt x="5905" y="5392"/>
                    </a:cubicBezTo>
                    <a:cubicBezTo>
                      <a:pt x="8143" y="5915"/>
                      <a:pt x="11508" y="6633"/>
                      <a:pt x="14727" y="6764"/>
                    </a:cubicBezTo>
                    <a:cubicBezTo>
                      <a:pt x="17946" y="6895"/>
                      <a:pt x="22521" y="6650"/>
                      <a:pt x="25217" y="6176"/>
                    </a:cubicBezTo>
                    <a:cubicBezTo>
                      <a:pt x="27913" y="5702"/>
                      <a:pt x="29971" y="4607"/>
                      <a:pt x="30902" y="3921"/>
                    </a:cubicBezTo>
                    <a:cubicBezTo>
                      <a:pt x="31833" y="3235"/>
                      <a:pt x="31327" y="2500"/>
                      <a:pt x="30804" y="2059"/>
                    </a:cubicBezTo>
                    <a:cubicBezTo>
                      <a:pt x="30281" y="1618"/>
                      <a:pt x="28272" y="1406"/>
                      <a:pt x="27765" y="1275"/>
                    </a:cubicBezTo>
                  </a:path>
                </a:pathLst>
              </a:custGeom>
              <a:noFill/>
              <a:ln w="9525" cap="flat" cmpd="sng">
                <a:solidFill>
                  <a:srgbClr val="0E6790"/>
                </a:solidFill>
                <a:prstDash val="solid"/>
                <a:round/>
                <a:headEnd type="none" w="med" len="med"/>
                <a:tailEnd type="none" w="med" len="med"/>
              </a:ln>
            </p:spPr>
          </p:sp>
          <p:sp>
            <p:nvSpPr>
              <p:cNvPr id="2294" name="Google Shape;2294;p48"/>
              <p:cNvSpPr/>
              <p:nvPr/>
            </p:nvSpPr>
            <p:spPr>
              <a:xfrm>
                <a:off x="2011449" y="509750"/>
                <a:ext cx="784925" cy="165625"/>
              </a:xfrm>
              <a:custGeom>
                <a:avLst/>
                <a:gdLst/>
                <a:ahLst/>
                <a:cxnLst/>
                <a:rect l="l" t="t" r="r" b="b"/>
                <a:pathLst>
                  <a:path w="31397" h="6625" extrusionOk="0">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w="9525" cap="flat" cmpd="sng">
                <a:solidFill>
                  <a:srgbClr val="0E6790"/>
                </a:solidFill>
                <a:prstDash val="solid"/>
                <a:round/>
                <a:headEnd type="none" w="med" len="med"/>
                <a:tailEnd type="none" w="med" len="med"/>
              </a:ln>
            </p:spPr>
          </p:sp>
          <p:sp>
            <p:nvSpPr>
              <p:cNvPr id="2295" name="Google Shape;2295;p48"/>
              <p:cNvSpPr/>
              <p:nvPr/>
            </p:nvSpPr>
            <p:spPr>
              <a:xfrm>
                <a:off x="2011450" y="563475"/>
                <a:ext cx="765773" cy="165625"/>
              </a:xfrm>
              <a:custGeom>
                <a:avLst/>
                <a:gdLst/>
                <a:ahLst/>
                <a:cxnLst/>
                <a:rect l="l" t="t" r="r" b="b"/>
                <a:pathLst>
                  <a:path w="31397" h="6625" extrusionOk="0">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w="9525" cap="flat" cmpd="sng">
                <a:solidFill>
                  <a:srgbClr val="0E6790"/>
                </a:solidFill>
                <a:prstDash val="solid"/>
                <a:round/>
                <a:headEnd type="none" w="med" len="med"/>
                <a:tailEnd type="none" w="med" len="med"/>
              </a:ln>
            </p:spPr>
          </p:sp>
        </p:grpSp>
      </p:grpSp>
      <p:pic>
        <p:nvPicPr>
          <p:cNvPr id="2296" name="Google Shape;2296;p48"/>
          <p:cNvPicPr preferRelativeResize="0"/>
          <p:nvPr/>
        </p:nvPicPr>
        <p:blipFill rotWithShape="1">
          <a:blip r:embed="rId5"/>
          <a:srcRect t="6061" b="8687"/>
          <a:stretch>
            <a:fillRect/>
          </a:stretch>
        </p:blipFill>
        <p:spPr>
          <a:xfrm rot="1077995">
            <a:off x="5755596" y="960797"/>
            <a:ext cx="1785744" cy="1609275"/>
          </a:xfrm>
          <a:prstGeom prst="rect">
            <a:avLst/>
          </a:prstGeom>
          <a:noFill/>
          <a:ln>
            <a:noFill/>
          </a:ln>
          <a:effectLst>
            <a:outerShdw blurRad="142875" dist="76200" dir="5400000" algn="bl" rotWithShape="0">
              <a:srgbClr val="0E6790">
                <a:alpha val="82000"/>
              </a:srgbClr>
            </a:outerShdw>
          </a:effectLst>
        </p:spPr>
      </p:pic>
      <p:sp>
        <p:nvSpPr>
          <p:cNvPr id="2297" name="Google Shape;2297;p48"/>
          <p:cNvSpPr/>
          <p:nvPr/>
        </p:nvSpPr>
        <p:spPr>
          <a:xfrm>
            <a:off x="6303648" y="3803469"/>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2298" name="Google Shape;2298;p48"/>
          <p:cNvSpPr/>
          <p:nvPr/>
        </p:nvSpPr>
        <p:spPr>
          <a:xfrm>
            <a:off x="330581" y="3803469"/>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20" name="Google Shape;1920;p42"/>
          <p:cNvSpPr txBox="1">
            <a:spLocks noGrp="1"/>
          </p:cNvSpPr>
          <p:nvPr>
            <p:ph type="subTitle" idx="1"/>
          </p:nvPr>
        </p:nvSpPr>
        <p:spPr>
          <a:xfrm rot="-458">
            <a:off x="1402513" y="1560968"/>
            <a:ext cx="7124050" cy="4847565"/>
          </a:xfrm>
          <a:prstGeom prst="rect">
            <a:avLst/>
          </a:prstGeom>
        </p:spPr>
        <p:txBody>
          <a:bodyPr spcFirstLastPara="1" wrap="square" lIns="121900" tIns="121900" rIns="121900" bIns="121900" anchor="t" anchorCtr="0">
            <a:noAutofit/>
          </a:bodyPr>
          <a:lstStyle/>
          <a:p>
            <a:pPr marL="0" indent="0">
              <a:lnSpc>
                <a:spcPct val="150000"/>
              </a:lnSpc>
              <a:buNone/>
            </a:pPr>
            <a:r>
              <a:rPr lang="vi-VN" sz="2000"/>
              <a:t>- Minimax là giải thuật là một thuật toán đệ quy lựa chọn bước đi kế tiếp trong một trò chơi có hai người bằng cách định giá trị cho các Node trên cây trò chơi sau đó tìm Node có giá trị phù hợp để đi bước tiếp theo.</a:t>
            </a:r>
          </a:p>
          <a:p>
            <a:pPr marL="0" indent="0">
              <a:lnSpc>
                <a:spcPct val="150000"/>
              </a:lnSpc>
              <a:buNone/>
            </a:pPr>
            <a:endParaRPr lang="vi-VN"/>
          </a:p>
        </p:txBody>
      </p:sp>
      <p:grpSp>
        <p:nvGrpSpPr>
          <p:cNvPr id="1921" name="Google Shape;1921;p42"/>
          <p:cNvGrpSpPr/>
          <p:nvPr/>
        </p:nvGrpSpPr>
        <p:grpSpPr>
          <a:xfrm rot="10800000" flipH="1">
            <a:off x="7978350" y="1040328"/>
            <a:ext cx="2997004" cy="3041985"/>
            <a:chOff x="7374951" y="493051"/>
            <a:chExt cx="1769049" cy="1795600"/>
          </a:xfrm>
        </p:grpSpPr>
        <p:pic>
          <p:nvPicPr>
            <p:cNvPr id="1922" name="Google Shape;1922;p42"/>
            <p:cNvPicPr preferRelativeResize="0"/>
            <p:nvPr/>
          </p:nvPicPr>
          <p:blipFill rotWithShape="1">
            <a:blip r:embed="rId3"/>
            <a:srcRect t="6061" b="8687"/>
            <a:stretch>
              <a:fillRect/>
            </a:stretch>
          </p:blipFill>
          <p:spPr>
            <a:xfrm rot="7611348">
              <a:off x="7589821" y="787373"/>
              <a:ext cx="1339308" cy="1206956"/>
            </a:xfrm>
            <a:prstGeom prst="rect">
              <a:avLst/>
            </a:prstGeom>
            <a:noFill/>
            <a:ln>
              <a:noFill/>
            </a:ln>
            <a:effectLst>
              <a:outerShdw blurRad="142875" dist="76200" dir="5460000" algn="bl" rotWithShape="0">
                <a:srgbClr val="0E6790">
                  <a:alpha val="82000"/>
                </a:srgbClr>
              </a:outerShdw>
            </a:effectLst>
          </p:spPr>
        </p:pic>
        <p:grpSp>
          <p:nvGrpSpPr>
            <p:cNvPr id="1923" name="Google Shape;1923;p42"/>
            <p:cNvGrpSpPr/>
            <p:nvPr/>
          </p:nvGrpSpPr>
          <p:grpSpPr>
            <a:xfrm>
              <a:off x="8164220" y="1199575"/>
              <a:ext cx="615289" cy="284475"/>
              <a:chOff x="1791515" y="444625"/>
              <a:chExt cx="963345" cy="284475"/>
            </a:xfrm>
          </p:grpSpPr>
          <p:sp>
            <p:nvSpPr>
              <p:cNvPr id="1924" name="Google Shape;1924;p42"/>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1925" name="Google Shape;1925;p42"/>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1926" name="Google Shape;1926;p42"/>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pic>
        <p:nvPicPr>
          <p:cNvPr id="1927" name="Google Shape;1927;p42"/>
          <p:cNvPicPr preferRelativeResize="0"/>
          <p:nvPr/>
        </p:nvPicPr>
        <p:blipFill rotWithShape="1">
          <a:blip r:embed="rId4"/>
          <a:srcRect t="4915"/>
          <a:stretch>
            <a:fillRect/>
          </a:stretch>
        </p:blipFill>
        <p:spPr>
          <a:xfrm>
            <a:off x="9644048" y="4763804"/>
            <a:ext cx="1108349" cy="1053868"/>
          </a:xfrm>
          <a:prstGeom prst="rect">
            <a:avLst/>
          </a:prstGeom>
          <a:noFill/>
          <a:ln>
            <a:noFill/>
          </a:ln>
          <a:effectLst>
            <a:outerShdw blurRad="142875" dist="76200" dir="5460000" algn="bl" rotWithShape="0">
              <a:schemeClr val="dk1">
                <a:alpha val="75000"/>
              </a:schemeClr>
            </a:outerShdw>
          </a:effectLst>
        </p:spPr>
      </p:pic>
      <p:pic>
        <p:nvPicPr>
          <p:cNvPr id="1928" name="Google Shape;1928;p42"/>
          <p:cNvPicPr preferRelativeResize="0"/>
          <p:nvPr/>
        </p:nvPicPr>
        <p:blipFill rotWithShape="1">
          <a:blip r:embed="rId5"/>
          <a:srcRect l="12492" t="18400" r="12342" b="12005"/>
          <a:stretch>
            <a:fillRect/>
          </a:stretch>
        </p:blipFill>
        <p:spPr>
          <a:xfrm>
            <a:off x="-1321699" y="1930060"/>
            <a:ext cx="1936033" cy="1792488"/>
          </a:xfrm>
          <a:prstGeom prst="rect">
            <a:avLst/>
          </a:prstGeom>
          <a:noFill/>
          <a:ln>
            <a:noFill/>
          </a:ln>
        </p:spPr>
      </p:pic>
      <p:pic>
        <p:nvPicPr>
          <p:cNvPr id="1929" name="Google Shape;1929;p42"/>
          <p:cNvPicPr preferRelativeResize="0"/>
          <p:nvPr/>
        </p:nvPicPr>
        <p:blipFill>
          <a:blip r:embed="rId6"/>
          <a:stretch>
            <a:fillRect/>
          </a:stretch>
        </p:blipFill>
        <p:spPr>
          <a:xfrm>
            <a:off x="11056601" y="3142550"/>
            <a:ext cx="748135" cy="748135"/>
          </a:xfrm>
          <a:prstGeom prst="rect">
            <a:avLst/>
          </a:prstGeom>
          <a:noFill/>
          <a:ln>
            <a:noFill/>
          </a:ln>
        </p:spPr>
      </p:pic>
      <p:sp>
        <p:nvSpPr>
          <p:cNvPr id="4" name="Google Shape;2320;p50"/>
          <p:cNvSpPr txBox="1">
            <a:spLocks noGrp="1"/>
          </p:cNvSpPr>
          <p:nvPr>
            <p:ph type="title"/>
          </p:nvPr>
        </p:nvSpPr>
        <p:spPr>
          <a:xfrm rot="-842">
            <a:off x="876689" y="549070"/>
            <a:ext cx="6534800" cy="806000"/>
          </a:xfrm>
          <a:prstGeom prst="rect">
            <a:avLst/>
          </a:prstGeom>
        </p:spPr>
        <p:txBody>
          <a:bodyPr spcFirstLastPara="1" wrap="square" lIns="121900" tIns="121900" rIns="121900" bIns="121900" anchor="t" anchorCtr="0">
            <a:noAutofit/>
          </a:bodyPr>
          <a:lstStyle/>
          <a:p>
            <a:r>
              <a:rPr lang="vi-VN" sz="3730"/>
              <a:t>Thuật toán</a:t>
            </a:r>
            <a:r>
              <a:rPr lang="en-GB" sz="3730"/>
              <a:t> </a:t>
            </a:r>
            <a:r>
              <a:rPr lang="vi-VN" sz="3730">
                <a:solidFill>
                  <a:schemeClr val="lt2"/>
                </a:solidFill>
              </a:rPr>
              <a:t>Minimax</a:t>
            </a:r>
            <a:endParaRPr sz="373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8"/>
        <p:cNvGrpSpPr/>
        <p:nvPr/>
      </p:nvGrpSpPr>
      <p:grpSpPr>
        <a:xfrm>
          <a:off x="0" y="0"/>
          <a:ext cx="0" cy="0"/>
          <a:chOff x="0" y="0"/>
          <a:chExt cx="0" cy="0"/>
        </a:xfrm>
      </p:grpSpPr>
      <p:sp>
        <p:nvSpPr>
          <p:cNvPr id="2319" name="Google Shape;2319;p50"/>
          <p:cNvSpPr txBox="1">
            <a:spLocks noGrp="1"/>
          </p:cNvSpPr>
          <p:nvPr>
            <p:ph type="subTitle" idx="1"/>
          </p:nvPr>
        </p:nvSpPr>
        <p:spPr>
          <a:xfrm>
            <a:off x="2111775" y="1751018"/>
            <a:ext cx="8283575" cy="3797935"/>
          </a:xfrm>
          <a:prstGeom prst="rect">
            <a:avLst/>
          </a:prstGeom>
        </p:spPr>
        <p:txBody>
          <a:bodyPr spcFirstLastPara="1" wrap="square" lIns="121900" tIns="0" rIns="121900" bIns="0" anchor="b" anchorCtr="0">
            <a:noAutofit/>
          </a:bodyPr>
          <a:lstStyle/>
          <a:p>
            <a:pPr marL="0" indent="0" algn="l">
              <a:lnSpc>
                <a:spcPct val="150000"/>
              </a:lnSpc>
              <a:spcAft>
                <a:spcPts val="2135"/>
              </a:spcAft>
            </a:pPr>
            <a:r>
              <a:rPr lang="vi-VN" sz="2000"/>
              <a:t>Giải thuật Minimax Hai người chơi trong game được đại diện là MAX và MIN. MAX đại diện cho người chơi luôn muốn chiến thắng và cố gắng tối ưu hóa ưu thế của mình, MIN đại diện cho người chơi cố gắng cho người MAX giành số điểm càng thấp càng tốt. Giải thuật Minimax thể hiện bằng cách định trị các Node trên cây trò chơi: Node thuộc lớp MAX thì gán cho nó giá trị lớn nhất của con Node đó. Node thuộc lớp MIN thì gán cho nó giá trị nhỏ nhất của con Node đó. Từ các giá trị này người chơi sẽ lựa chọn cho mình nước đi tiếp theo hợp lý nhất.</a:t>
            </a:r>
            <a:endParaRPr sz="2000"/>
          </a:p>
        </p:txBody>
      </p:sp>
      <p:sp>
        <p:nvSpPr>
          <p:cNvPr id="2320" name="Google Shape;2320;p50"/>
          <p:cNvSpPr txBox="1">
            <a:spLocks noGrp="1"/>
          </p:cNvSpPr>
          <p:nvPr>
            <p:ph type="title"/>
          </p:nvPr>
        </p:nvSpPr>
        <p:spPr>
          <a:xfrm rot="-842">
            <a:off x="599842" y="666078"/>
            <a:ext cx="6534800" cy="806000"/>
          </a:xfrm>
          <a:prstGeom prst="rect">
            <a:avLst/>
          </a:prstGeom>
        </p:spPr>
        <p:txBody>
          <a:bodyPr spcFirstLastPara="1" wrap="square" lIns="121900" tIns="121900" rIns="121900" bIns="121900" anchor="t" anchorCtr="0">
            <a:noAutofit/>
          </a:bodyPr>
          <a:lstStyle/>
          <a:p>
            <a:r>
              <a:rPr lang="vi-VN" sz="3730"/>
              <a:t>Thuật toán</a:t>
            </a:r>
            <a:r>
              <a:rPr lang="en-GB" sz="3730"/>
              <a:t> </a:t>
            </a:r>
            <a:r>
              <a:rPr lang="vi-VN" sz="3730">
                <a:solidFill>
                  <a:schemeClr val="lt2"/>
                </a:solidFill>
              </a:rPr>
              <a:t>Minimax</a:t>
            </a:r>
            <a:endParaRPr sz="3730">
              <a:solidFill>
                <a:schemeClr val="lt2"/>
              </a:solidFill>
            </a:endParaRPr>
          </a:p>
        </p:txBody>
      </p:sp>
      <p:pic>
        <p:nvPicPr>
          <p:cNvPr id="2321" name="Google Shape;2321;p50"/>
          <p:cNvPicPr preferRelativeResize="0"/>
          <p:nvPr/>
        </p:nvPicPr>
        <p:blipFill>
          <a:blip r:embed="rId3"/>
          <a:stretch>
            <a:fillRect/>
          </a:stretch>
        </p:blipFill>
        <p:spPr>
          <a:xfrm>
            <a:off x="-86471" y="73055"/>
            <a:ext cx="2074801" cy="2074801"/>
          </a:xfrm>
          <a:prstGeom prst="rect">
            <a:avLst/>
          </a:prstGeom>
          <a:noFill/>
          <a:ln>
            <a:noFill/>
          </a:ln>
        </p:spPr>
      </p:pic>
      <p:grpSp>
        <p:nvGrpSpPr>
          <p:cNvPr id="2322" name="Google Shape;2322;p50"/>
          <p:cNvGrpSpPr/>
          <p:nvPr/>
        </p:nvGrpSpPr>
        <p:grpSpPr>
          <a:xfrm rot="-6992135" flipH="1">
            <a:off x="9758837" y="4407819"/>
            <a:ext cx="2051169" cy="2081955"/>
            <a:chOff x="7374951" y="493051"/>
            <a:chExt cx="1769049" cy="1795600"/>
          </a:xfrm>
        </p:grpSpPr>
        <p:pic>
          <p:nvPicPr>
            <p:cNvPr id="2323" name="Google Shape;2323;p50"/>
            <p:cNvPicPr preferRelativeResize="0"/>
            <p:nvPr/>
          </p:nvPicPr>
          <p:blipFill rotWithShape="1">
            <a:blip r:embed="rId4"/>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2324" name="Google Shape;2324;p50"/>
            <p:cNvGrpSpPr/>
            <p:nvPr/>
          </p:nvGrpSpPr>
          <p:grpSpPr>
            <a:xfrm>
              <a:off x="8164220" y="1199575"/>
              <a:ext cx="615289" cy="284475"/>
              <a:chOff x="1791515" y="444625"/>
              <a:chExt cx="963345" cy="284475"/>
            </a:xfrm>
          </p:grpSpPr>
          <p:sp>
            <p:nvSpPr>
              <p:cNvPr id="2325" name="Google Shape;2325;p50"/>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2326" name="Google Shape;2326;p50"/>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2327" name="Google Shape;2327;p50"/>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pic>
        <p:nvPicPr>
          <p:cNvPr id="2328" name="Google Shape;2328;p50"/>
          <p:cNvPicPr preferRelativeResize="0"/>
          <p:nvPr/>
        </p:nvPicPr>
        <p:blipFill rotWithShape="1">
          <a:blip r:embed="rId5"/>
          <a:srcRect l="12492" t="18400" r="12342" b="12005"/>
          <a:stretch>
            <a:fillRect/>
          </a:stretch>
        </p:blipFill>
        <p:spPr>
          <a:xfrm>
            <a:off x="10911901" y="1373877"/>
            <a:ext cx="1936033" cy="1792488"/>
          </a:xfrm>
          <a:prstGeom prst="rect">
            <a:avLst/>
          </a:prstGeom>
          <a:noFill/>
          <a:ln>
            <a:noFill/>
          </a:ln>
        </p:spPr>
      </p:pic>
      <p:grpSp>
        <p:nvGrpSpPr>
          <p:cNvPr id="2329" name="Google Shape;2329;p50"/>
          <p:cNvGrpSpPr/>
          <p:nvPr/>
        </p:nvGrpSpPr>
        <p:grpSpPr>
          <a:xfrm>
            <a:off x="3232178" y="5823316"/>
            <a:ext cx="1034661" cy="1034661"/>
            <a:chOff x="9011850" y="1484962"/>
            <a:chExt cx="552900" cy="552900"/>
          </a:xfrm>
        </p:grpSpPr>
        <p:pic>
          <p:nvPicPr>
            <p:cNvPr id="2330" name="Google Shape;2330;p50"/>
            <p:cNvPicPr preferRelativeResize="0"/>
            <p:nvPr/>
          </p:nvPicPr>
          <p:blipFill>
            <a:blip r:embed="rId3"/>
            <a:stretch>
              <a:fillRect/>
            </a:stretch>
          </p:blipFill>
          <p:spPr>
            <a:xfrm>
              <a:off x="9011850" y="1484962"/>
              <a:ext cx="552900" cy="552900"/>
            </a:xfrm>
            <a:prstGeom prst="rect">
              <a:avLst/>
            </a:prstGeom>
            <a:noFill/>
            <a:ln>
              <a:noFill/>
            </a:ln>
            <a:effectLst>
              <a:outerShdw blurRad="100013" dist="76200" dir="5460000" algn="bl" rotWithShape="0">
                <a:schemeClr val="dk1">
                  <a:alpha val="45000"/>
                </a:schemeClr>
              </a:outerShdw>
            </a:effectLst>
          </p:spPr>
        </p:pic>
        <p:pic>
          <p:nvPicPr>
            <p:cNvPr id="2331" name="Google Shape;2331;p50"/>
            <p:cNvPicPr preferRelativeResize="0"/>
            <p:nvPr/>
          </p:nvPicPr>
          <p:blipFill>
            <a:blip r:embed="rId3"/>
            <a:stretch>
              <a:fillRect/>
            </a:stretch>
          </p:blipFill>
          <p:spPr>
            <a:xfrm>
              <a:off x="9011850" y="1484962"/>
              <a:ext cx="552900" cy="552900"/>
            </a:xfrm>
            <a:prstGeom prst="rect">
              <a:avLst/>
            </a:prstGeom>
            <a:noFill/>
            <a:ln>
              <a:noFill/>
            </a:ln>
            <a:effectLst>
              <a:outerShdw blurRad="100013" dist="76200" dir="5460000" algn="bl" rotWithShape="0">
                <a:schemeClr val="dk1">
                  <a:alpha val="45000"/>
                </a:schemeClr>
              </a:outerShdw>
            </a:effectLst>
          </p:spPr>
        </p:pic>
        <p:pic>
          <p:nvPicPr>
            <p:cNvPr id="2332" name="Google Shape;2332;p50"/>
            <p:cNvPicPr preferRelativeResize="0"/>
            <p:nvPr/>
          </p:nvPicPr>
          <p:blipFill>
            <a:blip r:embed="rId3"/>
            <a:stretch>
              <a:fillRect/>
            </a:stretch>
          </p:blipFill>
          <p:spPr>
            <a:xfrm>
              <a:off x="9011850" y="1484962"/>
              <a:ext cx="552900" cy="552900"/>
            </a:xfrm>
            <a:prstGeom prst="rect">
              <a:avLst/>
            </a:prstGeom>
            <a:noFill/>
            <a:ln>
              <a:noFill/>
            </a:ln>
            <a:effectLst>
              <a:outerShdw blurRad="100013" dist="76200" dir="5460000" algn="bl" rotWithShape="0">
                <a:schemeClr val="dk1">
                  <a:alpha val="45000"/>
                </a:schemeClr>
              </a:outerShdw>
            </a:effectLst>
          </p:spPr>
        </p:pic>
        <p:pic>
          <p:nvPicPr>
            <p:cNvPr id="2333" name="Google Shape;2333;p50"/>
            <p:cNvPicPr preferRelativeResize="0"/>
            <p:nvPr/>
          </p:nvPicPr>
          <p:blipFill>
            <a:blip r:embed="rId3"/>
            <a:stretch>
              <a:fillRect/>
            </a:stretch>
          </p:blipFill>
          <p:spPr>
            <a:xfrm>
              <a:off x="9011850" y="1484962"/>
              <a:ext cx="552900" cy="552900"/>
            </a:xfrm>
            <a:prstGeom prst="rect">
              <a:avLst/>
            </a:prstGeom>
            <a:noFill/>
            <a:ln>
              <a:noFill/>
            </a:ln>
            <a:effectLst>
              <a:outerShdw blurRad="100013" dist="76200" dir="5460000" algn="bl" rotWithShape="0">
                <a:schemeClr val="dk1">
                  <a:alpha val="45000"/>
                </a:schemeClr>
              </a:outerShdw>
            </a:effectLst>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500" y="1038225"/>
            <a:ext cx="9985550" cy="4543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6"/>
        <p:cNvGrpSpPr/>
        <p:nvPr/>
      </p:nvGrpSpPr>
      <p:grpSpPr>
        <a:xfrm>
          <a:off x="0" y="0"/>
          <a:ext cx="0" cy="0"/>
          <a:chOff x="0" y="0"/>
          <a:chExt cx="0" cy="0"/>
        </a:xfrm>
      </p:grpSpPr>
      <p:sp>
        <p:nvSpPr>
          <p:cNvPr id="2608" name="Google Shape;2608;p61"/>
          <p:cNvSpPr txBox="1">
            <a:spLocks noGrp="1"/>
          </p:cNvSpPr>
          <p:nvPr>
            <p:ph type="title" idx="2"/>
          </p:nvPr>
        </p:nvSpPr>
        <p:spPr>
          <a:xfrm>
            <a:off x="5368735" y="3404994"/>
            <a:ext cx="5813425" cy="890270"/>
          </a:xfrm>
          <a:prstGeom prst="rect">
            <a:avLst/>
          </a:prstGeom>
        </p:spPr>
        <p:txBody>
          <a:bodyPr spcFirstLastPara="1" wrap="square" lIns="121900" tIns="121900" rIns="121900" bIns="121900" anchor="b" anchorCtr="0">
            <a:noAutofit/>
          </a:bodyPr>
          <a:lstStyle/>
          <a:p>
            <a:pPr>
              <a:buClr>
                <a:schemeClr val="dk1"/>
              </a:buClr>
              <a:buSzPts val="1100"/>
            </a:pPr>
            <a:r>
              <a:rPr lang="vi-VN" sz="4600"/>
              <a:t>Cắt tỉa Alpha-Beta</a:t>
            </a:r>
            <a:endParaRPr sz="4600"/>
          </a:p>
        </p:txBody>
      </p:sp>
      <p:sp>
        <p:nvSpPr>
          <p:cNvPr id="2609" name="Google Shape;2609;p61"/>
          <p:cNvSpPr/>
          <p:nvPr/>
        </p:nvSpPr>
        <p:spPr>
          <a:xfrm>
            <a:off x="6813634" y="1964434"/>
            <a:ext cx="2923628" cy="1161967"/>
          </a:xfrm>
          <a:prstGeom prst="rect">
            <a:avLst/>
          </a:prstGeom>
        </p:spPr>
        <p:txBody>
          <a:bodyPr>
            <a:prstTxWarp prst="textPlain">
              <a:avLst/>
            </a:prstTxWarp>
          </a:bodyPr>
          <a:lstStyle/>
          <a:p>
            <a:pPr algn="ctr" defTabSz="1219200">
              <a:buClr>
                <a:srgbClr val="000000"/>
              </a:buClr>
            </a:pPr>
            <a:r>
              <a:rPr sz="1865" b="1" i="1" kern="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rPr>
              <a:t>03</a:t>
            </a:r>
          </a:p>
        </p:txBody>
      </p:sp>
      <p:pic>
        <p:nvPicPr>
          <p:cNvPr id="2610" name="Google Shape;2610;p61"/>
          <p:cNvPicPr preferRelativeResize="0"/>
          <p:nvPr/>
        </p:nvPicPr>
        <p:blipFill rotWithShape="1">
          <a:blip r:embed="rId3"/>
          <a:srcRect l="12492" t="18400" r="12342" b="12005"/>
          <a:stretch>
            <a:fillRect/>
          </a:stretch>
        </p:blipFill>
        <p:spPr>
          <a:xfrm>
            <a:off x="-592566" y="1333911"/>
            <a:ext cx="1936033" cy="1792488"/>
          </a:xfrm>
          <a:prstGeom prst="rect">
            <a:avLst/>
          </a:prstGeom>
          <a:noFill/>
          <a:ln>
            <a:noFill/>
          </a:ln>
        </p:spPr>
      </p:pic>
      <p:pic>
        <p:nvPicPr>
          <p:cNvPr id="2611" name="Google Shape;2611;p61"/>
          <p:cNvPicPr preferRelativeResize="0"/>
          <p:nvPr/>
        </p:nvPicPr>
        <p:blipFill rotWithShape="1">
          <a:blip r:embed="rId4"/>
          <a:srcRect t="4915"/>
          <a:stretch>
            <a:fillRect/>
          </a:stretch>
        </p:blipFill>
        <p:spPr>
          <a:xfrm>
            <a:off x="10454667" y="1093000"/>
            <a:ext cx="936300" cy="890269"/>
          </a:xfrm>
          <a:prstGeom prst="rect">
            <a:avLst/>
          </a:prstGeom>
          <a:noFill/>
          <a:ln>
            <a:noFill/>
          </a:ln>
          <a:effectLst>
            <a:outerShdw blurRad="157163" dist="104775" dir="3180000" algn="bl" rotWithShape="0">
              <a:srgbClr val="0E6790">
                <a:alpha val="62000"/>
              </a:srgbClr>
            </a:outerShdw>
          </a:effectLst>
        </p:spPr>
      </p:pic>
      <p:sp>
        <p:nvSpPr>
          <p:cNvPr id="2612" name="Google Shape;2612;p61"/>
          <p:cNvSpPr/>
          <p:nvPr/>
        </p:nvSpPr>
        <p:spPr>
          <a:xfrm>
            <a:off x="5196216" y="3726064"/>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2613" name="Google Shape;2613;p61"/>
          <p:cNvSpPr/>
          <p:nvPr/>
        </p:nvSpPr>
        <p:spPr>
          <a:xfrm>
            <a:off x="10720153" y="3726064"/>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grpSp>
        <p:nvGrpSpPr>
          <p:cNvPr id="2614" name="Google Shape;2614;p61"/>
          <p:cNvGrpSpPr/>
          <p:nvPr/>
        </p:nvGrpSpPr>
        <p:grpSpPr>
          <a:xfrm rot="1637987" flipH="1">
            <a:off x="1650056" y="1227212"/>
            <a:ext cx="3808768" cy="3865933"/>
            <a:chOff x="7374951" y="493051"/>
            <a:chExt cx="1769049" cy="1795600"/>
          </a:xfrm>
        </p:grpSpPr>
        <p:pic>
          <p:nvPicPr>
            <p:cNvPr id="2615" name="Google Shape;2615;p61"/>
            <p:cNvPicPr preferRelativeResize="0"/>
            <p:nvPr/>
          </p:nvPicPr>
          <p:blipFill rotWithShape="1">
            <a:blip r:embed="rId5"/>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2616" name="Google Shape;2616;p61"/>
            <p:cNvGrpSpPr/>
            <p:nvPr/>
          </p:nvGrpSpPr>
          <p:grpSpPr>
            <a:xfrm>
              <a:off x="8164220" y="1199575"/>
              <a:ext cx="615289" cy="284475"/>
              <a:chOff x="1791515" y="444625"/>
              <a:chExt cx="963345" cy="284475"/>
            </a:xfrm>
          </p:grpSpPr>
          <p:sp>
            <p:nvSpPr>
              <p:cNvPr id="2617" name="Google Shape;2617;p61"/>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2618" name="Google Shape;2618;p61"/>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2619" name="Google Shape;2619;p61"/>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pic>
        <p:nvPicPr>
          <p:cNvPr id="2620" name="Google Shape;2620;p61"/>
          <p:cNvPicPr preferRelativeResize="0"/>
          <p:nvPr/>
        </p:nvPicPr>
        <p:blipFill rotWithShape="1">
          <a:blip r:embed="rId4"/>
          <a:srcRect t="4915"/>
          <a:stretch>
            <a:fillRect/>
          </a:stretch>
        </p:blipFill>
        <p:spPr>
          <a:xfrm>
            <a:off x="880938" y="4823033"/>
            <a:ext cx="889697" cy="846000"/>
          </a:xfrm>
          <a:prstGeom prst="rect">
            <a:avLst/>
          </a:prstGeom>
          <a:noFill/>
          <a:ln>
            <a:noFill/>
          </a:ln>
          <a:effectLst>
            <a:outerShdw blurRad="142875" dist="76200" dir="5460000" algn="bl" rotWithShape="0">
              <a:schemeClr val="dk1">
                <a:alpha val="75000"/>
              </a:scheme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55"/>
          <p:cNvSpPr txBox="1">
            <a:spLocks noGrp="1"/>
          </p:cNvSpPr>
          <p:nvPr>
            <p:ph type="title" idx="6"/>
          </p:nvPr>
        </p:nvSpPr>
        <p:spPr>
          <a:xfrm>
            <a:off x="1211469" y="646430"/>
            <a:ext cx="4836105" cy="865505"/>
          </a:xfrm>
          <a:prstGeom prst="rect">
            <a:avLst/>
          </a:prstGeom>
        </p:spPr>
        <p:txBody>
          <a:bodyPr spcFirstLastPara="1" wrap="square" lIns="121900" tIns="121900" rIns="121900" bIns="121900" anchor="t" anchorCtr="0">
            <a:noAutofit/>
          </a:bodyPr>
          <a:lstStyle/>
          <a:p>
            <a:r>
              <a:rPr lang="vi-VN" sz="4400"/>
              <a:t>Cắt tỉa</a:t>
            </a:r>
            <a:r>
              <a:rPr lang="en-GB" sz="4400"/>
              <a:t> </a:t>
            </a:r>
            <a:r>
              <a:rPr lang="vi-VN" sz="4400">
                <a:solidFill>
                  <a:schemeClr val="lt2"/>
                </a:solidFill>
              </a:rPr>
              <a:t>Alpha-Beta</a:t>
            </a:r>
            <a:endParaRPr sz="4400">
              <a:solidFill>
                <a:schemeClr val="lt2"/>
              </a:solidFill>
            </a:endParaRPr>
          </a:p>
        </p:txBody>
      </p:sp>
      <p:grpSp>
        <p:nvGrpSpPr>
          <p:cNvPr id="2427" name="Google Shape;2427;p55"/>
          <p:cNvGrpSpPr/>
          <p:nvPr/>
        </p:nvGrpSpPr>
        <p:grpSpPr>
          <a:xfrm rot="-9970482" flipH="1">
            <a:off x="10330529" y="1465071"/>
            <a:ext cx="2051136" cy="2081921"/>
            <a:chOff x="7374951" y="493051"/>
            <a:chExt cx="1769049" cy="1795600"/>
          </a:xfrm>
        </p:grpSpPr>
        <p:pic>
          <p:nvPicPr>
            <p:cNvPr id="2428" name="Google Shape;2428;p55"/>
            <p:cNvPicPr preferRelativeResize="0"/>
            <p:nvPr/>
          </p:nvPicPr>
          <p:blipFill rotWithShape="1">
            <a:blip r:embed="rId3"/>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2429" name="Google Shape;2429;p55"/>
            <p:cNvGrpSpPr/>
            <p:nvPr/>
          </p:nvGrpSpPr>
          <p:grpSpPr>
            <a:xfrm>
              <a:off x="8164220" y="1199575"/>
              <a:ext cx="615289" cy="284475"/>
              <a:chOff x="1791515" y="444625"/>
              <a:chExt cx="963345" cy="284475"/>
            </a:xfrm>
          </p:grpSpPr>
          <p:sp>
            <p:nvSpPr>
              <p:cNvPr id="2430" name="Google Shape;2430;p55"/>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2431" name="Google Shape;2431;p55"/>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2432" name="Google Shape;2432;p55"/>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pic>
        <p:nvPicPr>
          <p:cNvPr id="2437" name="Google Shape;2437;p55"/>
          <p:cNvPicPr preferRelativeResize="0"/>
          <p:nvPr/>
        </p:nvPicPr>
        <p:blipFill rotWithShape="1">
          <a:blip r:embed="rId4"/>
          <a:srcRect t="4915"/>
          <a:stretch>
            <a:fillRect/>
          </a:stretch>
        </p:blipFill>
        <p:spPr>
          <a:xfrm>
            <a:off x="-69245" y="5571095"/>
            <a:ext cx="739117" cy="702800"/>
          </a:xfrm>
          <a:prstGeom prst="rect">
            <a:avLst/>
          </a:prstGeom>
          <a:noFill/>
          <a:ln>
            <a:noFill/>
          </a:ln>
          <a:effectLst>
            <a:outerShdw blurRad="142875" dist="76200" dir="5460000" algn="bl" rotWithShape="0">
              <a:schemeClr val="dk1">
                <a:alpha val="75000"/>
              </a:schemeClr>
            </a:outerShdw>
          </a:effectLst>
        </p:spPr>
      </p:pic>
      <p:sp>
        <p:nvSpPr>
          <p:cNvPr id="14" name="Google Shape;1920;p42"/>
          <p:cNvSpPr txBox="1">
            <a:spLocks noGrp="1"/>
          </p:cNvSpPr>
          <p:nvPr>
            <p:ph type="subTitle" idx="1"/>
          </p:nvPr>
        </p:nvSpPr>
        <p:spPr>
          <a:xfrm rot="-458">
            <a:off x="1849754" y="1601883"/>
            <a:ext cx="8492490" cy="4320046"/>
          </a:xfrm>
          <a:prstGeom prst="rect">
            <a:avLst/>
          </a:prstGeom>
        </p:spPr>
        <p:txBody>
          <a:bodyPr spcFirstLastPara="1" wrap="square" lIns="121900" tIns="121900" rIns="121900" bIns="121900" anchor="t" anchorCtr="0">
            <a:noAutofit/>
          </a:bodyPr>
          <a:lstStyle/>
          <a:p>
            <a:pPr marL="0" indent="0" algn="l">
              <a:lnSpc>
                <a:spcPct val="150000"/>
              </a:lnSpc>
              <a:buNone/>
            </a:pPr>
            <a:r>
              <a:rPr lang="vi-VN" sz="2000" dirty="0"/>
              <a:t>- Alpha-Beta là một phiên bản sửa đổi của thuật toán minimax. Nó là một kỹ thuật tối ưu hóa cho thuật toán minimax.</a:t>
            </a:r>
          </a:p>
          <a:p>
            <a:pPr marL="0" indent="0" algn="l">
              <a:lnSpc>
                <a:spcPct val="150000"/>
              </a:lnSpc>
              <a:buNone/>
            </a:pPr>
            <a:r>
              <a:rPr lang="vi-VN" sz="2000" dirty="0"/>
              <a:t>- Thuật toán làm giảm số nút tìm kiếm để không lãng phí thời gian tìm kiếm những nước đi đã bất lợi rõ cho người chơi. Giải thuật Alpha-Beta cải tiến so với Min-Max bằng cách thêm vào 2 tham số là </a:t>
            </a:r>
            <a:r>
              <a:rPr lang="vi-VN" sz="2000" b="1" i="1" dirty="0"/>
              <a:t>alpha</a:t>
            </a:r>
            <a:r>
              <a:rPr lang="vi-VN" sz="2000" dirty="0"/>
              <a:t> và </a:t>
            </a:r>
            <a:r>
              <a:rPr lang="vi-VN" sz="2000" b="1" i="1" dirty="0"/>
              <a:t>beta</a:t>
            </a:r>
            <a:r>
              <a:rPr lang="vi-VN" sz="2000" dirty="0"/>
              <a:t>. Cho biết các giá trị nằm ngoài khoảng [</a:t>
            </a:r>
            <a:r>
              <a:rPr lang="vi-VN" sz="2000" i="1" dirty="0"/>
              <a:t>alpha</a:t>
            </a:r>
            <a:r>
              <a:rPr lang="vi-VN" sz="2000" dirty="0"/>
              <a:t>, </a:t>
            </a:r>
            <a:r>
              <a:rPr lang="vi-VN" sz="2000" i="1" dirty="0"/>
              <a:t>beta</a:t>
            </a:r>
            <a:r>
              <a:rPr lang="vi-VN" sz="2000" dirty="0"/>
              <a:t>] không cần xét nữa. Thủ tục Alpha-Beta được bắt đầu tại nút gốc với giá trị của </a:t>
            </a:r>
            <a:r>
              <a:rPr lang="vi-VN" sz="2000" i="1" dirty="0"/>
              <a:t>alpha</a:t>
            </a:r>
            <a:r>
              <a:rPr lang="vi-VN" sz="2000" dirty="0"/>
              <a:t> là -100000 và </a:t>
            </a:r>
            <a:r>
              <a:rPr lang="vi-VN" sz="2000" i="1" dirty="0"/>
              <a:t>beta</a:t>
            </a:r>
            <a:r>
              <a:rPr lang="vi-VN" sz="2000" dirty="0"/>
              <a:t> là 100000. Thủ tục sẽ tự gọi đệ quy chính nó với khoảng cách giữa các giá trị </a:t>
            </a:r>
            <a:r>
              <a:rPr lang="vi-VN" sz="2000" i="1" dirty="0"/>
              <a:t>alpha</a:t>
            </a:r>
            <a:r>
              <a:rPr lang="vi-VN" sz="2000" dirty="0"/>
              <a:t> và </a:t>
            </a:r>
            <a:r>
              <a:rPr lang="vi-VN" sz="2000" i="1" dirty="0"/>
              <a:t>beta</a:t>
            </a:r>
            <a:r>
              <a:rPr lang="vi-VN" sz="2000" dirty="0"/>
              <a:t> ngày càng </a:t>
            </a:r>
            <a:r>
              <a:rPr lang="en-US" sz="2000" dirty="0" err="1"/>
              <a:t>tối</a:t>
            </a:r>
            <a:r>
              <a:rPr lang="en-US" sz="2000" dirty="0"/>
              <a:t> </a:t>
            </a:r>
            <a:r>
              <a:rPr lang="en-US" sz="2000"/>
              <a:t>ưu</a:t>
            </a:r>
            <a:endParaRPr lang="vi-VN" sz="2000"/>
          </a:p>
        </p:txBody>
      </p:sp>
      <p:grpSp>
        <p:nvGrpSpPr>
          <p:cNvPr id="2" name="Google Shape;2614;p61">
            <a:extLst>
              <a:ext uri="{FF2B5EF4-FFF2-40B4-BE49-F238E27FC236}">
                <a16:creationId xmlns:a16="http://schemas.microsoft.com/office/drawing/2014/main" id="{1D045FCF-2B38-5E12-6DFC-59C0EF70022D}"/>
              </a:ext>
            </a:extLst>
          </p:cNvPr>
          <p:cNvGrpSpPr/>
          <p:nvPr/>
        </p:nvGrpSpPr>
        <p:grpSpPr>
          <a:xfrm rot="1637987" flipH="1">
            <a:off x="-135535" y="-206537"/>
            <a:ext cx="1810224" cy="2284082"/>
            <a:chOff x="7374951" y="493051"/>
            <a:chExt cx="1769049" cy="1795600"/>
          </a:xfrm>
        </p:grpSpPr>
        <p:pic>
          <p:nvPicPr>
            <p:cNvPr id="3" name="Google Shape;2615;p61">
              <a:extLst>
                <a:ext uri="{FF2B5EF4-FFF2-40B4-BE49-F238E27FC236}">
                  <a16:creationId xmlns:a16="http://schemas.microsoft.com/office/drawing/2014/main" id="{90BB55C7-5E07-B36A-DB15-FEEB13441263}"/>
                </a:ext>
              </a:extLst>
            </p:cNvPr>
            <p:cNvPicPr preferRelativeResize="0"/>
            <p:nvPr/>
          </p:nvPicPr>
          <p:blipFill rotWithShape="1">
            <a:blip r:embed="rId3"/>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4" name="Google Shape;2616;p61">
              <a:extLst>
                <a:ext uri="{FF2B5EF4-FFF2-40B4-BE49-F238E27FC236}">
                  <a16:creationId xmlns:a16="http://schemas.microsoft.com/office/drawing/2014/main" id="{319862C1-5C37-3688-34D2-60DC9E89316A}"/>
                </a:ext>
              </a:extLst>
            </p:cNvPr>
            <p:cNvGrpSpPr/>
            <p:nvPr/>
          </p:nvGrpSpPr>
          <p:grpSpPr>
            <a:xfrm>
              <a:off x="8164220" y="1199575"/>
              <a:ext cx="615289" cy="284475"/>
              <a:chOff x="1791515" y="444625"/>
              <a:chExt cx="963345" cy="284475"/>
            </a:xfrm>
          </p:grpSpPr>
          <p:sp>
            <p:nvSpPr>
              <p:cNvPr id="5" name="Google Shape;2617;p61">
                <a:extLst>
                  <a:ext uri="{FF2B5EF4-FFF2-40B4-BE49-F238E27FC236}">
                    <a16:creationId xmlns:a16="http://schemas.microsoft.com/office/drawing/2014/main" id="{F115F074-07E3-427C-2211-C8E4360B8025}"/>
                  </a:ext>
                </a:extLst>
              </p:cNvPr>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6" name="Google Shape;2618;p61">
                <a:extLst>
                  <a:ext uri="{FF2B5EF4-FFF2-40B4-BE49-F238E27FC236}">
                    <a16:creationId xmlns:a16="http://schemas.microsoft.com/office/drawing/2014/main" id="{83663C87-5971-5B65-D211-03BADBC95763}"/>
                  </a:ext>
                </a:extLst>
              </p:cNvPr>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7" name="Google Shape;2619;p61">
                <a:extLst>
                  <a:ext uri="{FF2B5EF4-FFF2-40B4-BE49-F238E27FC236}">
                    <a16:creationId xmlns:a16="http://schemas.microsoft.com/office/drawing/2014/main" id="{0AA918FC-3046-E189-4640-2EFE2ED92C63}"/>
                  </a:ext>
                </a:extLst>
              </p:cNvPr>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594" y="209550"/>
            <a:ext cx="9395287" cy="63420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901" name="Google Shape;1901;p41"/>
          <p:cNvSpPr txBox="1">
            <a:spLocks noGrp="1"/>
          </p:cNvSpPr>
          <p:nvPr>
            <p:ph type="title" idx="2"/>
          </p:nvPr>
        </p:nvSpPr>
        <p:spPr>
          <a:xfrm>
            <a:off x="3102025" y="3731751"/>
            <a:ext cx="5813600" cy="895600"/>
          </a:xfrm>
          <a:prstGeom prst="rect">
            <a:avLst/>
          </a:prstGeom>
        </p:spPr>
        <p:txBody>
          <a:bodyPr spcFirstLastPara="1" wrap="square" lIns="121900" tIns="121900" rIns="121900" bIns="121900" anchor="b" anchorCtr="0">
            <a:noAutofit/>
          </a:bodyPr>
          <a:lstStyle/>
          <a:p>
            <a:r>
              <a:rPr lang="vi-VN" sz="4600"/>
              <a:t>Tic Tac Toe</a:t>
            </a:r>
            <a:endParaRPr sz="4600"/>
          </a:p>
        </p:txBody>
      </p:sp>
      <p:pic>
        <p:nvPicPr>
          <p:cNvPr id="1903" name="Google Shape;1903;p41"/>
          <p:cNvPicPr preferRelativeResize="0"/>
          <p:nvPr/>
        </p:nvPicPr>
        <p:blipFill rotWithShape="1">
          <a:blip r:embed="rId3"/>
          <a:srcRect l="12492" t="18400" r="12342" b="12005"/>
          <a:stretch>
            <a:fillRect/>
          </a:stretch>
        </p:blipFill>
        <p:spPr>
          <a:xfrm>
            <a:off x="1216001" y="485311"/>
            <a:ext cx="1936033" cy="1792488"/>
          </a:xfrm>
          <a:prstGeom prst="rect">
            <a:avLst/>
          </a:prstGeom>
          <a:noFill/>
          <a:ln>
            <a:noFill/>
          </a:ln>
        </p:spPr>
      </p:pic>
      <p:pic>
        <p:nvPicPr>
          <p:cNvPr id="1904" name="Google Shape;1904;p41"/>
          <p:cNvPicPr preferRelativeResize="0"/>
          <p:nvPr/>
        </p:nvPicPr>
        <p:blipFill rotWithShape="1">
          <a:blip r:embed="rId4"/>
          <a:srcRect t="4915"/>
          <a:stretch>
            <a:fillRect/>
          </a:stretch>
        </p:blipFill>
        <p:spPr>
          <a:xfrm>
            <a:off x="9197834" y="4872300"/>
            <a:ext cx="2662268" cy="2531400"/>
          </a:xfrm>
          <a:prstGeom prst="rect">
            <a:avLst/>
          </a:prstGeom>
          <a:noFill/>
          <a:ln>
            <a:noFill/>
          </a:ln>
        </p:spPr>
      </p:pic>
      <p:sp>
        <p:nvSpPr>
          <p:cNvPr id="1905" name="Google Shape;1905;p41"/>
          <p:cNvSpPr/>
          <p:nvPr/>
        </p:nvSpPr>
        <p:spPr>
          <a:xfrm>
            <a:off x="4974266" y="2369534"/>
            <a:ext cx="2243468" cy="1161967"/>
          </a:xfrm>
          <a:prstGeom prst="rect">
            <a:avLst/>
          </a:prstGeom>
        </p:spPr>
        <p:txBody>
          <a:bodyPr>
            <a:prstTxWarp prst="textPlain">
              <a:avLst/>
            </a:prstTxWarp>
          </a:bodyPr>
          <a:lstStyle/>
          <a:p>
            <a:pPr algn="ctr" defTabSz="1219200">
              <a:buClr>
                <a:srgbClr val="000000"/>
              </a:buClr>
            </a:pPr>
            <a:r>
              <a:rPr lang="vi-VN" sz="1865" b="1" i="1" kern="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rPr>
              <a:t>04</a:t>
            </a:r>
            <a:endParaRPr sz="1865" b="1" i="1" kern="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endParaRPr>
          </a:p>
        </p:txBody>
      </p:sp>
      <p:sp>
        <p:nvSpPr>
          <p:cNvPr id="1906" name="Google Shape;1906;p41"/>
          <p:cNvSpPr/>
          <p:nvPr/>
        </p:nvSpPr>
        <p:spPr>
          <a:xfrm>
            <a:off x="2582833" y="3894951"/>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1907" name="Google Shape;1907;p41"/>
          <p:cNvSpPr/>
          <p:nvPr/>
        </p:nvSpPr>
        <p:spPr>
          <a:xfrm>
            <a:off x="9126933" y="3894967"/>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grpSp>
        <p:nvGrpSpPr>
          <p:cNvPr id="1908" name="Google Shape;1908;p41"/>
          <p:cNvGrpSpPr/>
          <p:nvPr/>
        </p:nvGrpSpPr>
        <p:grpSpPr>
          <a:xfrm rot="8993877" flipH="1">
            <a:off x="-1316421" y="3018428"/>
            <a:ext cx="4284868" cy="4349179"/>
            <a:chOff x="7374951" y="493051"/>
            <a:chExt cx="1769049" cy="1795600"/>
          </a:xfrm>
        </p:grpSpPr>
        <p:pic>
          <p:nvPicPr>
            <p:cNvPr id="1909" name="Google Shape;1909;p41"/>
            <p:cNvPicPr preferRelativeResize="0"/>
            <p:nvPr/>
          </p:nvPicPr>
          <p:blipFill rotWithShape="1">
            <a:blip r:embed="rId5"/>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1910" name="Google Shape;1910;p41"/>
            <p:cNvGrpSpPr/>
            <p:nvPr/>
          </p:nvGrpSpPr>
          <p:grpSpPr>
            <a:xfrm>
              <a:off x="8164220" y="1199575"/>
              <a:ext cx="615289" cy="284475"/>
              <a:chOff x="1791515" y="444625"/>
              <a:chExt cx="963345" cy="284475"/>
            </a:xfrm>
          </p:grpSpPr>
          <p:sp>
            <p:nvSpPr>
              <p:cNvPr id="1911" name="Google Shape;1911;p41"/>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1912" name="Google Shape;1912;p41"/>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1913" name="Google Shape;1913;p41"/>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pic>
        <p:nvPicPr>
          <p:cNvPr id="1914" name="Google Shape;1914;p41"/>
          <p:cNvPicPr preferRelativeResize="0"/>
          <p:nvPr/>
        </p:nvPicPr>
        <p:blipFill rotWithShape="1">
          <a:blip r:embed="rId5"/>
          <a:srcRect t="6061" b="8687"/>
          <a:stretch>
            <a:fillRect/>
          </a:stretch>
        </p:blipFill>
        <p:spPr>
          <a:xfrm rot="7617556">
            <a:off x="9154116" y="217505"/>
            <a:ext cx="2033504" cy="1832556"/>
          </a:xfrm>
          <a:prstGeom prst="rect">
            <a:avLst/>
          </a:prstGeom>
          <a:noFill/>
          <a:ln>
            <a:noFill/>
          </a:ln>
          <a:effectLst>
            <a:outerShdw blurRad="142875" dist="76200" dir="5400000" algn="bl" rotWithShape="0">
              <a:srgbClr val="0E6790">
                <a:alpha val="82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55"/>
          <p:cNvSpPr txBox="1">
            <a:spLocks noGrp="1"/>
          </p:cNvSpPr>
          <p:nvPr>
            <p:ph type="title" idx="6"/>
          </p:nvPr>
        </p:nvSpPr>
        <p:spPr>
          <a:xfrm>
            <a:off x="1566490" y="131874"/>
            <a:ext cx="5162302" cy="835025"/>
          </a:xfrm>
          <a:prstGeom prst="rect">
            <a:avLst/>
          </a:prstGeom>
        </p:spPr>
        <p:txBody>
          <a:bodyPr spcFirstLastPara="1" wrap="square" lIns="121900" tIns="121900" rIns="121900" bIns="121900" anchor="t" anchorCtr="0">
            <a:noAutofit/>
          </a:bodyPr>
          <a:lstStyle/>
          <a:p>
            <a:r>
              <a:rPr lang="vi-VN" sz="4400">
                <a:solidFill>
                  <a:schemeClr val="lt2"/>
                </a:solidFill>
              </a:rPr>
              <a:t>Tic Tac Toe Minimax</a:t>
            </a:r>
          </a:p>
        </p:txBody>
      </p:sp>
      <p:grpSp>
        <p:nvGrpSpPr>
          <p:cNvPr id="10" name="Google Shape;2383;p53"/>
          <p:cNvGrpSpPr/>
          <p:nvPr/>
        </p:nvGrpSpPr>
        <p:grpSpPr>
          <a:xfrm rot="1823094" flipH="1">
            <a:off x="-349160" y="-230202"/>
            <a:ext cx="2358800" cy="2394203"/>
            <a:chOff x="7374951" y="493051"/>
            <a:chExt cx="1769049" cy="1795600"/>
          </a:xfrm>
        </p:grpSpPr>
        <p:pic>
          <p:nvPicPr>
            <p:cNvPr id="11" name="Google Shape;2384;p53"/>
            <p:cNvPicPr preferRelativeResize="0"/>
            <p:nvPr/>
          </p:nvPicPr>
          <p:blipFill rotWithShape="1">
            <a:blip r:embed="rId3"/>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12" name="Google Shape;2385;p53"/>
            <p:cNvGrpSpPr/>
            <p:nvPr/>
          </p:nvGrpSpPr>
          <p:grpSpPr>
            <a:xfrm>
              <a:off x="8164220" y="1199575"/>
              <a:ext cx="615289" cy="284475"/>
              <a:chOff x="1791515" y="444625"/>
              <a:chExt cx="963345" cy="284475"/>
            </a:xfrm>
          </p:grpSpPr>
          <p:sp>
            <p:nvSpPr>
              <p:cNvPr id="13" name="Google Shape;2386;p53"/>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15" name="Google Shape;2387;p53"/>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16" name="Google Shape;2388;p53"/>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pic>
        <p:nvPicPr>
          <p:cNvPr id="17" name="Google Shape;2390;p53"/>
          <p:cNvPicPr preferRelativeResize="0"/>
          <p:nvPr/>
        </p:nvPicPr>
        <p:blipFill rotWithShape="1">
          <a:blip r:embed="rId4"/>
          <a:srcRect l="12492" t="18400" r="12342" b="12005"/>
          <a:stretch>
            <a:fillRect/>
          </a:stretch>
        </p:blipFill>
        <p:spPr>
          <a:xfrm>
            <a:off x="-833166" y="3921693"/>
            <a:ext cx="1936033" cy="1792488"/>
          </a:xfrm>
          <a:prstGeom prst="rect">
            <a:avLst/>
          </a:prstGeom>
          <a:noFill/>
          <a:ln>
            <a:noFill/>
          </a:ln>
        </p:spPr>
      </p:pic>
      <p:pic>
        <p:nvPicPr>
          <p:cNvPr id="18" name="Google Shape;2382;p53"/>
          <p:cNvPicPr preferRelativeResize="0"/>
          <p:nvPr/>
        </p:nvPicPr>
        <p:blipFill rotWithShape="1">
          <a:blip r:embed="rId5"/>
          <a:srcRect t="4915"/>
          <a:stretch>
            <a:fillRect/>
          </a:stretch>
        </p:blipFill>
        <p:spPr>
          <a:xfrm>
            <a:off x="11072648" y="5245334"/>
            <a:ext cx="1702048" cy="1618367"/>
          </a:xfrm>
          <a:prstGeom prst="rect">
            <a:avLst/>
          </a:prstGeom>
          <a:noFill/>
          <a:ln>
            <a:noFill/>
          </a:ln>
        </p:spPr>
      </p:pic>
      <p:pic>
        <p:nvPicPr>
          <p:cNvPr id="19" name="Google Shape;2389;p53"/>
          <p:cNvPicPr preferRelativeResize="0"/>
          <p:nvPr/>
        </p:nvPicPr>
        <p:blipFill rotWithShape="1">
          <a:blip r:embed="rId4"/>
          <a:srcRect l="12492" t="18400" r="12342" b="12005"/>
          <a:stretch>
            <a:fillRect/>
          </a:stretch>
        </p:blipFill>
        <p:spPr>
          <a:xfrm>
            <a:off x="11151168" y="1204560"/>
            <a:ext cx="1936033" cy="1792488"/>
          </a:xfrm>
          <a:prstGeom prst="rect">
            <a:avLst/>
          </a:prstGeom>
          <a:noFill/>
          <a:ln>
            <a:noFill/>
          </a:ln>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7455" y="1008380"/>
            <a:ext cx="6927850" cy="52768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5" descr="A picture containing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1289" y="2451129"/>
            <a:ext cx="1810871" cy="1955741"/>
          </a:xfrm>
          <a:prstGeom prst="rect">
            <a:avLst/>
          </a:prstGeom>
        </p:spPr>
      </p:pic>
      <p:sp>
        <p:nvSpPr>
          <p:cNvPr id="2" name="TextBox 1"/>
          <p:cNvSpPr txBox="1"/>
          <p:nvPr/>
        </p:nvSpPr>
        <p:spPr>
          <a:xfrm>
            <a:off x="5048810" y="3062584"/>
            <a:ext cx="4704790" cy="923330"/>
          </a:xfrm>
          <a:prstGeom prst="rect">
            <a:avLst/>
          </a:prstGeom>
          <a:noFill/>
        </p:spPr>
        <p:txBody>
          <a:bodyPr wrap="square" rtlCol="0">
            <a:spAutoFit/>
          </a:bodyPr>
          <a:lstStyle/>
          <a:p>
            <a:r>
              <a:rPr lang="en-US" sz="5400" b="1">
                <a:solidFill>
                  <a:schemeClr val="bg1"/>
                </a:solidFill>
                <a:latin typeface="Arial" panose="020B0604020202020204" pitchFamily="34" charset="0"/>
                <a:cs typeface="Arial" panose="020B0604020202020204" pitchFamily="34" charset="0"/>
              </a:rPr>
              <a:t>Group </a:t>
            </a:r>
            <a:r>
              <a:rPr lang="vi-VN" sz="5400" b="1">
                <a:solidFill>
                  <a:schemeClr val="bg1"/>
                </a:solidFill>
                <a:latin typeface="Arial" panose="020B0604020202020204" pitchFamily="34" charset="0"/>
                <a:cs typeface="Arial" panose="020B0604020202020204" pitchFamily="34" charset="0"/>
              </a:rPr>
              <a:t>11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BF7E991-FB00-A599-AB4C-4DC5E8B4C602}"/>
              </a:ext>
            </a:extLst>
          </p:cNvPr>
          <p:cNvSpPr>
            <a:spLocks noGrp="1"/>
          </p:cNvSpPr>
          <p:nvPr>
            <p:ph type="title" idx="6"/>
          </p:nvPr>
        </p:nvSpPr>
        <p:spPr/>
        <p:txBody>
          <a:bodyPr/>
          <a:lstStyle/>
          <a:p>
            <a:r>
              <a:rPr lang="en-US" dirty="0"/>
              <a:t>Demo Tic Toc Toe </a:t>
            </a:r>
          </a:p>
        </p:txBody>
      </p:sp>
      <p:pic>
        <p:nvPicPr>
          <p:cNvPr id="10" name="Picture 9">
            <a:extLst>
              <a:ext uri="{FF2B5EF4-FFF2-40B4-BE49-F238E27FC236}">
                <a16:creationId xmlns:a16="http://schemas.microsoft.com/office/drawing/2014/main" id="{F5C69A9D-0A48-A4A6-372F-84846076958B}"/>
              </a:ext>
            </a:extLst>
          </p:cNvPr>
          <p:cNvPicPr>
            <a:picLocks noChangeAspect="1"/>
          </p:cNvPicPr>
          <p:nvPr/>
        </p:nvPicPr>
        <p:blipFill>
          <a:blip r:embed="rId2"/>
          <a:stretch>
            <a:fillRect/>
          </a:stretch>
        </p:blipFill>
        <p:spPr>
          <a:xfrm>
            <a:off x="6178668" y="838947"/>
            <a:ext cx="5725097" cy="5590391"/>
          </a:xfrm>
          <a:prstGeom prst="rect">
            <a:avLst/>
          </a:prstGeom>
        </p:spPr>
      </p:pic>
      <p:sp>
        <p:nvSpPr>
          <p:cNvPr id="11" name="TextBox 10">
            <a:extLst>
              <a:ext uri="{FF2B5EF4-FFF2-40B4-BE49-F238E27FC236}">
                <a16:creationId xmlns:a16="http://schemas.microsoft.com/office/drawing/2014/main" id="{772107D1-2F26-FD40-E2AB-7707F15DA1EA}"/>
              </a:ext>
            </a:extLst>
          </p:cNvPr>
          <p:cNvSpPr txBox="1"/>
          <p:nvPr/>
        </p:nvSpPr>
        <p:spPr>
          <a:xfrm>
            <a:off x="1156855" y="1797628"/>
            <a:ext cx="2230581" cy="2805320"/>
          </a:xfrm>
          <a:prstGeom prst="rect">
            <a:avLst/>
          </a:prstGeom>
          <a:noFill/>
        </p:spPr>
        <p:txBody>
          <a:bodyPr wrap="square" rtlCol="0">
            <a:spAutoFit/>
          </a:bodyPr>
          <a:lstStyle/>
          <a:p>
            <a:pPr>
              <a:lnSpc>
                <a:spcPct val="150000"/>
              </a:lnSpc>
            </a:pPr>
            <a:r>
              <a:rPr lang="en-US" sz="2000" dirty="0" err="1"/>
              <a:t>Với</a:t>
            </a:r>
            <a:r>
              <a:rPr lang="en-US" sz="2000" dirty="0"/>
              <a:t>  </a:t>
            </a:r>
            <a:r>
              <a:rPr lang="en-US" sz="2000" dirty="0" err="1"/>
              <a:t>thuật</a:t>
            </a:r>
            <a:r>
              <a:rPr lang="en-US" sz="2000" dirty="0"/>
              <a:t> </a:t>
            </a:r>
            <a:r>
              <a:rPr lang="en-US" sz="2000" dirty="0" err="1"/>
              <a:t>toán</a:t>
            </a:r>
            <a:r>
              <a:rPr lang="en-US" sz="2000" dirty="0"/>
              <a:t>  minimax </a:t>
            </a:r>
            <a:r>
              <a:rPr lang="en-US" sz="2000" dirty="0" err="1"/>
              <a:t>thì</a:t>
            </a:r>
            <a:r>
              <a:rPr lang="en-US" sz="2000" dirty="0"/>
              <a:t> </a:t>
            </a:r>
            <a:r>
              <a:rPr lang="en-US" sz="2000" dirty="0" err="1"/>
              <a:t>phải</a:t>
            </a:r>
            <a:r>
              <a:rPr lang="en-US" sz="2000" dirty="0"/>
              <a:t> </a:t>
            </a:r>
            <a:r>
              <a:rPr lang="en-US" sz="2000" dirty="0" err="1"/>
              <a:t>mất</a:t>
            </a:r>
            <a:r>
              <a:rPr lang="en-US" sz="2000" dirty="0"/>
              <a:t> </a:t>
            </a:r>
            <a:r>
              <a:rPr lang="en-US" sz="2000" b="1" dirty="0"/>
              <a:t>55504 </a:t>
            </a:r>
            <a:r>
              <a:rPr lang="en-US" sz="2000" dirty="0" err="1"/>
              <a:t>vòng</a:t>
            </a:r>
            <a:r>
              <a:rPr lang="en-US" sz="2000" dirty="0"/>
              <a:t> </a:t>
            </a:r>
            <a:r>
              <a:rPr lang="en-US" sz="2000" dirty="0" err="1"/>
              <a:t>đệ</a:t>
            </a:r>
            <a:r>
              <a:rPr lang="en-US" sz="2000" dirty="0"/>
              <a:t> </a:t>
            </a:r>
            <a:r>
              <a:rPr lang="en-US" sz="2000" dirty="0" err="1"/>
              <a:t>quy</a:t>
            </a:r>
            <a:r>
              <a:rPr lang="en-US" sz="2000" dirty="0"/>
              <a:t> </a:t>
            </a:r>
            <a:r>
              <a:rPr lang="en-US" sz="2000" dirty="0" err="1"/>
              <a:t>thì</a:t>
            </a:r>
            <a:r>
              <a:rPr lang="en-US" sz="2000" dirty="0"/>
              <a:t> </a:t>
            </a:r>
            <a:r>
              <a:rPr lang="en-US" sz="2000" dirty="0" err="1"/>
              <a:t>mới</a:t>
            </a:r>
            <a:r>
              <a:rPr lang="en-US" sz="2000" dirty="0"/>
              <a:t> </a:t>
            </a:r>
            <a:r>
              <a:rPr lang="en-US" sz="2000" dirty="0" err="1"/>
              <a:t>tìm</a:t>
            </a:r>
            <a:r>
              <a:rPr lang="en-US" sz="2000" dirty="0"/>
              <a:t> </a:t>
            </a:r>
            <a:r>
              <a:rPr lang="en-US" sz="2000" dirty="0" err="1"/>
              <a:t>ra</a:t>
            </a:r>
            <a:r>
              <a:rPr lang="en-US" sz="2000" dirty="0"/>
              <a:t> </a:t>
            </a:r>
            <a:r>
              <a:rPr lang="en-US" sz="2000" dirty="0" err="1"/>
              <a:t>được</a:t>
            </a:r>
            <a:r>
              <a:rPr lang="en-US" sz="2000" dirty="0"/>
              <a:t> </a:t>
            </a:r>
            <a:r>
              <a:rPr lang="en-US" sz="2000" dirty="0" err="1"/>
              <a:t>nước</a:t>
            </a:r>
            <a:r>
              <a:rPr lang="en-US" sz="2000" dirty="0"/>
              <a:t> </a:t>
            </a:r>
            <a:r>
              <a:rPr lang="en-US" sz="2000" dirty="0" err="1"/>
              <a:t>đi</a:t>
            </a:r>
            <a:r>
              <a:rPr lang="en-US" sz="2000" dirty="0"/>
              <a:t> </a:t>
            </a:r>
            <a:r>
              <a:rPr lang="en-US" sz="2000" dirty="0" err="1"/>
              <a:t>đầu</a:t>
            </a:r>
            <a:r>
              <a:rPr lang="en-US" sz="2000" dirty="0"/>
              <a:t> </a:t>
            </a:r>
            <a:r>
              <a:rPr lang="en-US" sz="2000" dirty="0" err="1"/>
              <a:t>tiên</a:t>
            </a:r>
            <a:endParaRPr lang="en-US" sz="2000" dirty="0"/>
          </a:p>
        </p:txBody>
      </p:sp>
    </p:spTree>
    <p:extLst>
      <p:ext uri="{BB962C8B-B14F-4D97-AF65-F5344CB8AC3E}">
        <p14:creationId xmlns:p14="http://schemas.microsoft.com/office/powerpoint/2010/main" val="3468015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BF7E991-FB00-A599-AB4C-4DC5E8B4C602}"/>
              </a:ext>
            </a:extLst>
          </p:cNvPr>
          <p:cNvSpPr>
            <a:spLocks noGrp="1"/>
          </p:cNvSpPr>
          <p:nvPr>
            <p:ph type="title" idx="6"/>
          </p:nvPr>
        </p:nvSpPr>
        <p:spPr/>
        <p:txBody>
          <a:bodyPr/>
          <a:lstStyle/>
          <a:p>
            <a:r>
              <a:rPr lang="en-US" dirty="0"/>
              <a:t>Demo Tic Toc Toe </a:t>
            </a:r>
          </a:p>
        </p:txBody>
      </p:sp>
      <p:sp>
        <p:nvSpPr>
          <p:cNvPr id="11" name="TextBox 10">
            <a:extLst>
              <a:ext uri="{FF2B5EF4-FFF2-40B4-BE49-F238E27FC236}">
                <a16:creationId xmlns:a16="http://schemas.microsoft.com/office/drawing/2014/main" id="{772107D1-2F26-FD40-E2AB-7707F15DA1EA}"/>
              </a:ext>
            </a:extLst>
          </p:cNvPr>
          <p:cNvSpPr txBox="1"/>
          <p:nvPr/>
        </p:nvSpPr>
        <p:spPr>
          <a:xfrm>
            <a:off x="1156855" y="1797628"/>
            <a:ext cx="2230581" cy="2805320"/>
          </a:xfrm>
          <a:prstGeom prst="rect">
            <a:avLst/>
          </a:prstGeom>
          <a:noFill/>
        </p:spPr>
        <p:txBody>
          <a:bodyPr wrap="square" rtlCol="0">
            <a:spAutoFit/>
          </a:bodyPr>
          <a:lstStyle/>
          <a:p>
            <a:pPr>
              <a:lnSpc>
                <a:spcPct val="150000"/>
              </a:lnSpc>
            </a:pPr>
            <a:r>
              <a:rPr lang="en-US" sz="2000" dirty="0" err="1"/>
              <a:t>Với</a:t>
            </a:r>
            <a:r>
              <a:rPr lang="en-US" sz="2000" dirty="0"/>
              <a:t>  </a:t>
            </a:r>
            <a:r>
              <a:rPr lang="en-US" sz="2000" dirty="0" err="1"/>
              <a:t>thuật</a:t>
            </a:r>
            <a:r>
              <a:rPr lang="en-US" sz="2000" dirty="0"/>
              <a:t> </a:t>
            </a:r>
            <a:r>
              <a:rPr lang="en-US" sz="2000" dirty="0" err="1"/>
              <a:t>toán</a:t>
            </a:r>
            <a:r>
              <a:rPr lang="en-US" sz="2000" dirty="0"/>
              <a:t>  minimax </a:t>
            </a:r>
            <a:r>
              <a:rPr lang="en-US" sz="2000" dirty="0" err="1"/>
              <a:t>thì</a:t>
            </a:r>
            <a:r>
              <a:rPr lang="en-US" sz="2000" dirty="0"/>
              <a:t> </a:t>
            </a:r>
            <a:r>
              <a:rPr lang="en-US" sz="2000" dirty="0" err="1"/>
              <a:t>phải</a:t>
            </a:r>
            <a:r>
              <a:rPr lang="en-US" sz="2000" dirty="0"/>
              <a:t> </a:t>
            </a:r>
            <a:r>
              <a:rPr lang="en-US" sz="2000" dirty="0" err="1"/>
              <a:t>mất</a:t>
            </a:r>
            <a:r>
              <a:rPr lang="en-US" sz="2000" dirty="0"/>
              <a:t> </a:t>
            </a:r>
            <a:r>
              <a:rPr lang="en-US" sz="2000" b="1" dirty="0"/>
              <a:t>56612</a:t>
            </a:r>
            <a:r>
              <a:rPr lang="en-US" sz="2000" dirty="0"/>
              <a:t> </a:t>
            </a:r>
            <a:r>
              <a:rPr lang="en-US" sz="2000" dirty="0" err="1"/>
              <a:t>vòng</a:t>
            </a:r>
            <a:r>
              <a:rPr lang="en-US" sz="2000" dirty="0"/>
              <a:t> </a:t>
            </a:r>
            <a:r>
              <a:rPr lang="en-US" sz="2000" dirty="0" err="1"/>
              <a:t>đệ</a:t>
            </a:r>
            <a:r>
              <a:rPr lang="en-US" sz="2000" dirty="0"/>
              <a:t> </a:t>
            </a:r>
            <a:r>
              <a:rPr lang="en-US" sz="2000" dirty="0" err="1"/>
              <a:t>quy</a:t>
            </a:r>
            <a:r>
              <a:rPr lang="en-US" sz="2000" dirty="0"/>
              <a:t> </a:t>
            </a:r>
            <a:r>
              <a:rPr lang="en-US" sz="2000" dirty="0" err="1"/>
              <a:t>thì</a:t>
            </a:r>
            <a:r>
              <a:rPr lang="en-US" sz="2000" dirty="0"/>
              <a:t> </a:t>
            </a:r>
            <a:r>
              <a:rPr lang="en-US" sz="2000" dirty="0" err="1"/>
              <a:t>mới</a:t>
            </a:r>
            <a:r>
              <a:rPr lang="en-US" sz="2000" dirty="0"/>
              <a:t> </a:t>
            </a:r>
            <a:r>
              <a:rPr lang="en-US" sz="2000" dirty="0" err="1"/>
              <a:t>đến</a:t>
            </a:r>
            <a:r>
              <a:rPr lang="en-US" sz="2000" dirty="0"/>
              <a:t> </a:t>
            </a:r>
            <a:r>
              <a:rPr lang="en-US" sz="2000" dirty="0" err="1"/>
              <a:t>được</a:t>
            </a:r>
            <a:r>
              <a:rPr lang="en-US" sz="2000" dirty="0"/>
              <a:t> </a:t>
            </a:r>
            <a:r>
              <a:rPr lang="en-US" sz="2000" dirty="0" err="1"/>
              <a:t>trạng</a:t>
            </a:r>
            <a:r>
              <a:rPr lang="en-US" sz="2000" dirty="0"/>
              <a:t> </a:t>
            </a:r>
            <a:r>
              <a:rPr lang="en-US" sz="2000" dirty="0" err="1"/>
              <a:t>thái</a:t>
            </a:r>
            <a:r>
              <a:rPr lang="en-US" sz="2000" dirty="0"/>
              <a:t> </a:t>
            </a:r>
            <a:r>
              <a:rPr lang="en-US" sz="2000" dirty="0" err="1"/>
              <a:t>nút</a:t>
            </a:r>
            <a:r>
              <a:rPr lang="en-US" sz="2000" dirty="0"/>
              <a:t> </a:t>
            </a:r>
            <a:r>
              <a:rPr lang="en-US" sz="2000" dirty="0" err="1"/>
              <a:t>lá</a:t>
            </a:r>
            <a:endParaRPr lang="en-US" sz="2000" dirty="0"/>
          </a:p>
        </p:txBody>
      </p:sp>
      <p:pic>
        <p:nvPicPr>
          <p:cNvPr id="3" name="Picture 2">
            <a:extLst>
              <a:ext uri="{FF2B5EF4-FFF2-40B4-BE49-F238E27FC236}">
                <a16:creationId xmlns:a16="http://schemas.microsoft.com/office/drawing/2014/main" id="{F09C1C32-2CCB-6FBE-00DE-A6B7D4F1CA35}"/>
              </a:ext>
            </a:extLst>
          </p:cNvPr>
          <p:cNvPicPr>
            <a:picLocks noChangeAspect="1"/>
          </p:cNvPicPr>
          <p:nvPr/>
        </p:nvPicPr>
        <p:blipFill>
          <a:blip r:embed="rId2"/>
          <a:stretch>
            <a:fillRect/>
          </a:stretch>
        </p:blipFill>
        <p:spPr>
          <a:xfrm>
            <a:off x="6346835" y="898185"/>
            <a:ext cx="5613102" cy="5307537"/>
          </a:xfrm>
          <a:prstGeom prst="rect">
            <a:avLst/>
          </a:prstGeom>
        </p:spPr>
      </p:pic>
    </p:spTree>
    <p:extLst>
      <p:ext uri="{BB962C8B-B14F-4D97-AF65-F5344CB8AC3E}">
        <p14:creationId xmlns:p14="http://schemas.microsoft.com/office/powerpoint/2010/main" val="1264090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55"/>
          <p:cNvSpPr txBox="1">
            <a:spLocks noGrp="1"/>
          </p:cNvSpPr>
          <p:nvPr>
            <p:ph type="title" idx="6"/>
          </p:nvPr>
        </p:nvSpPr>
        <p:spPr>
          <a:xfrm>
            <a:off x="1095375" y="655955"/>
            <a:ext cx="9732645" cy="960755"/>
          </a:xfrm>
          <a:prstGeom prst="rect">
            <a:avLst/>
          </a:prstGeom>
        </p:spPr>
        <p:txBody>
          <a:bodyPr spcFirstLastPara="1" wrap="square" lIns="121900" tIns="121900" rIns="121900" bIns="121900" anchor="t" anchorCtr="0">
            <a:noAutofit/>
          </a:bodyPr>
          <a:lstStyle/>
          <a:p>
            <a:pPr algn="l"/>
            <a:r>
              <a:rPr lang="vi-VN" sz="4400">
                <a:solidFill>
                  <a:schemeClr val="lt2"/>
                </a:solidFill>
              </a:rPr>
              <a:t>Tic Tac Toe cải tiến Alpha-Beta</a:t>
            </a:r>
            <a:endParaRPr sz="4400">
              <a:solidFill>
                <a:schemeClr val="lt2"/>
              </a:solidFill>
            </a:endParaRPr>
          </a:p>
        </p:txBody>
      </p:sp>
      <p:grpSp>
        <p:nvGrpSpPr>
          <p:cNvPr id="2427" name="Google Shape;2427;p55"/>
          <p:cNvGrpSpPr/>
          <p:nvPr/>
        </p:nvGrpSpPr>
        <p:grpSpPr>
          <a:xfrm rot="-9970482" flipH="1">
            <a:off x="10360348" y="893338"/>
            <a:ext cx="2051136" cy="2081921"/>
            <a:chOff x="7374951" y="493051"/>
            <a:chExt cx="1769049" cy="1795600"/>
          </a:xfrm>
        </p:grpSpPr>
        <p:pic>
          <p:nvPicPr>
            <p:cNvPr id="2428" name="Google Shape;2428;p55"/>
            <p:cNvPicPr preferRelativeResize="0"/>
            <p:nvPr/>
          </p:nvPicPr>
          <p:blipFill rotWithShape="1">
            <a:blip r:embed="rId3"/>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2429" name="Google Shape;2429;p55"/>
            <p:cNvGrpSpPr/>
            <p:nvPr/>
          </p:nvGrpSpPr>
          <p:grpSpPr>
            <a:xfrm>
              <a:off x="8164220" y="1199575"/>
              <a:ext cx="615289" cy="284475"/>
              <a:chOff x="1791515" y="444625"/>
              <a:chExt cx="963345" cy="284475"/>
            </a:xfrm>
          </p:grpSpPr>
          <p:sp>
            <p:nvSpPr>
              <p:cNvPr id="2430" name="Google Shape;2430;p55"/>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2431" name="Google Shape;2431;p55"/>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2432" name="Google Shape;2432;p55"/>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sp>
        <p:nvSpPr>
          <p:cNvPr id="14" name="Google Shape;1920;p42"/>
          <p:cNvSpPr txBox="1">
            <a:spLocks noGrp="1"/>
          </p:cNvSpPr>
          <p:nvPr>
            <p:ph type="subTitle" idx="1"/>
          </p:nvPr>
        </p:nvSpPr>
        <p:spPr>
          <a:xfrm rot="-458">
            <a:off x="1969686" y="1492852"/>
            <a:ext cx="8394275" cy="4334095"/>
          </a:xfrm>
          <a:prstGeom prst="rect">
            <a:avLst/>
          </a:prstGeom>
        </p:spPr>
        <p:txBody>
          <a:bodyPr spcFirstLastPara="1" wrap="square" lIns="121900" tIns="121900" rIns="121900" bIns="121900" anchor="t" anchorCtr="0">
            <a:noAutofit/>
          </a:bodyPr>
          <a:lstStyle/>
          <a:p>
            <a:pPr marL="0" indent="0" algn="l">
              <a:lnSpc>
                <a:spcPct val="150000"/>
              </a:lnSpc>
              <a:buNone/>
            </a:pPr>
            <a:r>
              <a:rPr lang="vi-VN" sz="2000"/>
              <a:t>- Alpha-Beta giúp giảm số lượng nước đi cần xem xét bằng cách loại bỏ các nhánh cây trò chơi không có ảnh hưởng đến kết quả cuối cùng. Nó tìm kiếm qua cây trò chơi bằng cách duyệt qua các nút và gán các giá trị alpha và beta cho các nút tương ứng. Giá trị alpha đại diện cho giá trị tốt nhất đã được tìm thấy cho người chơi hiện tại, trong khi giá trị beta đại diện cho giá trị tốt nhất đã được tìm thấy cho đối thủ.</a:t>
            </a:r>
          </a:p>
          <a:p>
            <a:pPr marL="0" indent="0" algn="l">
              <a:lnSpc>
                <a:spcPct val="150000"/>
              </a:lnSpc>
              <a:buNone/>
            </a:pPr>
            <a:r>
              <a:rPr lang="vi-VN" sz="2000"/>
              <a:t>- Thuật toán Alpha-Beta sẽ tìm kiếm qua cây trò chơi theo cách thông minh, chỉ xem xét các nước đi quan trọng và loại bỏ các nhánh không cần thiết, giúp giảm đáng kể thời gian tính toán.</a:t>
            </a:r>
          </a:p>
        </p:txBody>
      </p:sp>
      <p:grpSp>
        <p:nvGrpSpPr>
          <p:cNvPr id="2" name="Google Shape;2304;p49"/>
          <p:cNvGrpSpPr/>
          <p:nvPr/>
        </p:nvGrpSpPr>
        <p:grpSpPr>
          <a:xfrm flipH="1">
            <a:off x="169919" y="4426469"/>
            <a:ext cx="1647560" cy="1400465"/>
            <a:chOff x="7598377" y="3330050"/>
            <a:chExt cx="1235670" cy="1050349"/>
          </a:xfrm>
        </p:grpSpPr>
        <p:pic>
          <p:nvPicPr>
            <p:cNvPr id="3" name="Google Shape;2305;p49"/>
            <p:cNvPicPr preferRelativeResize="0"/>
            <p:nvPr/>
          </p:nvPicPr>
          <p:blipFill rotWithShape="1">
            <a:blip r:embed="rId4"/>
            <a:srcRect t="4915"/>
            <a:stretch>
              <a:fillRect/>
            </a:stretch>
          </p:blipFill>
          <p:spPr>
            <a:xfrm>
              <a:off x="7716543" y="3330050"/>
              <a:ext cx="1104651" cy="1050349"/>
            </a:xfrm>
            <a:prstGeom prst="rect">
              <a:avLst/>
            </a:prstGeom>
            <a:noFill/>
            <a:ln>
              <a:noFill/>
            </a:ln>
            <a:effectLst>
              <a:outerShdw blurRad="157163" dist="104775" dir="3180000" algn="bl" rotWithShape="0">
                <a:srgbClr val="0E6790">
                  <a:alpha val="62000"/>
                </a:srgbClr>
              </a:outerShdw>
            </a:effectLst>
          </p:spPr>
        </p:pic>
        <p:grpSp>
          <p:nvGrpSpPr>
            <p:cNvPr id="4" name="Google Shape;2306;p49"/>
            <p:cNvGrpSpPr/>
            <p:nvPr/>
          </p:nvGrpSpPr>
          <p:grpSpPr>
            <a:xfrm>
              <a:off x="7598377" y="3676569"/>
              <a:ext cx="1235670" cy="445305"/>
              <a:chOff x="2011449" y="446025"/>
              <a:chExt cx="785500" cy="283075"/>
            </a:xfrm>
          </p:grpSpPr>
          <p:sp>
            <p:nvSpPr>
              <p:cNvPr id="5" name="Google Shape;2307;p49"/>
              <p:cNvSpPr/>
              <p:nvPr/>
            </p:nvSpPr>
            <p:spPr>
              <a:xfrm>
                <a:off x="2011449" y="446025"/>
                <a:ext cx="785500" cy="169975"/>
              </a:xfrm>
              <a:custGeom>
                <a:avLst/>
                <a:gdLst/>
                <a:ahLst/>
                <a:cxnLst/>
                <a:rect l="l" t="t" r="r" b="b"/>
                <a:pathLst>
                  <a:path w="31420" h="6799" extrusionOk="0">
                    <a:moveTo>
                      <a:pt x="5219" y="0"/>
                    </a:moveTo>
                    <a:cubicBezTo>
                      <a:pt x="4696" y="65"/>
                      <a:pt x="2948" y="65"/>
                      <a:pt x="2082" y="392"/>
                    </a:cubicBezTo>
                    <a:cubicBezTo>
                      <a:pt x="1216" y="719"/>
                      <a:pt x="154" y="1422"/>
                      <a:pt x="23" y="1961"/>
                    </a:cubicBezTo>
                    <a:cubicBezTo>
                      <a:pt x="-108" y="2500"/>
                      <a:pt x="318" y="3055"/>
                      <a:pt x="1298" y="3627"/>
                    </a:cubicBezTo>
                    <a:cubicBezTo>
                      <a:pt x="2278" y="4199"/>
                      <a:pt x="3667" y="4869"/>
                      <a:pt x="5905" y="5392"/>
                    </a:cubicBezTo>
                    <a:cubicBezTo>
                      <a:pt x="8143" y="5915"/>
                      <a:pt x="11508" y="6633"/>
                      <a:pt x="14727" y="6764"/>
                    </a:cubicBezTo>
                    <a:cubicBezTo>
                      <a:pt x="17946" y="6895"/>
                      <a:pt x="22521" y="6650"/>
                      <a:pt x="25217" y="6176"/>
                    </a:cubicBezTo>
                    <a:cubicBezTo>
                      <a:pt x="27913" y="5702"/>
                      <a:pt x="29971" y="4607"/>
                      <a:pt x="30902" y="3921"/>
                    </a:cubicBezTo>
                    <a:cubicBezTo>
                      <a:pt x="31833" y="3235"/>
                      <a:pt x="31327" y="2500"/>
                      <a:pt x="30804" y="2059"/>
                    </a:cubicBezTo>
                    <a:cubicBezTo>
                      <a:pt x="30281" y="1618"/>
                      <a:pt x="28272" y="1406"/>
                      <a:pt x="27765" y="1275"/>
                    </a:cubicBezTo>
                  </a:path>
                </a:pathLst>
              </a:custGeom>
              <a:noFill/>
              <a:ln w="9525" cap="flat" cmpd="sng">
                <a:solidFill>
                  <a:srgbClr val="0E6790"/>
                </a:solidFill>
                <a:prstDash val="solid"/>
                <a:round/>
                <a:headEnd type="none" w="med" len="med"/>
                <a:tailEnd type="none" w="med" len="med"/>
              </a:ln>
            </p:spPr>
          </p:sp>
          <p:sp>
            <p:nvSpPr>
              <p:cNvPr id="6" name="Google Shape;2308;p49"/>
              <p:cNvSpPr/>
              <p:nvPr/>
            </p:nvSpPr>
            <p:spPr>
              <a:xfrm>
                <a:off x="2011449" y="509750"/>
                <a:ext cx="784925" cy="165625"/>
              </a:xfrm>
              <a:custGeom>
                <a:avLst/>
                <a:gdLst/>
                <a:ahLst/>
                <a:cxnLst/>
                <a:rect l="l" t="t" r="r" b="b"/>
                <a:pathLst>
                  <a:path w="31397" h="6625" extrusionOk="0">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w="9525" cap="flat" cmpd="sng">
                <a:solidFill>
                  <a:srgbClr val="0E6790"/>
                </a:solidFill>
                <a:prstDash val="solid"/>
                <a:round/>
                <a:headEnd type="none" w="med" len="med"/>
                <a:tailEnd type="none" w="med" len="med"/>
              </a:ln>
            </p:spPr>
          </p:sp>
          <p:sp>
            <p:nvSpPr>
              <p:cNvPr id="7" name="Google Shape;2309;p49"/>
              <p:cNvSpPr/>
              <p:nvPr/>
            </p:nvSpPr>
            <p:spPr>
              <a:xfrm>
                <a:off x="2011450" y="563475"/>
                <a:ext cx="765773" cy="165625"/>
              </a:xfrm>
              <a:custGeom>
                <a:avLst/>
                <a:gdLst/>
                <a:ahLst/>
                <a:cxnLst/>
                <a:rect l="l" t="t" r="r" b="b"/>
                <a:pathLst>
                  <a:path w="31397" h="6625" extrusionOk="0">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w="9525" cap="flat" cmpd="sng">
                <a:solidFill>
                  <a:srgbClr val="0E6790"/>
                </a:solidFill>
                <a:prstDash val="solid"/>
                <a:round/>
                <a:headEnd type="none" w="med" len="med"/>
                <a:tailEnd type="none" w="med" len="med"/>
              </a:ln>
            </p:spPr>
          </p:sp>
        </p:grpSp>
      </p:grpSp>
      <p:pic>
        <p:nvPicPr>
          <p:cNvPr id="8" name="Google Shape;2314;p49"/>
          <p:cNvPicPr preferRelativeResize="0"/>
          <p:nvPr/>
        </p:nvPicPr>
        <p:blipFill rotWithShape="1">
          <a:blip r:embed="rId5"/>
          <a:srcRect l="12492" t="18400" r="12342" b="12005"/>
          <a:stretch>
            <a:fillRect/>
          </a:stretch>
        </p:blipFill>
        <p:spPr>
          <a:xfrm flipH="1">
            <a:off x="-395137" y="719997"/>
            <a:ext cx="1647535" cy="1525368"/>
          </a:xfrm>
          <a:prstGeom prst="rect">
            <a:avLst/>
          </a:prstGeom>
          <a:noFill/>
          <a:ln>
            <a:noFill/>
          </a:ln>
        </p:spPr>
      </p:pic>
      <p:pic>
        <p:nvPicPr>
          <p:cNvPr id="9" name="Google Shape;2310;p49"/>
          <p:cNvPicPr preferRelativeResize="0"/>
          <p:nvPr/>
        </p:nvPicPr>
        <p:blipFill rotWithShape="1">
          <a:blip r:embed="rId5"/>
          <a:srcRect l="12492" t="18400" r="12342" b="12005"/>
          <a:stretch>
            <a:fillRect/>
          </a:stretch>
        </p:blipFill>
        <p:spPr>
          <a:xfrm flipH="1">
            <a:off x="11276149" y="4587466"/>
            <a:ext cx="1338732" cy="12394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DB06FC6-EF31-286C-2BD9-67A87CEA8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37" y="414337"/>
            <a:ext cx="7553325" cy="6100763"/>
          </a:xfrm>
          <a:prstGeom prst="rect">
            <a:avLst/>
          </a:prstGeom>
        </p:spPr>
      </p:pic>
      <p:sp>
        <p:nvSpPr>
          <p:cNvPr id="12" name="TextBox 11">
            <a:extLst>
              <a:ext uri="{FF2B5EF4-FFF2-40B4-BE49-F238E27FC236}">
                <a16:creationId xmlns:a16="http://schemas.microsoft.com/office/drawing/2014/main" id="{2F58AF73-5EC5-B38A-DC8F-D5AED2445F48}"/>
              </a:ext>
            </a:extLst>
          </p:cNvPr>
          <p:cNvSpPr txBox="1"/>
          <p:nvPr/>
        </p:nvSpPr>
        <p:spPr>
          <a:xfrm>
            <a:off x="4248151" y="2990850"/>
            <a:ext cx="314324" cy="307777"/>
          </a:xfrm>
          <a:prstGeom prst="rect">
            <a:avLst/>
          </a:prstGeom>
          <a:noFill/>
        </p:spPr>
        <p:txBody>
          <a:bodyPr wrap="square" rtlCol="0">
            <a:spAutoFit/>
          </a:bodyPr>
          <a:lstStyle/>
          <a:p>
            <a:r>
              <a:rPr lang="vi-VN" sz="1400" b="1"/>
              <a:t>0</a:t>
            </a:r>
            <a:endParaRPr lang="en-US" sz="1400" b="1"/>
          </a:p>
        </p:txBody>
      </p:sp>
      <p:sp>
        <p:nvSpPr>
          <p:cNvPr id="13" name="TextBox 12">
            <a:extLst>
              <a:ext uri="{FF2B5EF4-FFF2-40B4-BE49-F238E27FC236}">
                <a16:creationId xmlns:a16="http://schemas.microsoft.com/office/drawing/2014/main" id="{45A2909D-3381-EE93-B2ED-546460F8B857}"/>
              </a:ext>
            </a:extLst>
          </p:cNvPr>
          <p:cNvSpPr txBox="1"/>
          <p:nvPr/>
        </p:nvSpPr>
        <p:spPr>
          <a:xfrm>
            <a:off x="6496050" y="4791075"/>
            <a:ext cx="284052" cy="307777"/>
          </a:xfrm>
          <a:prstGeom prst="rect">
            <a:avLst/>
          </a:prstGeom>
          <a:noFill/>
        </p:spPr>
        <p:txBody>
          <a:bodyPr wrap="none" rtlCol="0">
            <a:spAutoFit/>
          </a:bodyPr>
          <a:lstStyle/>
          <a:p>
            <a:r>
              <a:rPr lang="vi-VN" sz="1400" b="1"/>
              <a:t>0</a:t>
            </a:r>
            <a:endParaRPr lang="en-US" sz="1400" b="1"/>
          </a:p>
        </p:txBody>
      </p:sp>
      <p:sp>
        <p:nvSpPr>
          <p:cNvPr id="14" name="TextBox 13">
            <a:extLst>
              <a:ext uri="{FF2B5EF4-FFF2-40B4-BE49-F238E27FC236}">
                <a16:creationId xmlns:a16="http://schemas.microsoft.com/office/drawing/2014/main" id="{BA6851AE-E506-6A1F-5ABF-087D43912888}"/>
              </a:ext>
            </a:extLst>
          </p:cNvPr>
          <p:cNvSpPr txBox="1"/>
          <p:nvPr/>
        </p:nvSpPr>
        <p:spPr>
          <a:xfrm>
            <a:off x="8839201" y="6289774"/>
            <a:ext cx="476250" cy="307777"/>
          </a:xfrm>
          <a:prstGeom prst="rect">
            <a:avLst/>
          </a:prstGeom>
          <a:noFill/>
        </p:spPr>
        <p:txBody>
          <a:bodyPr wrap="square" rtlCol="0">
            <a:spAutoFit/>
          </a:bodyPr>
          <a:lstStyle/>
          <a:p>
            <a:pPr algn="ctr"/>
            <a:r>
              <a:rPr lang="vi-VN" sz="1400" b="1"/>
              <a:t>10</a:t>
            </a:r>
            <a:endParaRPr lang="en-US" sz="1400" b="1"/>
          </a:p>
        </p:txBody>
      </p:sp>
    </p:spTree>
    <p:extLst>
      <p:ext uri="{BB962C8B-B14F-4D97-AF65-F5344CB8AC3E}">
        <p14:creationId xmlns:p14="http://schemas.microsoft.com/office/powerpoint/2010/main" val="3003465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BF7E991-FB00-A599-AB4C-4DC5E8B4C602}"/>
              </a:ext>
            </a:extLst>
          </p:cNvPr>
          <p:cNvSpPr>
            <a:spLocks noGrp="1"/>
          </p:cNvSpPr>
          <p:nvPr>
            <p:ph type="title" idx="6"/>
          </p:nvPr>
        </p:nvSpPr>
        <p:spPr>
          <a:xfrm>
            <a:off x="960000" y="743712"/>
            <a:ext cx="3840600" cy="846000"/>
          </a:xfrm>
        </p:spPr>
        <p:txBody>
          <a:bodyPr/>
          <a:lstStyle/>
          <a:p>
            <a:r>
              <a:rPr lang="en-US" dirty="0"/>
              <a:t>Demo Tic Toc Toe  </a:t>
            </a:r>
            <a:br>
              <a:rPr lang="en-US" dirty="0"/>
            </a:br>
            <a:r>
              <a:rPr lang="en-US" dirty="0"/>
              <a:t>	Alpha-Beta</a:t>
            </a:r>
          </a:p>
        </p:txBody>
      </p:sp>
      <p:sp>
        <p:nvSpPr>
          <p:cNvPr id="11" name="TextBox 10">
            <a:extLst>
              <a:ext uri="{FF2B5EF4-FFF2-40B4-BE49-F238E27FC236}">
                <a16:creationId xmlns:a16="http://schemas.microsoft.com/office/drawing/2014/main" id="{772107D1-2F26-FD40-E2AB-7707F15DA1EA}"/>
              </a:ext>
            </a:extLst>
          </p:cNvPr>
          <p:cNvSpPr txBox="1"/>
          <p:nvPr/>
        </p:nvSpPr>
        <p:spPr>
          <a:xfrm>
            <a:off x="1083365" y="2213264"/>
            <a:ext cx="3180522" cy="2343655"/>
          </a:xfrm>
          <a:prstGeom prst="rect">
            <a:avLst/>
          </a:prstGeom>
          <a:noFill/>
        </p:spPr>
        <p:txBody>
          <a:bodyPr wrap="square" rtlCol="0">
            <a:spAutoFit/>
          </a:bodyPr>
          <a:lstStyle/>
          <a:p>
            <a:pPr>
              <a:lnSpc>
                <a:spcPct val="150000"/>
              </a:lnSpc>
            </a:pPr>
            <a:r>
              <a:rPr lang="en-US" sz="2000" dirty="0" err="1"/>
              <a:t>Với</a:t>
            </a:r>
            <a:r>
              <a:rPr lang="en-US" sz="2000" dirty="0"/>
              <a:t>  </a:t>
            </a:r>
            <a:r>
              <a:rPr lang="en-US" sz="2000" dirty="0" err="1"/>
              <a:t>thuật</a:t>
            </a:r>
            <a:r>
              <a:rPr lang="en-US" sz="2000" dirty="0"/>
              <a:t> </a:t>
            </a:r>
            <a:r>
              <a:rPr lang="en-US" sz="2000" dirty="0" err="1"/>
              <a:t>toán</a:t>
            </a:r>
            <a:r>
              <a:rPr lang="en-US" sz="2000" dirty="0"/>
              <a:t>  minimax  </a:t>
            </a:r>
            <a:r>
              <a:rPr lang="en-US" sz="2000" dirty="0" err="1"/>
              <a:t>cải</a:t>
            </a:r>
            <a:r>
              <a:rPr lang="en-US" sz="2000" dirty="0"/>
              <a:t> </a:t>
            </a:r>
            <a:r>
              <a:rPr lang="en-US" sz="2000" dirty="0" err="1"/>
              <a:t>tiến</a:t>
            </a:r>
            <a:r>
              <a:rPr lang="en-US" sz="2000" dirty="0"/>
              <a:t> Alpha-Beta </a:t>
            </a:r>
            <a:r>
              <a:rPr lang="en-US" sz="2000" dirty="0" err="1"/>
              <a:t>thì</a:t>
            </a:r>
            <a:r>
              <a:rPr lang="en-US" sz="2000" dirty="0"/>
              <a:t> </a:t>
            </a:r>
            <a:r>
              <a:rPr lang="en-US" sz="2000" err="1"/>
              <a:t>chỉ</a:t>
            </a:r>
            <a:r>
              <a:rPr lang="en-US" sz="2000"/>
              <a:t> mất </a:t>
            </a:r>
            <a:r>
              <a:rPr lang="en-US" sz="2000" b="1" dirty="0"/>
              <a:t>15562 </a:t>
            </a:r>
            <a:r>
              <a:rPr lang="en-US" sz="2000" dirty="0" err="1"/>
              <a:t>vòng</a:t>
            </a:r>
            <a:r>
              <a:rPr lang="en-US" sz="2000" dirty="0"/>
              <a:t> </a:t>
            </a:r>
            <a:r>
              <a:rPr lang="en-US" sz="2000" dirty="0" err="1"/>
              <a:t>đệ</a:t>
            </a:r>
            <a:r>
              <a:rPr lang="en-US" sz="2000" dirty="0"/>
              <a:t> </a:t>
            </a:r>
            <a:r>
              <a:rPr lang="en-US" sz="2000" dirty="0" err="1"/>
              <a:t>quy</a:t>
            </a:r>
            <a:r>
              <a:rPr lang="en-US" sz="2000" dirty="0"/>
              <a:t> </a:t>
            </a:r>
            <a:r>
              <a:rPr lang="en-US" sz="2000" dirty="0" err="1"/>
              <a:t>thì</a:t>
            </a:r>
            <a:r>
              <a:rPr lang="en-US" sz="2000" dirty="0"/>
              <a:t> </a:t>
            </a:r>
            <a:r>
              <a:rPr lang="en-US" sz="2000" dirty="0" err="1"/>
              <a:t>đã</a:t>
            </a:r>
            <a:r>
              <a:rPr lang="en-US" sz="2000" dirty="0"/>
              <a:t> </a:t>
            </a:r>
            <a:r>
              <a:rPr lang="en-US" sz="2000" dirty="0" err="1"/>
              <a:t>tìm</a:t>
            </a:r>
            <a:r>
              <a:rPr lang="en-US" sz="2000" dirty="0"/>
              <a:t> </a:t>
            </a:r>
            <a:r>
              <a:rPr lang="en-US" sz="2000" dirty="0" err="1"/>
              <a:t>được</a:t>
            </a:r>
            <a:r>
              <a:rPr lang="en-US" sz="2000" dirty="0"/>
              <a:t> </a:t>
            </a:r>
            <a:r>
              <a:rPr lang="en-US" sz="2000" dirty="0" err="1"/>
              <a:t>nước</a:t>
            </a:r>
            <a:r>
              <a:rPr lang="en-US" sz="2000" dirty="0"/>
              <a:t> </a:t>
            </a:r>
            <a:r>
              <a:rPr lang="en-US" sz="2000" dirty="0" err="1"/>
              <a:t>đi</a:t>
            </a:r>
            <a:r>
              <a:rPr lang="en-US" sz="2000" dirty="0"/>
              <a:t> </a:t>
            </a:r>
            <a:r>
              <a:rPr lang="en-US" sz="2000" dirty="0" err="1"/>
              <a:t>đầu</a:t>
            </a:r>
            <a:r>
              <a:rPr lang="en-US" sz="2000" dirty="0"/>
              <a:t> </a:t>
            </a:r>
            <a:r>
              <a:rPr lang="en-US" sz="2000" dirty="0" err="1"/>
              <a:t>tiên</a:t>
            </a:r>
            <a:endParaRPr lang="en-US" sz="2000" dirty="0"/>
          </a:p>
        </p:txBody>
      </p:sp>
      <p:pic>
        <p:nvPicPr>
          <p:cNvPr id="4" name="Picture 3">
            <a:extLst>
              <a:ext uri="{FF2B5EF4-FFF2-40B4-BE49-F238E27FC236}">
                <a16:creationId xmlns:a16="http://schemas.microsoft.com/office/drawing/2014/main" id="{8788BB60-3B18-E955-E95E-BFBF76CC6E4A}"/>
              </a:ext>
            </a:extLst>
          </p:cNvPr>
          <p:cNvPicPr>
            <a:picLocks noChangeAspect="1"/>
          </p:cNvPicPr>
          <p:nvPr/>
        </p:nvPicPr>
        <p:blipFill>
          <a:blip r:embed="rId2"/>
          <a:stretch>
            <a:fillRect/>
          </a:stretch>
        </p:blipFill>
        <p:spPr>
          <a:xfrm>
            <a:off x="6096000" y="840792"/>
            <a:ext cx="5981634" cy="5615267"/>
          </a:xfrm>
          <a:prstGeom prst="rect">
            <a:avLst/>
          </a:prstGeom>
        </p:spPr>
      </p:pic>
    </p:spTree>
    <p:extLst>
      <p:ext uri="{BB962C8B-B14F-4D97-AF65-F5344CB8AC3E}">
        <p14:creationId xmlns:p14="http://schemas.microsoft.com/office/powerpoint/2010/main" val="2741508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8"/>
        <p:cNvGrpSpPr/>
        <p:nvPr/>
      </p:nvGrpSpPr>
      <p:grpSpPr>
        <a:xfrm>
          <a:off x="0" y="0"/>
          <a:ext cx="0" cy="0"/>
          <a:chOff x="0" y="0"/>
          <a:chExt cx="0" cy="0"/>
        </a:xfrm>
      </p:grpSpPr>
      <p:sp>
        <p:nvSpPr>
          <p:cNvPr id="2319" name="Google Shape;2319;p50"/>
          <p:cNvSpPr txBox="1">
            <a:spLocks noGrp="1"/>
          </p:cNvSpPr>
          <p:nvPr>
            <p:ph type="subTitle" idx="1"/>
          </p:nvPr>
        </p:nvSpPr>
        <p:spPr>
          <a:xfrm>
            <a:off x="2432592" y="2270121"/>
            <a:ext cx="8283524" cy="3457431"/>
          </a:xfrm>
          <a:prstGeom prst="rect">
            <a:avLst/>
          </a:prstGeom>
        </p:spPr>
        <p:txBody>
          <a:bodyPr spcFirstLastPara="1" wrap="square" lIns="121900" tIns="0" rIns="121900" bIns="0" anchor="b" anchorCtr="0">
            <a:noAutofit/>
          </a:bodyPr>
          <a:lstStyle/>
          <a:p>
            <a:pPr marL="342900" indent="-342900" algn="l">
              <a:lnSpc>
                <a:spcPct val="150000"/>
              </a:lnSpc>
              <a:spcAft>
                <a:spcPts val="2135"/>
              </a:spcAft>
              <a:buFont typeface="Wingdings" panose="05000000000000000000" pitchFamily="2" charset="2"/>
              <a:buChar char="q"/>
            </a:pPr>
            <a:r>
              <a:rPr lang="vi-VN" sz="2000" dirty="0"/>
              <a:t>Trò chơi Tic Tac Toe là một bài toán thú vị để áp dụng thuật toán Minimax và cắt tỉa Alpha-Beta. Việc triển khai thuật toán này không chỉ giúp tạo một máy tính chơi Tic Tac Toe tốt hơn, mà còn giúp cải thiện kỹ năng lập trình.</a:t>
            </a:r>
          </a:p>
          <a:p>
            <a:pPr marL="342900" indent="-342900" algn="l">
              <a:spcAft>
                <a:spcPts val="2135"/>
              </a:spcAft>
              <a:buFont typeface="Wingdings" panose="05000000000000000000" pitchFamily="2" charset="2"/>
              <a:buChar char="q"/>
            </a:pPr>
            <a:r>
              <a:rPr lang="en-US" sz="1870" dirty="0" err="1"/>
              <a:t>Việc</a:t>
            </a:r>
            <a:r>
              <a:rPr lang="en-US" sz="1870" dirty="0"/>
              <a:t> </a:t>
            </a:r>
            <a:r>
              <a:rPr lang="en-US" sz="1870" dirty="0" err="1"/>
              <a:t>tìm</a:t>
            </a:r>
            <a:r>
              <a:rPr lang="en-US" sz="1870" dirty="0"/>
              <a:t> </a:t>
            </a:r>
            <a:r>
              <a:rPr lang="en-US" sz="1870" dirty="0" err="1"/>
              <a:t>được</a:t>
            </a:r>
            <a:r>
              <a:rPr lang="en-US" sz="1870" dirty="0"/>
              <a:t> </a:t>
            </a:r>
            <a:r>
              <a:rPr lang="en-US" sz="1870" dirty="0" err="1"/>
              <a:t>nước</a:t>
            </a:r>
            <a:r>
              <a:rPr lang="en-US" sz="1870" dirty="0"/>
              <a:t> </a:t>
            </a:r>
            <a:r>
              <a:rPr lang="en-US" sz="1870" dirty="0" err="1"/>
              <a:t>đi</a:t>
            </a:r>
            <a:r>
              <a:rPr lang="en-US" sz="1870" dirty="0"/>
              <a:t> </a:t>
            </a:r>
            <a:r>
              <a:rPr lang="en-US" sz="1870" dirty="0" err="1"/>
              <a:t>và</a:t>
            </a:r>
            <a:r>
              <a:rPr lang="en-US" sz="1870" dirty="0"/>
              <a:t> </a:t>
            </a:r>
            <a:r>
              <a:rPr lang="en-US" sz="1870" dirty="0" err="1"/>
              <a:t>thời</a:t>
            </a:r>
            <a:r>
              <a:rPr lang="en-US" sz="1870" dirty="0"/>
              <a:t> </a:t>
            </a:r>
            <a:r>
              <a:rPr lang="en-US" sz="1870" err="1"/>
              <a:t>gian</a:t>
            </a:r>
            <a:r>
              <a:rPr lang="en-US" sz="1870"/>
              <a:t> đưa </a:t>
            </a:r>
            <a:r>
              <a:rPr lang="en-US" sz="1870" dirty="0" err="1"/>
              <a:t>ra</a:t>
            </a:r>
            <a:r>
              <a:rPr lang="en-US" sz="1870" dirty="0"/>
              <a:t> </a:t>
            </a:r>
            <a:r>
              <a:rPr lang="en-US" sz="1870" dirty="0" err="1"/>
              <a:t>nước</a:t>
            </a:r>
            <a:r>
              <a:rPr lang="en-US" sz="1870" dirty="0"/>
              <a:t> </a:t>
            </a:r>
            <a:r>
              <a:rPr lang="en-US" sz="1870" dirty="0" err="1"/>
              <a:t>đi</a:t>
            </a:r>
            <a:r>
              <a:rPr lang="en-US" sz="1870" dirty="0"/>
              <a:t> </a:t>
            </a:r>
            <a:r>
              <a:rPr lang="en-US" sz="1870" dirty="0" err="1"/>
              <a:t>thì</a:t>
            </a:r>
            <a:r>
              <a:rPr lang="en-US" sz="1870" dirty="0"/>
              <a:t> </a:t>
            </a:r>
            <a:r>
              <a:rPr lang="en-US" sz="1870" dirty="0" err="1"/>
              <a:t>tỷ</a:t>
            </a:r>
            <a:r>
              <a:rPr lang="en-US" sz="1870" dirty="0"/>
              <a:t> </a:t>
            </a:r>
            <a:r>
              <a:rPr lang="en-US" sz="1870" dirty="0" err="1"/>
              <a:t>lệ</a:t>
            </a:r>
            <a:r>
              <a:rPr lang="en-US" sz="1870" dirty="0"/>
              <a:t> </a:t>
            </a:r>
            <a:r>
              <a:rPr lang="en-US" sz="1870" dirty="0" err="1"/>
              <a:t>nghịch</a:t>
            </a:r>
            <a:r>
              <a:rPr lang="en-US" sz="1870" dirty="0"/>
              <a:t> </a:t>
            </a:r>
            <a:r>
              <a:rPr lang="en-US" sz="1870" err="1"/>
              <a:t>với</a:t>
            </a:r>
            <a:r>
              <a:rPr lang="en-US" sz="1870"/>
              <a:t> </a:t>
            </a:r>
            <a:r>
              <a:rPr lang="vi-VN" sz="1870"/>
              <a:t>nhau.</a:t>
            </a:r>
            <a:endParaRPr lang="vi-VN" sz="1870" dirty="0"/>
          </a:p>
          <a:p>
            <a:pPr marL="0" indent="0" algn="l">
              <a:spcAft>
                <a:spcPts val="2135"/>
              </a:spcAft>
            </a:pPr>
            <a:endParaRPr lang="vi-VN" sz="1870" dirty="0"/>
          </a:p>
          <a:p>
            <a:pPr marL="0" indent="0" algn="l">
              <a:spcAft>
                <a:spcPts val="2135"/>
              </a:spcAft>
            </a:pPr>
            <a:endParaRPr lang="vi-VN" sz="1870" dirty="0"/>
          </a:p>
        </p:txBody>
      </p:sp>
      <p:sp>
        <p:nvSpPr>
          <p:cNvPr id="2320" name="Google Shape;2320;p50"/>
          <p:cNvSpPr txBox="1">
            <a:spLocks noGrp="1"/>
          </p:cNvSpPr>
          <p:nvPr>
            <p:ph type="title"/>
          </p:nvPr>
        </p:nvSpPr>
        <p:spPr>
          <a:xfrm rot="-842">
            <a:off x="1052652" y="970875"/>
            <a:ext cx="4359051" cy="806000"/>
          </a:xfrm>
          <a:prstGeom prst="rect">
            <a:avLst/>
          </a:prstGeom>
        </p:spPr>
        <p:txBody>
          <a:bodyPr spcFirstLastPara="1" wrap="square" lIns="121900" tIns="121900" rIns="121900" bIns="121900" anchor="t" anchorCtr="0">
            <a:noAutofit/>
          </a:bodyPr>
          <a:lstStyle/>
          <a:p>
            <a:r>
              <a:rPr lang="vi-VN" sz="3730"/>
              <a:t>Tổng</a:t>
            </a:r>
            <a:r>
              <a:rPr lang="en-GB" sz="3730"/>
              <a:t> </a:t>
            </a:r>
            <a:r>
              <a:rPr lang="vi-VN" sz="3730">
                <a:solidFill>
                  <a:schemeClr val="lt2"/>
                </a:solidFill>
              </a:rPr>
              <a:t>Kết</a:t>
            </a:r>
            <a:endParaRPr sz="3730">
              <a:solidFill>
                <a:schemeClr val="lt2"/>
              </a:solidFill>
            </a:endParaRPr>
          </a:p>
        </p:txBody>
      </p:sp>
      <p:pic>
        <p:nvPicPr>
          <p:cNvPr id="2321" name="Google Shape;2321;p50"/>
          <p:cNvPicPr preferRelativeResize="0"/>
          <p:nvPr/>
        </p:nvPicPr>
        <p:blipFill>
          <a:blip r:embed="rId3"/>
          <a:stretch>
            <a:fillRect/>
          </a:stretch>
        </p:blipFill>
        <p:spPr>
          <a:xfrm>
            <a:off x="162007" y="336476"/>
            <a:ext cx="2074801" cy="2074801"/>
          </a:xfrm>
          <a:prstGeom prst="rect">
            <a:avLst/>
          </a:prstGeom>
          <a:noFill/>
          <a:ln>
            <a:noFill/>
          </a:ln>
        </p:spPr>
      </p:pic>
      <p:grpSp>
        <p:nvGrpSpPr>
          <p:cNvPr id="2322" name="Google Shape;2322;p50"/>
          <p:cNvGrpSpPr/>
          <p:nvPr/>
        </p:nvGrpSpPr>
        <p:grpSpPr>
          <a:xfrm rot="-6992135" flipH="1">
            <a:off x="9464832" y="4245259"/>
            <a:ext cx="2051169" cy="2081955"/>
            <a:chOff x="7374951" y="493051"/>
            <a:chExt cx="1769049" cy="1795600"/>
          </a:xfrm>
        </p:grpSpPr>
        <p:pic>
          <p:nvPicPr>
            <p:cNvPr id="2323" name="Google Shape;2323;p50"/>
            <p:cNvPicPr preferRelativeResize="0"/>
            <p:nvPr/>
          </p:nvPicPr>
          <p:blipFill rotWithShape="1">
            <a:blip r:embed="rId4"/>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2324" name="Google Shape;2324;p50"/>
            <p:cNvGrpSpPr/>
            <p:nvPr/>
          </p:nvGrpSpPr>
          <p:grpSpPr>
            <a:xfrm>
              <a:off x="8164220" y="1199575"/>
              <a:ext cx="615289" cy="284475"/>
              <a:chOff x="1791515" y="444625"/>
              <a:chExt cx="963345" cy="284475"/>
            </a:xfrm>
          </p:grpSpPr>
          <p:sp>
            <p:nvSpPr>
              <p:cNvPr id="2325" name="Google Shape;2325;p50"/>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2326" name="Google Shape;2326;p50"/>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2327" name="Google Shape;2327;p50"/>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pic>
        <p:nvPicPr>
          <p:cNvPr id="2328" name="Google Shape;2328;p50"/>
          <p:cNvPicPr preferRelativeResize="0"/>
          <p:nvPr/>
        </p:nvPicPr>
        <p:blipFill rotWithShape="1">
          <a:blip r:embed="rId5"/>
          <a:srcRect l="12492" t="18400" r="12342" b="12005"/>
          <a:stretch>
            <a:fillRect/>
          </a:stretch>
        </p:blipFill>
        <p:spPr>
          <a:xfrm>
            <a:off x="10911901" y="1373877"/>
            <a:ext cx="1936033" cy="1792488"/>
          </a:xfrm>
          <a:prstGeom prst="rect">
            <a:avLst/>
          </a:prstGeom>
          <a:noFill/>
          <a:ln>
            <a:noFill/>
          </a:ln>
        </p:spPr>
      </p:pic>
      <p:grpSp>
        <p:nvGrpSpPr>
          <p:cNvPr id="2329" name="Google Shape;2329;p50"/>
          <p:cNvGrpSpPr/>
          <p:nvPr/>
        </p:nvGrpSpPr>
        <p:grpSpPr>
          <a:xfrm>
            <a:off x="3232178" y="5823316"/>
            <a:ext cx="1034661" cy="1034661"/>
            <a:chOff x="9011850" y="1484962"/>
            <a:chExt cx="552900" cy="552900"/>
          </a:xfrm>
        </p:grpSpPr>
        <p:pic>
          <p:nvPicPr>
            <p:cNvPr id="2330" name="Google Shape;2330;p50"/>
            <p:cNvPicPr preferRelativeResize="0"/>
            <p:nvPr/>
          </p:nvPicPr>
          <p:blipFill>
            <a:blip r:embed="rId3"/>
            <a:stretch>
              <a:fillRect/>
            </a:stretch>
          </p:blipFill>
          <p:spPr>
            <a:xfrm>
              <a:off x="9011850" y="1484962"/>
              <a:ext cx="552900" cy="552900"/>
            </a:xfrm>
            <a:prstGeom prst="rect">
              <a:avLst/>
            </a:prstGeom>
            <a:noFill/>
            <a:ln>
              <a:noFill/>
            </a:ln>
            <a:effectLst>
              <a:outerShdw blurRad="100013" dist="76200" dir="5460000" algn="bl" rotWithShape="0">
                <a:schemeClr val="dk1">
                  <a:alpha val="45000"/>
                </a:schemeClr>
              </a:outerShdw>
            </a:effectLst>
          </p:spPr>
        </p:pic>
        <p:pic>
          <p:nvPicPr>
            <p:cNvPr id="2331" name="Google Shape;2331;p50"/>
            <p:cNvPicPr preferRelativeResize="0"/>
            <p:nvPr/>
          </p:nvPicPr>
          <p:blipFill>
            <a:blip r:embed="rId3"/>
            <a:stretch>
              <a:fillRect/>
            </a:stretch>
          </p:blipFill>
          <p:spPr>
            <a:xfrm>
              <a:off x="9011850" y="1484962"/>
              <a:ext cx="552900" cy="552900"/>
            </a:xfrm>
            <a:prstGeom prst="rect">
              <a:avLst/>
            </a:prstGeom>
            <a:noFill/>
            <a:ln>
              <a:noFill/>
            </a:ln>
            <a:effectLst>
              <a:outerShdw blurRad="100013" dist="76200" dir="5460000" algn="bl" rotWithShape="0">
                <a:schemeClr val="dk1">
                  <a:alpha val="45000"/>
                </a:schemeClr>
              </a:outerShdw>
            </a:effectLst>
          </p:spPr>
        </p:pic>
        <p:pic>
          <p:nvPicPr>
            <p:cNvPr id="2332" name="Google Shape;2332;p50"/>
            <p:cNvPicPr preferRelativeResize="0"/>
            <p:nvPr/>
          </p:nvPicPr>
          <p:blipFill>
            <a:blip r:embed="rId3"/>
            <a:stretch>
              <a:fillRect/>
            </a:stretch>
          </p:blipFill>
          <p:spPr>
            <a:xfrm>
              <a:off x="9011850" y="1484962"/>
              <a:ext cx="552900" cy="552900"/>
            </a:xfrm>
            <a:prstGeom prst="rect">
              <a:avLst/>
            </a:prstGeom>
            <a:noFill/>
            <a:ln>
              <a:noFill/>
            </a:ln>
            <a:effectLst>
              <a:outerShdw blurRad="100013" dist="76200" dir="5460000" algn="bl" rotWithShape="0">
                <a:schemeClr val="dk1">
                  <a:alpha val="45000"/>
                </a:schemeClr>
              </a:outerShdw>
            </a:effectLst>
          </p:spPr>
        </p:pic>
        <p:pic>
          <p:nvPicPr>
            <p:cNvPr id="2333" name="Google Shape;2333;p50"/>
            <p:cNvPicPr preferRelativeResize="0"/>
            <p:nvPr/>
          </p:nvPicPr>
          <p:blipFill>
            <a:blip r:embed="rId3"/>
            <a:stretch>
              <a:fillRect/>
            </a:stretch>
          </p:blipFill>
          <p:spPr>
            <a:xfrm>
              <a:off x="9011850" y="1484962"/>
              <a:ext cx="552900" cy="552900"/>
            </a:xfrm>
            <a:prstGeom prst="rect">
              <a:avLst/>
            </a:prstGeom>
            <a:noFill/>
            <a:ln>
              <a:noFill/>
            </a:ln>
            <a:effectLst>
              <a:outerShdw blurRad="100013" dist="76200" dir="5460000" algn="bl" rotWithShape="0">
                <a:schemeClr val="dk1">
                  <a:alpha val="45000"/>
                </a:schemeClr>
              </a:outerShdw>
            </a:effectLst>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2191999" cy="6858000"/>
          </a:xfrm>
          <a:prstGeom prst="rect">
            <a:avLst/>
          </a:prstGeom>
          <a:solidFill>
            <a:srgbClr val="131313"/>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3048" b="94902" l="42372" r="58343">
                        <a14:foregroundMark x1="49919" y1="83062" x2="49919" y2="83062"/>
                      </a14:backgroundRemoval>
                    </a14:imgEffect>
                  </a14:imgLayer>
                </a14:imgProps>
              </a:ext>
              <a:ext uri="{28A0092B-C50C-407E-A947-70E740481C1C}">
                <a14:useLocalDpi xmlns:a14="http://schemas.microsoft.com/office/drawing/2010/main" val="0"/>
              </a:ext>
            </a:extLst>
          </a:blip>
          <a:srcRect l="40376" t="81566" r="39661" b="3616"/>
          <a:stretch>
            <a:fillRect/>
          </a:stretch>
        </p:blipFill>
        <p:spPr>
          <a:xfrm>
            <a:off x="5710941" y="5668827"/>
            <a:ext cx="770115" cy="1016271"/>
          </a:xfrm>
          <a:prstGeom prst="rect">
            <a:avLst/>
          </a:prstGeom>
          <a:ln>
            <a:solidFill>
              <a:srgbClr val="1D1D1D"/>
            </a:solidFill>
          </a:ln>
        </p:spPr>
      </p:pic>
      <p:sp>
        <p:nvSpPr>
          <p:cNvPr id="6" name="Flowchart: Terminator 5"/>
          <p:cNvSpPr/>
          <p:nvPr/>
        </p:nvSpPr>
        <p:spPr>
          <a:xfrm>
            <a:off x="4189177" y="315287"/>
            <a:ext cx="3854228" cy="1204831"/>
          </a:xfrm>
          <a:prstGeom prst="flowChartTerminator">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85262" y="750718"/>
            <a:ext cx="2788743" cy="369332"/>
          </a:xfrm>
          <a:prstGeom prst="rect">
            <a:avLst/>
          </a:prstGeom>
          <a:noFill/>
        </p:spPr>
        <p:txBody>
          <a:bodyPr wrap="square" rtlCol="0">
            <a:spAutoFit/>
          </a:bodyPr>
          <a:lstStyle/>
          <a:p>
            <a:r>
              <a:rPr lang="en-US" b="1"/>
              <a:t>KẾT THÚC THUYẾT TRÌNH</a:t>
            </a:r>
          </a:p>
        </p:txBody>
      </p:sp>
      <p:sp>
        <p:nvSpPr>
          <p:cNvPr id="8" name="Oval 7"/>
          <p:cNvSpPr/>
          <p:nvPr/>
        </p:nvSpPr>
        <p:spPr>
          <a:xfrm>
            <a:off x="4228314" y="366570"/>
            <a:ext cx="1131841" cy="1137628"/>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8.33333E-7 -2.59259E-6 L 0.21406 -0.00046 " pathEditMode="relative" rAng="0" ptsTypes="AA">
                                      <p:cBhvr>
                                        <p:cTn id="6" dur="1000" fill="hold"/>
                                        <p:tgtEl>
                                          <p:spTgt spid="8"/>
                                        </p:tgtEl>
                                        <p:attrNameLst>
                                          <p:attrName>ppt_x</p:attrName>
                                          <p:attrName>ppt_y</p:attrName>
                                        </p:attrNameLst>
                                      </p:cBhvr>
                                      <p:rCtr x="1070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5" descr="A picture containing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1723" y="1852819"/>
            <a:ext cx="1810871" cy="1955741"/>
          </a:xfrm>
          <a:prstGeom prst="rect">
            <a:avLst/>
          </a:prstGeom>
        </p:spPr>
      </p:pic>
      <p:sp>
        <p:nvSpPr>
          <p:cNvPr id="2" name="TextBox 1"/>
          <p:cNvSpPr txBox="1"/>
          <p:nvPr/>
        </p:nvSpPr>
        <p:spPr>
          <a:xfrm>
            <a:off x="2328185" y="3933825"/>
            <a:ext cx="7797945" cy="923330"/>
          </a:xfrm>
          <a:prstGeom prst="rect">
            <a:avLst/>
          </a:prstGeom>
          <a:noFill/>
        </p:spPr>
        <p:txBody>
          <a:bodyPr wrap="square" rtlCol="0">
            <a:spAutoFit/>
          </a:bodyPr>
          <a:lstStyle/>
          <a:p>
            <a:pPr algn="ctr"/>
            <a:r>
              <a:rPr lang="en-US" sz="5400" b="1">
                <a:solidFill>
                  <a:schemeClr val="bg1"/>
                </a:solidFill>
                <a:latin typeface="Arial" panose="020B0604020202020204" pitchFamily="34" charset="0"/>
                <a:cs typeface="Arial" panose="020B0604020202020204" pitchFamily="34" charset="0"/>
              </a:rPr>
              <a:t>Thanks For Watching!</a:t>
            </a:r>
            <a:endParaRPr lang="vi-VN" sz="5400" b="1">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4516393" y="838431"/>
            <a:ext cx="3114675" cy="1292662"/>
            <a:chOff x="4502150" y="907881"/>
            <a:chExt cx="3114675" cy="1292662"/>
          </a:xfrm>
        </p:grpSpPr>
        <p:sp>
          <p:nvSpPr>
            <p:cNvPr id="4" name="TextBox 3"/>
            <p:cNvSpPr txBox="1"/>
            <p:nvPr/>
          </p:nvSpPr>
          <p:spPr>
            <a:xfrm>
              <a:off x="4591050" y="907881"/>
              <a:ext cx="3009900" cy="1107996"/>
            </a:xfrm>
            <a:prstGeom prst="rect">
              <a:avLst/>
            </a:prstGeom>
            <a:noFill/>
          </p:spPr>
          <p:txBody>
            <a:bodyPr wrap="square" rtlCol="0">
              <a:spAutoFit/>
            </a:bodyPr>
            <a:lstStyle/>
            <a:p>
              <a:pPr algn="ctr"/>
              <a:r>
                <a:rPr lang="vi-VN" sz="6600">
                  <a:solidFill>
                    <a:schemeClr val="bg1"/>
                  </a:solidFill>
                  <a:latin typeface="Arial" panose="020B0604020202020204" pitchFamily="34" charset="0"/>
                  <a:cs typeface="Arial" panose="020B0604020202020204" pitchFamily="34" charset="0"/>
                </a:rPr>
                <a:t>9</a:t>
              </a:r>
              <a:r>
                <a:rPr lang="en-US" sz="6600">
                  <a:solidFill>
                    <a:schemeClr val="bg1"/>
                  </a:solidFill>
                  <a:latin typeface="Arial" panose="020B0604020202020204" pitchFamily="34" charset="0"/>
                  <a:cs typeface="Arial" panose="020B0604020202020204" pitchFamily="34" charset="0"/>
                </a:rPr>
                <a:t>:</a:t>
              </a:r>
              <a:r>
                <a:rPr lang="vi-VN" sz="6600">
                  <a:solidFill>
                    <a:schemeClr val="bg1"/>
                  </a:solidFill>
                  <a:latin typeface="Arial" panose="020B0604020202020204" pitchFamily="34" charset="0"/>
                  <a:cs typeface="Arial" panose="020B0604020202020204" pitchFamily="34" charset="0"/>
                </a:rPr>
                <a:t>36</a:t>
              </a:r>
            </a:p>
          </p:txBody>
        </p:sp>
        <p:sp>
          <p:nvSpPr>
            <p:cNvPr id="6" name="TextBox 5"/>
            <p:cNvSpPr txBox="1"/>
            <p:nvPr/>
          </p:nvSpPr>
          <p:spPr>
            <a:xfrm>
              <a:off x="4502150" y="1831211"/>
              <a:ext cx="3114675"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Thứ </a:t>
              </a:r>
              <a:r>
                <a:rPr lang="vi-VN">
                  <a:solidFill>
                    <a:schemeClr val="bg1"/>
                  </a:solidFill>
                  <a:latin typeface="Arial" panose="020B0604020202020204" pitchFamily="34" charset="0"/>
                  <a:cs typeface="Arial" panose="020B0604020202020204" pitchFamily="34" charset="0"/>
                </a:rPr>
                <a:t>hai</a:t>
              </a:r>
              <a:r>
                <a:rPr lang="en-US">
                  <a:solidFill>
                    <a:schemeClr val="bg1"/>
                  </a:solidFill>
                  <a:latin typeface="Arial" panose="020B0604020202020204" pitchFamily="34" charset="0"/>
                  <a:cs typeface="Arial" panose="020B0604020202020204" pitchFamily="34" charset="0"/>
                </a:rPr>
                <a:t>, </a:t>
              </a:r>
              <a:r>
                <a:rPr lang="vi-VN">
                  <a:solidFill>
                    <a:schemeClr val="bg1"/>
                  </a:solidFill>
                  <a:latin typeface="Arial" panose="020B0604020202020204" pitchFamily="34" charset="0"/>
                  <a:cs typeface="Arial" panose="020B0604020202020204" pitchFamily="34" charset="0"/>
                </a:rPr>
                <a:t>19</a:t>
              </a:r>
              <a:r>
                <a:rPr lang="en-US">
                  <a:solidFill>
                    <a:schemeClr val="bg1"/>
                  </a:solidFill>
                  <a:latin typeface="Arial" panose="020B0604020202020204" pitchFamily="34" charset="0"/>
                  <a:cs typeface="Arial" panose="020B0604020202020204" pitchFamily="34" charset="0"/>
                </a:rPr>
                <a:t> tháng </a:t>
              </a:r>
              <a:r>
                <a:rPr lang="vi-VN">
                  <a:solidFill>
                    <a:schemeClr val="bg1"/>
                  </a:solidFill>
                  <a:latin typeface="Arial" panose="020B0604020202020204" pitchFamily="34" charset="0"/>
                  <a:cs typeface="Arial" panose="020B0604020202020204" pitchFamily="34" charset="0"/>
                </a:rPr>
                <a:t>5</a:t>
              </a:r>
              <a:r>
                <a:rPr lang="en-US">
                  <a:solidFill>
                    <a:schemeClr val="bg1"/>
                  </a:solidFill>
                  <a:latin typeface="Arial" panose="020B0604020202020204" pitchFamily="34" charset="0"/>
                  <a:cs typeface="Arial" panose="020B0604020202020204" pitchFamily="34" charset="0"/>
                </a:rPr>
                <a:t> </a:t>
              </a:r>
              <a:endParaRPr lang="vi-VN">
                <a:solidFill>
                  <a:schemeClr val="bg1"/>
                </a:solidFill>
                <a:latin typeface="Arial" panose="020B0604020202020204" pitchFamily="34" charset="0"/>
                <a:cs typeface="Arial" panose="020B0604020202020204" pitchFamily="34" charset="0"/>
              </a:endParaRPr>
            </a:p>
          </p:txBody>
        </p:sp>
      </p:grpSp>
      <p:grpSp>
        <p:nvGrpSpPr>
          <p:cNvPr id="33" name="Group 32"/>
          <p:cNvGrpSpPr/>
          <p:nvPr/>
        </p:nvGrpSpPr>
        <p:grpSpPr>
          <a:xfrm>
            <a:off x="569913" y="7152247"/>
            <a:ext cx="4953000" cy="3181350"/>
            <a:chOff x="569913" y="2757657"/>
            <a:chExt cx="4953000" cy="3181350"/>
          </a:xfrm>
        </p:grpSpPr>
        <p:sp>
          <p:nvSpPr>
            <p:cNvPr id="7" name="Rectangle: Rounded Corners 6"/>
            <p:cNvSpPr/>
            <p:nvPr/>
          </p:nvSpPr>
          <p:spPr>
            <a:xfrm>
              <a:off x="569913" y="2757657"/>
              <a:ext cx="4953000" cy="3181350"/>
            </a:xfrm>
            <a:prstGeom prst="roundRect">
              <a:avLst>
                <a:gd name="adj" fmla="val 5589"/>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p:cNvSpPr/>
            <p:nvPr/>
          </p:nvSpPr>
          <p:spPr>
            <a:xfrm>
              <a:off x="809625" y="2978762"/>
              <a:ext cx="1447800" cy="1369134"/>
            </a:xfrm>
            <a:prstGeom prst="roundRect">
              <a:avLst>
                <a:gd name="adj" fmla="val 9570"/>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TextBox 11"/>
            <p:cNvSpPr txBox="1"/>
            <p:nvPr/>
          </p:nvSpPr>
          <p:spPr>
            <a:xfrm>
              <a:off x="2257809" y="3220085"/>
              <a:ext cx="1632359" cy="276999"/>
            </a:xfrm>
            <a:prstGeom prst="rect">
              <a:avLst/>
            </a:prstGeom>
            <a:noFill/>
          </p:spPr>
          <p:txBody>
            <a:bodyPr wrap="square" rtlCol="0">
              <a:spAutoFit/>
            </a:bodyPr>
            <a:lstStyle/>
            <a:p>
              <a:r>
                <a:rPr lang="en-US" sz="1200" b="1">
                  <a:solidFill>
                    <a:srgbClr val="939393"/>
                  </a:solidFill>
                  <a:latin typeface="Arial" panose="020B0604020202020204" pitchFamily="34" charset="0"/>
                  <a:cs typeface="Arial" panose="020B0604020202020204" pitchFamily="34" charset="0"/>
                </a:rPr>
                <a:t>Group Name</a:t>
              </a:r>
              <a:endParaRPr lang="vi-VN" sz="1200" b="1">
                <a:solidFill>
                  <a:srgbClr val="939393"/>
                </a:solidFill>
                <a:latin typeface="Arial" panose="020B0604020202020204" pitchFamily="34" charset="0"/>
                <a:cs typeface="Arial" panose="020B0604020202020204" pitchFamily="34" charset="0"/>
              </a:endParaRPr>
            </a:p>
          </p:txBody>
        </p:sp>
        <p:sp>
          <p:nvSpPr>
            <p:cNvPr id="13" name="TextBox 12"/>
            <p:cNvSpPr txBox="1"/>
            <p:nvPr/>
          </p:nvSpPr>
          <p:spPr>
            <a:xfrm>
              <a:off x="2257425" y="3422383"/>
              <a:ext cx="1180214" cy="369332"/>
            </a:xfrm>
            <a:prstGeom prst="rect">
              <a:avLst/>
            </a:prstGeom>
            <a:noFill/>
          </p:spPr>
          <p:txBody>
            <a:bodyPr wrap="square" rtlCol="0">
              <a:spAutoFit/>
            </a:bodyPr>
            <a:lstStyle/>
            <a:p>
              <a:r>
                <a:rPr lang="en-US" b="1">
                  <a:solidFill>
                    <a:srgbClr val="E2E2E2"/>
                  </a:solidFill>
                  <a:latin typeface="Arial" panose="020B0604020202020204" pitchFamily="34" charset="0"/>
                  <a:cs typeface="Arial" panose="020B0604020202020204" pitchFamily="34" charset="0"/>
                </a:rPr>
                <a:t>Gone</a:t>
              </a:r>
              <a:endParaRPr lang="vi-VN" b="1">
                <a:solidFill>
                  <a:srgbClr val="E2E2E2"/>
                </a:solidFill>
                <a:latin typeface="Arial" panose="020B0604020202020204" pitchFamily="34" charset="0"/>
                <a:cs typeface="Arial" panose="020B0604020202020204" pitchFamily="34" charset="0"/>
              </a:endParaRPr>
            </a:p>
          </p:txBody>
        </p:sp>
        <p:sp>
          <p:nvSpPr>
            <p:cNvPr id="14" name="TextBox 13"/>
            <p:cNvSpPr txBox="1"/>
            <p:nvPr/>
          </p:nvSpPr>
          <p:spPr>
            <a:xfrm>
              <a:off x="2272002" y="3762028"/>
              <a:ext cx="2454325" cy="307777"/>
            </a:xfrm>
            <a:prstGeom prst="rect">
              <a:avLst/>
            </a:prstGeom>
            <a:noFill/>
          </p:spPr>
          <p:txBody>
            <a:bodyPr wrap="square" rtlCol="0">
              <a:spAutoFit/>
            </a:bodyPr>
            <a:lstStyle/>
            <a:p>
              <a:r>
                <a:rPr lang="en-US" sz="1400">
                  <a:solidFill>
                    <a:schemeClr val="bg1"/>
                  </a:solidFill>
                  <a:latin typeface="Arial" panose="020B0604020202020204" pitchFamily="34" charset="0"/>
                  <a:cs typeface="Arial" panose="020B0604020202020204" pitchFamily="34" charset="0"/>
                </a:rPr>
                <a:t>ROSÉ – R - Single</a:t>
              </a:r>
              <a:endParaRPr lang="vi-VN" sz="1400">
                <a:solidFill>
                  <a:schemeClr val="bg1"/>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3">
              <a:extLst>
                <a:ext uri="{BEBA8EAE-BF5A-486C-A8C5-ECC9F3942E4B}">
                  <a14:imgProps xmlns:a14="http://schemas.microsoft.com/office/drawing/2010/main">
                    <a14:imgLayer r:embed="rId4">
                      <a14:imgEffect>
                        <a14:backgroundRemoval t="24465" b="31103" l="87594" r="90928"/>
                      </a14:imgEffect>
                    </a14:imgLayer>
                  </a14:imgProps>
                </a:ext>
              </a:extLst>
            </a:blip>
            <a:srcRect l="87177" t="23635" r="8655" b="68067"/>
            <a:stretch>
              <a:fillRect/>
            </a:stretch>
          </p:blipFill>
          <p:spPr>
            <a:xfrm>
              <a:off x="4993589" y="3396551"/>
              <a:ext cx="394687" cy="442012"/>
            </a:xfrm>
            <a:prstGeom prst="rect">
              <a:avLst/>
            </a:prstGeom>
          </p:spPr>
        </p:pic>
        <p:sp>
          <p:nvSpPr>
            <p:cNvPr id="16" name="Rectangle: Rounded Corners 15"/>
            <p:cNvSpPr/>
            <p:nvPr/>
          </p:nvSpPr>
          <p:spPr>
            <a:xfrm>
              <a:off x="809625" y="4531485"/>
              <a:ext cx="4578651" cy="60507"/>
            </a:xfrm>
            <a:prstGeom prst="roundRect">
              <a:avLst>
                <a:gd name="adj" fmla="val 50000"/>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7" name="Picture 16"/>
            <p:cNvPicPr>
              <a:picLocks noChangeAspect="1"/>
            </p:cNvPicPr>
            <p:nvPr/>
          </p:nvPicPr>
          <p:blipFill rotWithShape="1">
            <a:blip r:embed="rId5">
              <a:extLst>
                <a:ext uri="{BEBA8EAE-BF5A-486C-A8C5-ECC9F3942E4B}">
                  <a14:imgProps xmlns:a14="http://schemas.microsoft.com/office/drawing/2010/main">
                    <a14:imgLayer r:embed="rId4">
                      <a14:imgEffect>
                        <a14:backgroundRemoval t="51763" b="63066" l="63625" r="70426">
                          <a14:foregroundMark x1="66123" y1="56441" x2="65987" y2="59098"/>
                        </a14:backgroundRemoval>
                      </a14:imgEffect>
                    </a14:imgLayer>
                  </a14:imgProps>
                </a:ext>
              </a:extLst>
            </a:blip>
            <a:srcRect l="62775" t="50350" r="28724" b="35521"/>
            <a:stretch>
              <a:fillRect/>
            </a:stretch>
          </p:blipFill>
          <p:spPr>
            <a:xfrm>
              <a:off x="2854866" y="4791808"/>
              <a:ext cx="582773" cy="544791"/>
            </a:xfrm>
            <a:prstGeom prst="rect">
              <a:avLst/>
            </a:prstGeom>
          </p:spPr>
        </p:pic>
        <p:pic>
          <p:nvPicPr>
            <p:cNvPr id="18" name="Picture 17"/>
            <p:cNvPicPr>
              <a:picLocks noChangeAspect="1"/>
            </p:cNvPicPr>
            <p:nvPr/>
          </p:nvPicPr>
          <p:blipFill rotWithShape="1">
            <a:blip r:embed="rId6">
              <a:extLst>
                <a:ext uri="{BEBA8EAE-BF5A-486C-A8C5-ECC9F3942E4B}">
                  <a14:imgProps xmlns:a14="http://schemas.microsoft.com/office/drawing/2010/main">
                    <a14:imgLayer r:embed="rId4">
                      <a14:imgEffect>
                        <a14:backgroundRemoval t="54409" b="62739" l="78193" r="85343"/>
                      </a14:imgEffect>
                    </a14:imgLayer>
                  </a14:imgProps>
                </a:ext>
              </a:extLst>
            </a:blip>
            <a:srcRect l="77299" t="53368" r="13763" b="36220"/>
            <a:stretch>
              <a:fillRect/>
            </a:stretch>
          </p:blipFill>
          <p:spPr>
            <a:xfrm>
              <a:off x="4137157" y="4918248"/>
              <a:ext cx="651641" cy="426977"/>
            </a:xfrm>
            <a:prstGeom prst="rect">
              <a:avLst/>
            </a:prstGeom>
          </p:spPr>
        </p:pic>
        <p:pic>
          <p:nvPicPr>
            <p:cNvPr id="19" name="Picture 18"/>
            <p:cNvPicPr>
              <a:picLocks noChangeAspect="1"/>
            </p:cNvPicPr>
            <p:nvPr/>
          </p:nvPicPr>
          <p:blipFill rotWithShape="1">
            <a:blip r:embed="rId7">
              <a:extLst>
                <a:ext uri="{BEBA8EAE-BF5A-486C-A8C5-ECC9F3942E4B}">
                  <a14:imgProps xmlns:a14="http://schemas.microsoft.com/office/drawing/2010/main">
                    <a14:imgLayer r:embed="rId4">
                      <a14:imgEffect>
                        <a14:backgroundRemoval t="53505" b="63013" l="49501" r="56767"/>
                      </a14:imgEffect>
                    </a14:imgLayer>
                  </a14:imgProps>
                </a:ext>
              </a:extLst>
            </a:blip>
            <a:srcRect l="48593" t="52317" r="42325" b="35799"/>
            <a:stretch>
              <a:fillRect/>
            </a:stretch>
          </p:blipFill>
          <p:spPr>
            <a:xfrm>
              <a:off x="1427695" y="4863815"/>
              <a:ext cx="693056" cy="510120"/>
            </a:xfrm>
            <a:prstGeom prst="rect">
              <a:avLst/>
            </a:prstGeom>
          </p:spPr>
        </p:pic>
        <p:sp>
          <p:nvSpPr>
            <p:cNvPr id="20" name="Rectangle: Rounded Corners 19"/>
            <p:cNvSpPr/>
            <p:nvPr/>
          </p:nvSpPr>
          <p:spPr>
            <a:xfrm>
              <a:off x="809624" y="4531485"/>
              <a:ext cx="1311127" cy="60507"/>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Oval 20"/>
            <p:cNvSpPr/>
            <p:nvPr/>
          </p:nvSpPr>
          <p:spPr>
            <a:xfrm>
              <a:off x="2052494" y="4497312"/>
              <a:ext cx="135576" cy="128851"/>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p:cNvPicPr>
              <a:picLocks noChangeAspect="1"/>
            </p:cNvPicPr>
            <p:nvPr/>
          </p:nvPicPr>
          <p:blipFill rotWithShape="1">
            <a:blip r:embed="rId8">
              <a:extLst>
                <a:ext uri="{BEBA8EAE-BF5A-486C-A8C5-ECC9F3942E4B}">
                  <a14:imgProps xmlns:a14="http://schemas.microsoft.com/office/drawing/2010/main">
                    <a14:imgLayer r:embed="rId4">
                      <a14:imgEffect>
                        <a14:backgroundRemoval t="67470" b="74305" l="43746" r="46483">
                          <a14:foregroundMark x1="46014" y1="71014" x2="46014" y2="71014"/>
                        </a14:backgroundRemoval>
                      </a14:imgEffect>
                    </a14:imgLayer>
                  </a14:imgProps>
                </a:ext>
              </a:extLst>
            </a:blip>
            <a:srcRect l="43404" t="66616" r="53175" b="24841"/>
            <a:stretch>
              <a:fillRect/>
            </a:stretch>
          </p:blipFill>
          <p:spPr>
            <a:xfrm>
              <a:off x="919718" y="5373935"/>
              <a:ext cx="330680" cy="464472"/>
            </a:xfrm>
            <a:prstGeom prst="rect">
              <a:avLst/>
            </a:prstGeom>
          </p:spPr>
        </p:pic>
        <p:pic>
          <p:nvPicPr>
            <p:cNvPr id="23" name="Picture 22"/>
            <p:cNvPicPr>
              <a:picLocks noChangeAspect="1"/>
            </p:cNvPicPr>
            <p:nvPr/>
          </p:nvPicPr>
          <p:blipFill rotWithShape="1">
            <a:blip r:embed="rId9">
              <a:extLst>
                <a:ext uri="{BEBA8EAE-BF5A-486C-A8C5-ECC9F3942E4B}">
                  <a14:imgProps xmlns:a14="http://schemas.microsoft.com/office/drawing/2010/main">
                    <a14:imgLayer r:embed="rId4">
                      <a14:imgEffect>
                        <a14:backgroundRemoval t="68785" b="74264" l="86865" r="91604">
                          <a14:foregroundMark x1="89176" y1="71095" x2="89176" y2="71095"/>
                          <a14:foregroundMark x1="89764" y1="71337" x2="89764" y2="71337"/>
                          <a14:foregroundMark x1="90263" y1="71256" x2="90263" y2="71256"/>
                        </a14:backgroundRemoval>
                      </a14:imgEffect>
                    </a14:imgLayer>
                  </a14:imgProps>
                </a:ext>
              </a:extLst>
            </a:blip>
            <a:srcRect l="86273" t="68100" r="7804" b="25051"/>
            <a:stretch>
              <a:fillRect/>
            </a:stretch>
          </p:blipFill>
          <p:spPr>
            <a:xfrm>
              <a:off x="4729419" y="5448943"/>
              <a:ext cx="528340" cy="343594"/>
            </a:xfrm>
            <a:prstGeom prst="rect">
              <a:avLst/>
            </a:prstGeom>
          </p:spPr>
        </p:pic>
        <p:sp>
          <p:nvSpPr>
            <p:cNvPr id="24" name="Rectangle: Rounded Corners 23"/>
            <p:cNvSpPr/>
            <p:nvPr/>
          </p:nvSpPr>
          <p:spPr>
            <a:xfrm>
              <a:off x="1355622" y="5597881"/>
              <a:ext cx="3268573" cy="45719"/>
            </a:xfrm>
            <a:prstGeom prst="roundRect">
              <a:avLst>
                <a:gd name="adj" fmla="val 50000"/>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Rounded Corners 24"/>
            <p:cNvSpPr/>
            <p:nvPr/>
          </p:nvSpPr>
          <p:spPr>
            <a:xfrm>
              <a:off x="1355622" y="5597881"/>
              <a:ext cx="1813247" cy="45719"/>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Oval 25"/>
            <p:cNvSpPr/>
            <p:nvPr/>
          </p:nvSpPr>
          <p:spPr>
            <a:xfrm>
              <a:off x="3079514" y="5476897"/>
              <a:ext cx="307141" cy="296661"/>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p:cNvSpPr txBox="1"/>
            <p:nvPr/>
          </p:nvSpPr>
          <p:spPr>
            <a:xfrm>
              <a:off x="725602" y="4617352"/>
              <a:ext cx="739585" cy="253916"/>
            </a:xfrm>
            <a:prstGeom prst="rect">
              <a:avLst/>
            </a:prstGeom>
            <a:noFill/>
          </p:spPr>
          <p:txBody>
            <a:bodyPr wrap="square" rtlCol="0">
              <a:spAutoFit/>
            </a:bodyPr>
            <a:lstStyle/>
            <a:p>
              <a:r>
                <a:rPr lang="en-US" sz="1050">
                  <a:solidFill>
                    <a:srgbClr val="4B4B4B"/>
                  </a:solidFill>
                  <a:latin typeface="Arial" panose="020B0604020202020204" pitchFamily="34" charset="0"/>
                  <a:cs typeface="Arial" panose="020B0604020202020204" pitchFamily="34" charset="0"/>
                </a:rPr>
                <a:t>0:54</a:t>
              </a:r>
              <a:endParaRPr lang="vi-VN" sz="1050">
                <a:solidFill>
                  <a:srgbClr val="4B4B4B"/>
                </a:solidFill>
                <a:latin typeface="Arial" panose="020B0604020202020204" pitchFamily="34" charset="0"/>
                <a:cs typeface="Arial" panose="020B0604020202020204" pitchFamily="34" charset="0"/>
              </a:endParaRPr>
            </a:p>
          </p:txBody>
        </p:sp>
        <p:sp>
          <p:nvSpPr>
            <p:cNvPr id="28" name="TextBox 27"/>
            <p:cNvSpPr txBox="1"/>
            <p:nvPr/>
          </p:nvSpPr>
          <p:spPr>
            <a:xfrm>
              <a:off x="4960626" y="4617352"/>
              <a:ext cx="493420" cy="253916"/>
            </a:xfrm>
            <a:prstGeom prst="rect">
              <a:avLst/>
            </a:prstGeom>
            <a:noFill/>
          </p:spPr>
          <p:txBody>
            <a:bodyPr wrap="square" rtlCol="0">
              <a:spAutoFit/>
            </a:bodyPr>
            <a:lstStyle/>
            <a:p>
              <a:r>
                <a:rPr lang="en-US" sz="1050">
                  <a:solidFill>
                    <a:srgbClr val="4B4B4B"/>
                  </a:solidFill>
                  <a:latin typeface="Arial" panose="020B0604020202020204" pitchFamily="34" charset="0"/>
                  <a:cs typeface="Arial" panose="020B0604020202020204" pitchFamily="34" charset="0"/>
                </a:rPr>
                <a:t>-2:33</a:t>
              </a:r>
              <a:endParaRPr lang="vi-VN" sz="1050">
                <a:solidFill>
                  <a:srgbClr val="4B4B4B"/>
                </a:solidFill>
                <a:latin typeface="Arial" panose="020B0604020202020204" pitchFamily="34" charset="0"/>
                <a:cs typeface="Arial" panose="020B0604020202020204" pitchFamily="34" charset="0"/>
              </a:endParaRPr>
            </a:p>
          </p:txBody>
        </p:sp>
        <p:pic>
          <p:nvPicPr>
            <p:cNvPr id="32" name="Picture 31" descr="Logo&#10;&#10;Description automatically generated with medium confidenc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11899" y="4045559"/>
              <a:ext cx="250993" cy="250993"/>
            </a:xfrm>
            <a:prstGeom prst="rect">
              <a:avLst/>
            </a:prstGeom>
          </p:spPr>
        </p:pic>
      </p:grpSp>
      <p:pic>
        <p:nvPicPr>
          <p:cNvPr id="36" name="Picture 35"/>
          <p:cNvPicPr>
            <a:picLocks noChangeAspect="1"/>
          </p:cNvPicPr>
          <p:nvPr/>
        </p:nvPicPr>
        <p:blipFill rotWithShape="1">
          <a:blip r:embed="rId11"/>
          <a:srcRect r="86139" b="94091"/>
          <a:stretch>
            <a:fillRect/>
          </a:stretch>
        </p:blipFill>
        <p:spPr>
          <a:xfrm>
            <a:off x="16893" y="0"/>
            <a:ext cx="1338729" cy="321007"/>
          </a:xfrm>
          <a:prstGeom prst="rect">
            <a:avLst/>
          </a:prstGeom>
        </p:spPr>
      </p:pic>
      <p:pic>
        <p:nvPicPr>
          <p:cNvPr id="38" name="Picture 37"/>
          <p:cNvPicPr>
            <a:picLocks noChangeAspect="1"/>
          </p:cNvPicPr>
          <p:nvPr/>
        </p:nvPicPr>
        <p:blipFill rotWithShape="1">
          <a:blip r:embed="rId11"/>
          <a:srcRect l="90854" b="93924"/>
          <a:stretch>
            <a:fillRect/>
          </a:stretch>
        </p:blipFill>
        <p:spPr>
          <a:xfrm>
            <a:off x="11377914" y="1"/>
            <a:ext cx="814086" cy="304226"/>
          </a:xfrm>
          <a:prstGeom prst="rect">
            <a:avLst/>
          </a:prstGeom>
        </p:spPr>
      </p:pic>
      <p:grpSp>
        <p:nvGrpSpPr>
          <p:cNvPr id="42" name="Group 41"/>
          <p:cNvGrpSpPr/>
          <p:nvPr/>
        </p:nvGrpSpPr>
        <p:grpSpPr>
          <a:xfrm>
            <a:off x="12605998" y="586107"/>
            <a:ext cx="3696182" cy="524442"/>
            <a:chOff x="6096000" y="837209"/>
            <a:chExt cx="3696182" cy="524442"/>
          </a:xfrm>
        </p:grpSpPr>
        <p:sp>
          <p:nvSpPr>
            <p:cNvPr id="39" name="TextBox 38"/>
            <p:cNvSpPr txBox="1"/>
            <p:nvPr/>
          </p:nvSpPr>
          <p:spPr>
            <a:xfrm>
              <a:off x="6096000" y="838431"/>
              <a:ext cx="3696182"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Tên nhóm của bạn</a:t>
              </a:r>
              <a:endParaRPr lang="vi-VN" sz="2800">
                <a:solidFill>
                  <a:schemeClr val="bg1"/>
                </a:solidFill>
                <a:latin typeface="Arial" panose="020B0604020202020204" pitchFamily="34" charset="0"/>
                <a:cs typeface="Arial" panose="020B0604020202020204" pitchFamily="34" charset="0"/>
              </a:endParaRPr>
            </a:p>
          </p:txBody>
        </p:sp>
        <p:pic>
          <p:nvPicPr>
            <p:cNvPr id="41" name="Picture 40"/>
            <p:cNvPicPr>
              <a:picLocks noChangeAspect="1"/>
            </p:cNvPicPr>
            <p:nvPr/>
          </p:nvPicPr>
          <p:blipFill rotWithShape="1">
            <a:blip r:embed="rId12">
              <a:extLst>
                <a:ext uri="{BEBA8EAE-BF5A-486C-A8C5-ECC9F3942E4B}">
                  <a14:imgProps xmlns:a14="http://schemas.microsoft.com/office/drawing/2010/main">
                    <a14:imgLayer r:embed="rId13">
                      <a14:imgEffect>
                        <a14:backgroundRemoval t="44145" b="49823" l="88604" r="98119">
                          <a14:foregroundMark x1="93398" y1="49774" x2="93398" y2="49774"/>
                        </a14:backgroundRemoval>
                      </a14:imgEffect>
                    </a14:imgLayer>
                  </a14:imgProps>
                </a:ext>
              </a:extLst>
            </a:blip>
            <a:srcRect l="87415" t="43435" r="692" b="49467"/>
            <a:stretch>
              <a:fillRect/>
            </a:stretch>
          </p:blipFill>
          <p:spPr>
            <a:xfrm>
              <a:off x="9213747" y="837209"/>
              <a:ext cx="458787" cy="486751"/>
            </a:xfrm>
            <a:prstGeom prst="rect">
              <a:avLst/>
            </a:prstGeom>
          </p:spPr>
        </p:pic>
      </p:grpSp>
      <p:sp>
        <p:nvSpPr>
          <p:cNvPr id="43" name="Rectangle: Rounded Corners 42"/>
          <p:cNvSpPr/>
          <p:nvPr/>
        </p:nvSpPr>
        <p:spPr>
          <a:xfrm>
            <a:off x="12427414" y="1302138"/>
            <a:ext cx="5875506" cy="1917947"/>
          </a:xfrm>
          <a:prstGeom prst="roundRect">
            <a:avLst>
              <a:gd name="adj" fmla="val 17174"/>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TextBox 53"/>
          <p:cNvSpPr txBox="1"/>
          <p:nvPr/>
        </p:nvSpPr>
        <p:spPr>
          <a:xfrm>
            <a:off x="13807829" y="3312418"/>
            <a:ext cx="3114675"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Thành viên trong nhóm</a:t>
            </a:r>
            <a:endParaRPr lang="vi-VN">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1595766" y="838431"/>
            <a:ext cx="3114675" cy="1292662"/>
            <a:chOff x="4502150" y="907881"/>
            <a:chExt cx="3114675" cy="1292662"/>
          </a:xfrm>
        </p:grpSpPr>
        <p:sp>
          <p:nvSpPr>
            <p:cNvPr id="4" name="TextBox 3"/>
            <p:cNvSpPr txBox="1"/>
            <p:nvPr/>
          </p:nvSpPr>
          <p:spPr>
            <a:xfrm>
              <a:off x="4591050" y="907881"/>
              <a:ext cx="3009900" cy="1107996"/>
            </a:xfrm>
            <a:prstGeom prst="rect">
              <a:avLst/>
            </a:prstGeom>
            <a:noFill/>
          </p:spPr>
          <p:txBody>
            <a:bodyPr wrap="square" rtlCol="0">
              <a:spAutoFit/>
            </a:bodyPr>
            <a:lstStyle/>
            <a:p>
              <a:pPr algn="ctr"/>
              <a:r>
                <a:rPr lang="vi-VN" sz="6600">
                  <a:solidFill>
                    <a:schemeClr val="bg1"/>
                  </a:solidFill>
                  <a:latin typeface="Arial" panose="020B0604020202020204" pitchFamily="34" charset="0"/>
                  <a:cs typeface="Arial" panose="020B0604020202020204" pitchFamily="34" charset="0"/>
                </a:rPr>
                <a:t>9</a:t>
              </a:r>
              <a:r>
                <a:rPr lang="en-US" sz="6600">
                  <a:solidFill>
                    <a:schemeClr val="bg1"/>
                  </a:solidFill>
                  <a:latin typeface="Arial" panose="020B0604020202020204" pitchFamily="34" charset="0"/>
                  <a:cs typeface="Arial" panose="020B0604020202020204" pitchFamily="34" charset="0"/>
                </a:rPr>
                <a:t>:</a:t>
              </a:r>
              <a:r>
                <a:rPr lang="vi-VN" sz="6600">
                  <a:solidFill>
                    <a:schemeClr val="bg1"/>
                  </a:solidFill>
                  <a:latin typeface="Arial" panose="020B0604020202020204" pitchFamily="34" charset="0"/>
                  <a:cs typeface="Arial" panose="020B0604020202020204" pitchFamily="34" charset="0"/>
                </a:rPr>
                <a:t>36</a:t>
              </a:r>
            </a:p>
          </p:txBody>
        </p:sp>
        <p:sp>
          <p:nvSpPr>
            <p:cNvPr id="6" name="TextBox 5"/>
            <p:cNvSpPr txBox="1"/>
            <p:nvPr/>
          </p:nvSpPr>
          <p:spPr>
            <a:xfrm>
              <a:off x="4502150" y="1831211"/>
              <a:ext cx="3114675"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Thứ </a:t>
              </a:r>
              <a:r>
                <a:rPr lang="vi-VN">
                  <a:solidFill>
                    <a:schemeClr val="bg1"/>
                  </a:solidFill>
                  <a:latin typeface="Arial" panose="020B0604020202020204" pitchFamily="34" charset="0"/>
                  <a:cs typeface="Arial" panose="020B0604020202020204" pitchFamily="34" charset="0"/>
                </a:rPr>
                <a:t>hai</a:t>
              </a:r>
              <a:r>
                <a:rPr lang="en-US">
                  <a:solidFill>
                    <a:schemeClr val="bg1"/>
                  </a:solidFill>
                  <a:latin typeface="Arial" panose="020B0604020202020204" pitchFamily="34" charset="0"/>
                  <a:cs typeface="Arial" panose="020B0604020202020204" pitchFamily="34" charset="0"/>
                </a:rPr>
                <a:t>, </a:t>
              </a:r>
              <a:r>
                <a:rPr lang="vi-VN">
                  <a:solidFill>
                    <a:schemeClr val="bg1"/>
                  </a:solidFill>
                  <a:latin typeface="Arial" panose="020B0604020202020204" pitchFamily="34" charset="0"/>
                  <a:cs typeface="Arial" panose="020B0604020202020204" pitchFamily="34" charset="0"/>
                </a:rPr>
                <a:t>19</a:t>
              </a:r>
              <a:r>
                <a:rPr lang="en-US">
                  <a:solidFill>
                    <a:schemeClr val="bg1"/>
                  </a:solidFill>
                  <a:latin typeface="Arial" panose="020B0604020202020204" pitchFamily="34" charset="0"/>
                  <a:cs typeface="Arial" panose="020B0604020202020204" pitchFamily="34" charset="0"/>
                </a:rPr>
                <a:t> tháng </a:t>
              </a:r>
              <a:r>
                <a:rPr lang="vi-VN">
                  <a:solidFill>
                    <a:schemeClr val="bg1"/>
                  </a:solidFill>
                  <a:latin typeface="Arial" panose="020B0604020202020204" pitchFamily="34" charset="0"/>
                  <a:cs typeface="Arial" panose="020B0604020202020204" pitchFamily="34" charset="0"/>
                </a:rPr>
                <a:t>5</a:t>
              </a:r>
              <a:r>
                <a:rPr lang="en-US">
                  <a:solidFill>
                    <a:schemeClr val="bg1"/>
                  </a:solidFill>
                  <a:latin typeface="Arial" panose="020B0604020202020204" pitchFamily="34" charset="0"/>
                  <a:cs typeface="Arial" panose="020B0604020202020204" pitchFamily="34" charset="0"/>
                </a:rPr>
                <a:t> </a:t>
              </a:r>
              <a:endParaRPr lang="vi-VN">
                <a:solidFill>
                  <a:schemeClr val="bg1"/>
                </a:solidFill>
                <a:latin typeface="Arial" panose="020B0604020202020204" pitchFamily="34" charset="0"/>
                <a:cs typeface="Arial" panose="020B0604020202020204" pitchFamily="34" charset="0"/>
              </a:endParaRPr>
            </a:p>
          </p:txBody>
        </p:sp>
      </p:grpSp>
      <p:grpSp>
        <p:nvGrpSpPr>
          <p:cNvPr id="33" name="Group 32"/>
          <p:cNvGrpSpPr/>
          <p:nvPr/>
        </p:nvGrpSpPr>
        <p:grpSpPr>
          <a:xfrm>
            <a:off x="609950" y="2800386"/>
            <a:ext cx="4953000" cy="3181350"/>
            <a:chOff x="569913" y="2757657"/>
            <a:chExt cx="4953000" cy="3181350"/>
          </a:xfrm>
        </p:grpSpPr>
        <p:sp>
          <p:nvSpPr>
            <p:cNvPr id="7" name="Rectangle: Rounded Corners 6"/>
            <p:cNvSpPr/>
            <p:nvPr/>
          </p:nvSpPr>
          <p:spPr>
            <a:xfrm>
              <a:off x="569913" y="2757657"/>
              <a:ext cx="4953000" cy="3181350"/>
            </a:xfrm>
            <a:prstGeom prst="roundRect">
              <a:avLst>
                <a:gd name="adj" fmla="val 5589"/>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extBox 12"/>
            <p:cNvSpPr txBox="1"/>
            <p:nvPr/>
          </p:nvSpPr>
          <p:spPr>
            <a:xfrm>
              <a:off x="2195239" y="3097289"/>
              <a:ext cx="2075690" cy="369332"/>
            </a:xfrm>
            <a:prstGeom prst="rect">
              <a:avLst/>
            </a:prstGeom>
            <a:noFill/>
          </p:spPr>
          <p:txBody>
            <a:bodyPr wrap="square" rtlCol="0">
              <a:spAutoFit/>
            </a:bodyPr>
            <a:lstStyle/>
            <a:p>
              <a:r>
                <a:rPr lang="en-US" b="1" dirty="0" err="1">
                  <a:solidFill>
                    <a:srgbClr val="E2E2E2"/>
                  </a:solidFill>
                  <a:latin typeface="Arial" panose="020B0604020202020204" pitchFamily="34" charset="0"/>
                  <a:cs typeface="Arial" panose="020B0604020202020204" pitchFamily="34" charset="0"/>
                </a:rPr>
                <a:t>Nhập</a:t>
              </a:r>
              <a:r>
                <a:rPr lang="en-US" b="1" dirty="0">
                  <a:solidFill>
                    <a:srgbClr val="E2E2E2"/>
                  </a:solidFill>
                  <a:latin typeface="Arial" panose="020B0604020202020204" pitchFamily="34" charset="0"/>
                  <a:cs typeface="Arial" panose="020B0604020202020204" pitchFamily="34" charset="0"/>
                </a:rPr>
                <a:t> </a:t>
              </a:r>
              <a:r>
                <a:rPr lang="en-US" b="1" dirty="0" err="1">
                  <a:solidFill>
                    <a:srgbClr val="E2E2E2"/>
                  </a:solidFill>
                  <a:latin typeface="Arial" panose="020B0604020202020204" pitchFamily="34" charset="0"/>
                  <a:cs typeface="Arial" panose="020B0604020202020204" pitchFamily="34" charset="0"/>
                </a:rPr>
                <a:t>Môn</a:t>
              </a:r>
              <a:r>
                <a:rPr lang="en-US" b="1" dirty="0">
                  <a:solidFill>
                    <a:srgbClr val="E2E2E2"/>
                  </a:solidFill>
                  <a:latin typeface="Arial" panose="020B0604020202020204" pitchFamily="34" charset="0"/>
                  <a:cs typeface="Arial" panose="020B0604020202020204" pitchFamily="34" charset="0"/>
                </a:rPr>
                <a:t> AI</a:t>
              </a:r>
              <a:endParaRPr lang="vi-VN" b="1" dirty="0">
                <a:solidFill>
                  <a:srgbClr val="E2E2E2"/>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2">
              <a:extLst>
                <a:ext uri="{BEBA8EAE-BF5A-486C-A8C5-ECC9F3942E4B}">
                  <a14:imgProps xmlns:a14="http://schemas.microsoft.com/office/drawing/2010/main">
                    <a14:imgLayer r:embed="rId3">
                      <a14:imgEffect>
                        <a14:backgroundRemoval t="24465" b="31103" l="87594" r="90928"/>
                      </a14:imgEffect>
                    </a14:imgLayer>
                  </a14:imgProps>
                </a:ext>
              </a:extLst>
            </a:blip>
            <a:srcRect l="87177" t="23635" r="8655" b="68067"/>
            <a:stretch>
              <a:fillRect/>
            </a:stretch>
          </p:blipFill>
          <p:spPr>
            <a:xfrm>
              <a:off x="4993589" y="3396551"/>
              <a:ext cx="394687" cy="442012"/>
            </a:xfrm>
            <a:prstGeom prst="rect">
              <a:avLst/>
            </a:prstGeom>
          </p:spPr>
        </p:pic>
        <p:sp>
          <p:nvSpPr>
            <p:cNvPr id="16" name="Rectangle: Rounded Corners 15"/>
            <p:cNvSpPr/>
            <p:nvPr/>
          </p:nvSpPr>
          <p:spPr>
            <a:xfrm>
              <a:off x="809625" y="4531485"/>
              <a:ext cx="4578651" cy="60507"/>
            </a:xfrm>
            <a:prstGeom prst="roundRect">
              <a:avLst>
                <a:gd name="adj" fmla="val 50000"/>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7" name="Picture 16"/>
            <p:cNvPicPr>
              <a:picLocks noChangeAspect="1"/>
            </p:cNvPicPr>
            <p:nvPr/>
          </p:nvPicPr>
          <p:blipFill rotWithShape="1">
            <a:blip r:embed="rId4">
              <a:extLst>
                <a:ext uri="{BEBA8EAE-BF5A-486C-A8C5-ECC9F3942E4B}">
                  <a14:imgProps xmlns:a14="http://schemas.microsoft.com/office/drawing/2010/main">
                    <a14:imgLayer r:embed="rId3">
                      <a14:imgEffect>
                        <a14:backgroundRemoval t="51763" b="63066" l="63625" r="70426">
                          <a14:foregroundMark x1="66123" y1="56441" x2="65987" y2="59098"/>
                        </a14:backgroundRemoval>
                      </a14:imgEffect>
                    </a14:imgLayer>
                  </a14:imgProps>
                </a:ext>
              </a:extLst>
            </a:blip>
            <a:srcRect l="62775" t="50350" r="28724" b="35521"/>
            <a:stretch>
              <a:fillRect/>
            </a:stretch>
          </p:blipFill>
          <p:spPr>
            <a:xfrm>
              <a:off x="2854866" y="4791808"/>
              <a:ext cx="582773" cy="544791"/>
            </a:xfrm>
            <a:prstGeom prst="rect">
              <a:avLst/>
            </a:prstGeom>
          </p:spPr>
        </p:pic>
        <p:pic>
          <p:nvPicPr>
            <p:cNvPr id="18" name="Picture 17"/>
            <p:cNvPicPr>
              <a:picLocks noChangeAspect="1"/>
            </p:cNvPicPr>
            <p:nvPr/>
          </p:nvPicPr>
          <p:blipFill rotWithShape="1">
            <a:blip r:embed="rId5">
              <a:extLst>
                <a:ext uri="{BEBA8EAE-BF5A-486C-A8C5-ECC9F3942E4B}">
                  <a14:imgProps xmlns:a14="http://schemas.microsoft.com/office/drawing/2010/main">
                    <a14:imgLayer r:embed="rId3">
                      <a14:imgEffect>
                        <a14:backgroundRemoval t="54409" b="62739" l="78193" r="85343"/>
                      </a14:imgEffect>
                    </a14:imgLayer>
                  </a14:imgProps>
                </a:ext>
              </a:extLst>
            </a:blip>
            <a:srcRect l="77299" t="53368" r="13763" b="36220"/>
            <a:stretch>
              <a:fillRect/>
            </a:stretch>
          </p:blipFill>
          <p:spPr>
            <a:xfrm>
              <a:off x="4137157" y="4918248"/>
              <a:ext cx="651641" cy="426977"/>
            </a:xfrm>
            <a:prstGeom prst="rect">
              <a:avLst/>
            </a:prstGeom>
          </p:spPr>
        </p:pic>
        <p:pic>
          <p:nvPicPr>
            <p:cNvPr id="19" name="Picture 18"/>
            <p:cNvPicPr>
              <a:picLocks noChangeAspect="1"/>
            </p:cNvPicPr>
            <p:nvPr/>
          </p:nvPicPr>
          <p:blipFill rotWithShape="1">
            <a:blip r:embed="rId6">
              <a:extLst>
                <a:ext uri="{BEBA8EAE-BF5A-486C-A8C5-ECC9F3942E4B}">
                  <a14:imgProps xmlns:a14="http://schemas.microsoft.com/office/drawing/2010/main">
                    <a14:imgLayer r:embed="rId3">
                      <a14:imgEffect>
                        <a14:backgroundRemoval t="53505" b="63013" l="49501" r="56767"/>
                      </a14:imgEffect>
                    </a14:imgLayer>
                  </a14:imgProps>
                </a:ext>
              </a:extLst>
            </a:blip>
            <a:srcRect l="48593" t="52317" r="42325" b="35799"/>
            <a:stretch>
              <a:fillRect/>
            </a:stretch>
          </p:blipFill>
          <p:spPr>
            <a:xfrm>
              <a:off x="1427695" y="4863815"/>
              <a:ext cx="693056" cy="510120"/>
            </a:xfrm>
            <a:prstGeom prst="rect">
              <a:avLst/>
            </a:prstGeom>
          </p:spPr>
        </p:pic>
        <p:sp>
          <p:nvSpPr>
            <p:cNvPr id="20" name="Rectangle: Rounded Corners 19"/>
            <p:cNvSpPr/>
            <p:nvPr/>
          </p:nvSpPr>
          <p:spPr>
            <a:xfrm>
              <a:off x="809624" y="4531485"/>
              <a:ext cx="1311127" cy="60507"/>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Oval 20"/>
            <p:cNvSpPr/>
            <p:nvPr/>
          </p:nvSpPr>
          <p:spPr>
            <a:xfrm>
              <a:off x="2052494" y="4497312"/>
              <a:ext cx="135576" cy="128851"/>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p:cNvPicPr>
              <a:picLocks noChangeAspect="1"/>
            </p:cNvPicPr>
            <p:nvPr/>
          </p:nvPicPr>
          <p:blipFill rotWithShape="1">
            <a:blip r:embed="rId7">
              <a:extLst>
                <a:ext uri="{BEBA8EAE-BF5A-486C-A8C5-ECC9F3942E4B}">
                  <a14:imgProps xmlns:a14="http://schemas.microsoft.com/office/drawing/2010/main">
                    <a14:imgLayer r:embed="rId3">
                      <a14:imgEffect>
                        <a14:backgroundRemoval t="67470" b="74305" l="43746" r="46483">
                          <a14:foregroundMark x1="46014" y1="71014" x2="46014" y2="71014"/>
                        </a14:backgroundRemoval>
                      </a14:imgEffect>
                    </a14:imgLayer>
                  </a14:imgProps>
                </a:ext>
              </a:extLst>
            </a:blip>
            <a:srcRect l="43404" t="66616" r="53175" b="24841"/>
            <a:stretch>
              <a:fillRect/>
            </a:stretch>
          </p:blipFill>
          <p:spPr>
            <a:xfrm>
              <a:off x="919718" y="5373935"/>
              <a:ext cx="330680" cy="464472"/>
            </a:xfrm>
            <a:prstGeom prst="rect">
              <a:avLst/>
            </a:prstGeom>
          </p:spPr>
        </p:pic>
        <p:pic>
          <p:nvPicPr>
            <p:cNvPr id="23" name="Picture 22"/>
            <p:cNvPicPr>
              <a:picLocks noChangeAspect="1"/>
            </p:cNvPicPr>
            <p:nvPr/>
          </p:nvPicPr>
          <p:blipFill rotWithShape="1">
            <a:blip r:embed="rId8">
              <a:extLst>
                <a:ext uri="{BEBA8EAE-BF5A-486C-A8C5-ECC9F3942E4B}">
                  <a14:imgProps xmlns:a14="http://schemas.microsoft.com/office/drawing/2010/main">
                    <a14:imgLayer r:embed="rId3">
                      <a14:imgEffect>
                        <a14:backgroundRemoval t="68785" b="74264" l="86865" r="91604">
                          <a14:foregroundMark x1="89176" y1="71095" x2="89176" y2="71095"/>
                          <a14:foregroundMark x1="89764" y1="71337" x2="89764" y2="71337"/>
                          <a14:foregroundMark x1="90263" y1="71256" x2="90263" y2="71256"/>
                        </a14:backgroundRemoval>
                      </a14:imgEffect>
                    </a14:imgLayer>
                  </a14:imgProps>
                </a:ext>
              </a:extLst>
            </a:blip>
            <a:srcRect l="86273" t="68100" r="7804" b="25051"/>
            <a:stretch>
              <a:fillRect/>
            </a:stretch>
          </p:blipFill>
          <p:spPr>
            <a:xfrm>
              <a:off x="4729419" y="5448943"/>
              <a:ext cx="528340" cy="343594"/>
            </a:xfrm>
            <a:prstGeom prst="rect">
              <a:avLst/>
            </a:prstGeom>
          </p:spPr>
        </p:pic>
        <p:sp>
          <p:nvSpPr>
            <p:cNvPr id="24" name="Rectangle: Rounded Corners 23"/>
            <p:cNvSpPr/>
            <p:nvPr/>
          </p:nvSpPr>
          <p:spPr>
            <a:xfrm>
              <a:off x="1355622" y="5597881"/>
              <a:ext cx="3268573" cy="45719"/>
            </a:xfrm>
            <a:prstGeom prst="roundRect">
              <a:avLst>
                <a:gd name="adj" fmla="val 50000"/>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Rounded Corners 24"/>
            <p:cNvSpPr/>
            <p:nvPr/>
          </p:nvSpPr>
          <p:spPr>
            <a:xfrm>
              <a:off x="1355622" y="5597881"/>
              <a:ext cx="1813247" cy="45719"/>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Oval 25"/>
            <p:cNvSpPr/>
            <p:nvPr/>
          </p:nvSpPr>
          <p:spPr>
            <a:xfrm>
              <a:off x="3079514" y="5476897"/>
              <a:ext cx="307141" cy="296661"/>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p:cNvSpPr txBox="1"/>
            <p:nvPr/>
          </p:nvSpPr>
          <p:spPr>
            <a:xfrm>
              <a:off x="725602" y="4617352"/>
              <a:ext cx="739585" cy="253916"/>
            </a:xfrm>
            <a:prstGeom prst="rect">
              <a:avLst/>
            </a:prstGeom>
            <a:noFill/>
          </p:spPr>
          <p:txBody>
            <a:bodyPr wrap="square" rtlCol="0">
              <a:spAutoFit/>
            </a:bodyPr>
            <a:lstStyle/>
            <a:p>
              <a:r>
                <a:rPr lang="en-US" sz="1050">
                  <a:solidFill>
                    <a:srgbClr val="4B4B4B"/>
                  </a:solidFill>
                  <a:latin typeface="Arial" panose="020B0604020202020204" pitchFamily="34" charset="0"/>
                  <a:cs typeface="Arial" panose="020B0604020202020204" pitchFamily="34" charset="0"/>
                </a:rPr>
                <a:t>0:54</a:t>
              </a:r>
              <a:endParaRPr lang="vi-VN" sz="1050">
                <a:solidFill>
                  <a:srgbClr val="4B4B4B"/>
                </a:solidFill>
                <a:latin typeface="Arial" panose="020B0604020202020204" pitchFamily="34" charset="0"/>
                <a:cs typeface="Arial" panose="020B0604020202020204" pitchFamily="34" charset="0"/>
              </a:endParaRPr>
            </a:p>
          </p:txBody>
        </p:sp>
        <p:sp>
          <p:nvSpPr>
            <p:cNvPr id="28" name="TextBox 27"/>
            <p:cNvSpPr txBox="1"/>
            <p:nvPr/>
          </p:nvSpPr>
          <p:spPr>
            <a:xfrm>
              <a:off x="4960626" y="4617352"/>
              <a:ext cx="493420" cy="253916"/>
            </a:xfrm>
            <a:prstGeom prst="rect">
              <a:avLst/>
            </a:prstGeom>
            <a:noFill/>
          </p:spPr>
          <p:txBody>
            <a:bodyPr wrap="square" rtlCol="0">
              <a:spAutoFit/>
            </a:bodyPr>
            <a:lstStyle/>
            <a:p>
              <a:r>
                <a:rPr lang="en-US" sz="1050">
                  <a:solidFill>
                    <a:srgbClr val="4B4B4B"/>
                  </a:solidFill>
                  <a:latin typeface="Arial" panose="020B0604020202020204" pitchFamily="34" charset="0"/>
                  <a:cs typeface="Arial" panose="020B0604020202020204" pitchFamily="34" charset="0"/>
                </a:rPr>
                <a:t>-2:33</a:t>
              </a:r>
              <a:endParaRPr lang="vi-VN" sz="1050">
                <a:solidFill>
                  <a:srgbClr val="4B4B4B"/>
                </a:solidFill>
                <a:latin typeface="Arial" panose="020B0604020202020204" pitchFamily="34" charset="0"/>
                <a:cs typeface="Arial" panose="020B0604020202020204" pitchFamily="34" charset="0"/>
              </a:endParaRPr>
            </a:p>
          </p:txBody>
        </p:sp>
        <p:pic>
          <p:nvPicPr>
            <p:cNvPr id="32" name="Picture 31" descr="Logo&#10;&#10;Description automatically generated with medium confidence"/>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11899" y="4045559"/>
              <a:ext cx="250993" cy="250993"/>
            </a:xfrm>
            <a:prstGeom prst="rect">
              <a:avLst/>
            </a:prstGeom>
          </p:spPr>
        </p:pic>
      </p:grpSp>
      <p:pic>
        <p:nvPicPr>
          <p:cNvPr id="36" name="Picture 35"/>
          <p:cNvPicPr>
            <a:picLocks noChangeAspect="1"/>
          </p:cNvPicPr>
          <p:nvPr/>
        </p:nvPicPr>
        <p:blipFill rotWithShape="1">
          <a:blip r:embed="rId10"/>
          <a:srcRect r="86139" b="94091"/>
          <a:stretch>
            <a:fillRect/>
          </a:stretch>
        </p:blipFill>
        <p:spPr>
          <a:xfrm>
            <a:off x="16893" y="0"/>
            <a:ext cx="1338729" cy="321007"/>
          </a:xfrm>
          <a:prstGeom prst="rect">
            <a:avLst/>
          </a:prstGeom>
        </p:spPr>
      </p:pic>
      <p:pic>
        <p:nvPicPr>
          <p:cNvPr id="38" name="Picture 37"/>
          <p:cNvPicPr>
            <a:picLocks noChangeAspect="1"/>
          </p:cNvPicPr>
          <p:nvPr/>
        </p:nvPicPr>
        <p:blipFill rotWithShape="1">
          <a:blip r:embed="rId10"/>
          <a:srcRect l="90854" b="93924"/>
          <a:stretch>
            <a:fillRect/>
          </a:stretch>
        </p:blipFill>
        <p:spPr>
          <a:xfrm>
            <a:off x="11377914" y="1"/>
            <a:ext cx="814086" cy="304226"/>
          </a:xfrm>
          <a:prstGeom prst="rect">
            <a:avLst/>
          </a:prstGeom>
        </p:spPr>
      </p:pic>
      <p:grpSp>
        <p:nvGrpSpPr>
          <p:cNvPr id="42" name="Group 41"/>
          <p:cNvGrpSpPr/>
          <p:nvPr/>
        </p:nvGrpSpPr>
        <p:grpSpPr>
          <a:xfrm>
            <a:off x="6096000" y="586107"/>
            <a:ext cx="3696182" cy="524442"/>
            <a:chOff x="6096000" y="837209"/>
            <a:chExt cx="3696182" cy="524442"/>
          </a:xfrm>
        </p:grpSpPr>
        <p:sp>
          <p:nvSpPr>
            <p:cNvPr id="39" name="TextBox 38"/>
            <p:cNvSpPr txBox="1"/>
            <p:nvPr/>
          </p:nvSpPr>
          <p:spPr>
            <a:xfrm>
              <a:off x="6096000" y="838431"/>
              <a:ext cx="3696182" cy="523220"/>
            </a:xfrm>
            <a:prstGeom prst="rect">
              <a:avLst/>
            </a:prstGeom>
            <a:noFill/>
          </p:spPr>
          <p:txBody>
            <a:bodyPr wrap="square" rtlCol="0">
              <a:spAutoFit/>
            </a:bodyPr>
            <a:lstStyle/>
            <a:p>
              <a:r>
                <a:rPr lang="vi-VN" sz="2800">
                  <a:solidFill>
                    <a:schemeClr val="bg1"/>
                  </a:solidFill>
                  <a:latin typeface="Arial" panose="020B0604020202020204" pitchFamily="34" charset="0"/>
                  <a:cs typeface="Arial" panose="020B0604020202020204" pitchFamily="34" charset="0"/>
                </a:rPr>
                <a:t>  Group 11</a:t>
              </a:r>
            </a:p>
          </p:txBody>
        </p:sp>
        <p:pic>
          <p:nvPicPr>
            <p:cNvPr id="41" name="Picture 40"/>
            <p:cNvPicPr>
              <a:picLocks noChangeAspect="1"/>
            </p:cNvPicPr>
            <p:nvPr/>
          </p:nvPicPr>
          <p:blipFill rotWithShape="1">
            <a:blip r:embed="rId11">
              <a:extLst>
                <a:ext uri="{BEBA8EAE-BF5A-486C-A8C5-ECC9F3942E4B}">
                  <a14:imgProps xmlns:a14="http://schemas.microsoft.com/office/drawing/2010/main">
                    <a14:imgLayer r:embed="rId12">
                      <a14:imgEffect>
                        <a14:backgroundRemoval t="44145" b="49823" l="88604" r="98119">
                          <a14:foregroundMark x1="93398" y1="49774" x2="93398" y2="49774"/>
                        </a14:backgroundRemoval>
                      </a14:imgEffect>
                    </a14:imgLayer>
                  </a14:imgProps>
                </a:ext>
              </a:extLst>
            </a:blip>
            <a:srcRect l="87415" t="43435" r="692" b="49467"/>
            <a:stretch>
              <a:fillRect/>
            </a:stretch>
          </p:blipFill>
          <p:spPr>
            <a:xfrm>
              <a:off x="9213747" y="837209"/>
              <a:ext cx="458787" cy="486751"/>
            </a:xfrm>
            <a:prstGeom prst="rect">
              <a:avLst/>
            </a:prstGeom>
          </p:spPr>
        </p:pic>
      </p:grpSp>
      <p:sp>
        <p:nvSpPr>
          <p:cNvPr id="43" name="Rectangle: Rounded Corners 42"/>
          <p:cNvSpPr/>
          <p:nvPr/>
        </p:nvSpPr>
        <p:spPr>
          <a:xfrm>
            <a:off x="6190372" y="1302138"/>
            <a:ext cx="5875506" cy="1917947"/>
          </a:xfrm>
          <a:prstGeom prst="roundRect">
            <a:avLst>
              <a:gd name="adj" fmla="val 17174"/>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5" name="Group 54"/>
          <p:cNvGrpSpPr/>
          <p:nvPr/>
        </p:nvGrpSpPr>
        <p:grpSpPr>
          <a:xfrm>
            <a:off x="6425421" y="1475106"/>
            <a:ext cx="1055146" cy="1356567"/>
            <a:chOff x="6425421" y="1663434"/>
            <a:chExt cx="1055146" cy="1356567"/>
          </a:xfrm>
        </p:grpSpPr>
        <p:sp>
          <p:nvSpPr>
            <p:cNvPr id="46" name="Oval 45"/>
            <p:cNvSpPr/>
            <p:nvPr/>
          </p:nvSpPr>
          <p:spPr>
            <a:xfrm>
              <a:off x="6425422" y="1663434"/>
              <a:ext cx="1055145" cy="1001949"/>
            </a:xfrm>
            <a:prstGeom prst="ellipse">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TextBox 49"/>
            <p:cNvSpPr txBox="1"/>
            <p:nvPr/>
          </p:nvSpPr>
          <p:spPr>
            <a:xfrm>
              <a:off x="6425421" y="2712224"/>
              <a:ext cx="1055145" cy="307777"/>
            </a:xfrm>
            <a:prstGeom prst="rect">
              <a:avLst/>
            </a:prstGeom>
            <a:noFill/>
          </p:spPr>
          <p:txBody>
            <a:bodyPr wrap="square" rtlCol="0">
              <a:spAutoFit/>
            </a:bodyPr>
            <a:lstStyle/>
            <a:p>
              <a:pPr algn="ctr"/>
              <a:r>
                <a:rPr lang="vi-VN" sz="1400">
                  <a:solidFill>
                    <a:schemeClr val="bg1"/>
                  </a:solidFill>
                  <a:latin typeface="Arial" panose="020B0604020202020204" pitchFamily="34" charset="0"/>
                  <a:cs typeface="Arial" panose="020B0604020202020204" pitchFamily="34" charset="0"/>
                </a:rPr>
                <a:t>Lê Sỹ Văn</a:t>
              </a:r>
              <a:r>
                <a:rPr lang="en-US" sz="1400">
                  <a:solidFill>
                    <a:schemeClr val="bg1"/>
                  </a:solidFill>
                  <a:latin typeface="Arial" panose="020B0604020202020204" pitchFamily="34" charset="0"/>
                  <a:cs typeface="Arial" panose="020B0604020202020204" pitchFamily="34" charset="0"/>
                </a:rPr>
                <a:t> </a:t>
              </a:r>
              <a:endParaRPr lang="vi-VN" sz="1400">
                <a:solidFill>
                  <a:schemeClr val="bg1"/>
                </a:solidFill>
                <a:latin typeface="Arial" panose="020B0604020202020204" pitchFamily="34" charset="0"/>
                <a:cs typeface="Arial" panose="020B0604020202020204" pitchFamily="34" charset="0"/>
              </a:endParaRPr>
            </a:p>
          </p:txBody>
        </p:sp>
      </p:grpSp>
      <p:grpSp>
        <p:nvGrpSpPr>
          <p:cNvPr id="56" name="Group 55"/>
          <p:cNvGrpSpPr/>
          <p:nvPr/>
        </p:nvGrpSpPr>
        <p:grpSpPr>
          <a:xfrm>
            <a:off x="7858236" y="1475106"/>
            <a:ext cx="1055146" cy="1572011"/>
            <a:chOff x="7862023" y="1663433"/>
            <a:chExt cx="1055146" cy="1572011"/>
          </a:xfrm>
        </p:grpSpPr>
        <p:sp>
          <p:nvSpPr>
            <p:cNvPr id="47" name="Oval 46"/>
            <p:cNvSpPr/>
            <p:nvPr/>
          </p:nvSpPr>
          <p:spPr>
            <a:xfrm>
              <a:off x="7862024" y="1663433"/>
              <a:ext cx="1055145" cy="1001949"/>
            </a:xfrm>
            <a:prstGeom prst="ellipse">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TextBox 50"/>
            <p:cNvSpPr txBox="1"/>
            <p:nvPr/>
          </p:nvSpPr>
          <p:spPr>
            <a:xfrm>
              <a:off x="7862023" y="2712224"/>
              <a:ext cx="1055145" cy="523220"/>
            </a:xfrm>
            <a:prstGeom prst="rect">
              <a:avLst/>
            </a:prstGeom>
            <a:noFill/>
          </p:spPr>
          <p:txBody>
            <a:bodyPr wrap="square" rtlCol="0">
              <a:spAutoFit/>
            </a:bodyPr>
            <a:lstStyle/>
            <a:p>
              <a:pPr algn="ctr"/>
              <a:r>
                <a:rPr lang="vi-VN" sz="1400">
                  <a:solidFill>
                    <a:schemeClr val="bg1"/>
                  </a:solidFill>
                  <a:latin typeface="Arial" panose="020B0604020202020204" pitchFamily="34" charset="0"/>
                  <a:cs typeface="Arial" panose="020B0604020202020204" pitchFamily="34" charset="0"/>
                </a:rPr>
                <a:t>Nguyễn Văn Hùng</a:t>
              </a:r>
              <a:r>
                <a:rPr lang="en-US" sz="1400">
                  <a:solidFill>
                    <a:schemeClr val="bg1"/>
                  </a:solidFill>
                  <a:latin typeface="Arial" panose="020B0604020202020204" pitchFamily="34" charset="0"/>
                  <a:cs typeface="Arial" panose="020B0604020202020204" pitchFamily="34" charset="0"/>
                </a:rPr>
                <a:t> </a:t>
              </a:r>
              <a:endParaRPr lang="vi-VN" sz="1400">
                <a:solidFill>
                  <a:schemeClr val="bg1"/>
                </a:solidFill>
                <a:latin typeface="Arial" panose="020B0604020202020204" pitchFamily="34" charset="0"/>
                <a:cs typeface="Arial" panose="020B0604020202020204" pitchFamily="34" charset="0"/>
              </a:endParaRPr>
            </a:p>
          </p:txBody>
        </p:sp>
      </p:grpSp>
      <p:grpSp>
        <p:nvGrpSpPr>
          <p:cNvPr id="57" name="Group 56"/>
          <p:cNvGrpSpPr/>
          <p:nvPr/>
        </p:nvGrpSpPr>
        <p:grpSpPr>
          <a:xfrm>
            <a:off x="9186711" y="1488592"/>
            <a:ext cx="1278972" cy="1558524"/>
            <a:chOff x="9164456" y="1668292"/>
            <a:chExt cx="1278972" cy="1558524"/>
          </a:xfrm>
        </p:grpSpPr>
        <p:sp>
          <p:nvSpPr>
            <p:cNvPr id="48" name="Oval 47"/>
            <p:cNvSpPr/>
            <p:nvPr/>
          </p:nvSpPr>
          <p:spPr>
            <a:xfrm>
              <a:off x="9298626" y="1668292"/>
              <a:ext cx="1055145" cy="1001949"/>
            </a:xfrm>
            <a:prstGeom prst="ellipse">
              <a:avLst/>
            </a:prstGeom>
            <a:blipFill>
              <a:blip r:embed="rId1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TextBox 51"/>
            <p:cNvSpPr txBox="1"/>
            <p:nvPr/>
          </p:nvSpPr>
          <p:spPr>
            <a:xfrm>
              <a:off x="9164456" y="2703596"/>
              <a:ext cx="1278972" cy="523220"/>
            </a:xfrm>
            <a:prstGeom prst="rect">
              <a:avLst/>
            </a:prstGeom>
            <a:noFill/>
          </p:spPr>
          <p:txBody>
            <a:bodyPr wrap="square" rtlCol="0">
              <a:spAutoFit/>
            </a:bodyPr>
            <a:lstStyle/>
            <a:p>
              <a:pPr algn="ctr"/>
              <a:r>
                <a:rPr lang="vi-VN" sz="1400">
                  <a:solidFill>
                    <a:schemeClr val="bg1"/>
                  </a:solidFill>
                  <a:latin typeface="Arial" panose="020B0604020202020204" pitchFamily="34" charset="0"/>
                  <a:cs typeface="Arial" panose="020B0604020202020204" pitchFamily="34" charset="0"/>
                </a:rPr>
                <a:t>Nguyễn Trọng Trưởng</a:t>
              </a:r>
              <a:r>
                <a:rPr lang="en-US" sz="1400">
                  <a:solidFill>
                    <a:schemeClr val="bg1"/>
                  </a:solidFill>
                  <a:latin typeface="Arial" panose="020B0604020202020204" pitchFamily="34" charset="0"/>
                  <a:cs typeface="Arial" panose="020B0604020202020204" pitchFamily="34" charset="0"/>
                </a:rPr>
                <a:t> </a:t>
              </a:r>
              <a:endParaRPr lang="vi-VN" sz="1400">
                <a:solidFill>
                  <a:schemeClr val="bg1"/>
                </a:solidFill>
                <a:latin typeface="Arial" panose="020B0604020202020204" pitchFamily="34" charset="0"/>
                <a:cs typeface="Arial" panose="020B0604020202020204" pitchFamily="34" charset="0"/>
              </a:endParaRPr>
            </a:p>
          </p:txBody>
        </p:sp>
      </p:grpSp>
      <p:grpSp>
        <p:nvGrpSpPr>
          <p:cNvPr id="58" name="Group 57"/>
          <p:cNvGrpSpPr/>
          <p:nvPr/>
        </p:nvGrpSpPr>
        <p:grpSpPr>
          <a:xfrm>
            <a:off x="10739015" y="1475106"/>
            <a:ext cx="1097074" cy="1572014"/>
            <a:chOff x="10735228" y="1663430"/>
            <a:chExt cx="1097074" cy="1572014"/>
          </a:xfrm>
        </p:grpSpPr>
        <p:sp>
          <p:nvSpPr>
            <p:cNvPr id="49" name="Oval 48"/>
            <p:cNvSpPr/>
            <p:nvPr/>
          </p:nvSpPr>
          <p:spPr>
            <a:xfrm>
              <a:off x="10735228" y="1663430"/>
              <a:ext cx="1055145" cy="1001949"/>
            </a:xfrm>
            <a:prstGeom prst="ellipse">
              <a:avLst/>
            </a:prstGeom>
            <a:blipFill>
              <a:blip r:embed="rId16">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TextBox 52"/>
            <p:cNvSpPr txBox="1"/>
            <p:nvPr/>
          </p:nvSpPr>
          <p:spPr>
            <a:xfrm>
              <a:off x="10777157" y="2712224"/>
              <a:ext cx="1055145" cy="523220"/>
            </a:xfrm>
            <a:prstGeom prst="rect">
              <a:avLst/>
            </a:prstGeom>
            <a:noFill/>
          </p:spPr>
          <p:txBody>
            <a:bodyPr wrap="square" rtlCol="0">
              <a:spAutoFit/>
            </a:bodyPr>
            <a:lstStyle/>
            <a:p>
              <a:pPr algn="ctr"/>
              <a:r>
                <a:rPr lang="vi-VN" sz="1400">
                  <a:solidFill>
                    <a:schemeClr val="bg1"/>
                  </a:solidFill>
                  <a:latin typeface="Arial" panose="020B0604020202020204" pitchFamily="34" charset="0"/>
                  <a:cs typeface="Arial" panose="020B0604020202020204" pitchFamily="34" charset="0"/>
                </a:rPr>
                <a:t>Phạm Trung Kiên</a:t>
              </a:r>
            </a:p>
          </p:txBody>
        </p:sp>
      </p:grpSp>
      <p:sp>
        <p:nvSpPr>
          <p:cNvPr id="54" name="TextBox 53"/>
          <p:cNvSpPr txBox="1"/>
          <p:nvPr/>
        </p:nvSpPr>
        <p:spPr>
          <a:xfrm>
            <a:off x="7570787" y="3312418"/>
            <a:ext cx="3114675"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Thành viên trong nhóm</a:t>
            </a:r>
            <a:endParaRPr lang="vi-VN">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1595766" y="838431"/>
            <a:ext cx="3114675" cy="1292662"/>
            <a:chOff x="4502150" y="907881"/>
            <a:chExt cx="3114675" cy="1292662"/>
          </a:xfrm>
        </p:grpSpPr>
        <p:sp>
          <p:nvSpPr>
            <p:cNvPr id="4" name="TextBox 3"/>
            <p:cNvSpPr txBox="1"/>
            <p:nvPr/>
          </p:nvSpPr>
          <p:spPr>
            <a:xfrm>
              <a:off x="4591050" y="907881"/>
              <a:ext cx="3009900" cy="1107996"/>
            </a:xfrm>
            <a:prstGeom prst="rect">
              <a:avLst/>
            </a:prstGeom>
            <a:noFill/>
          </p:spPr>
          <p:txBody>
            <a:bodyPr wrap="square" rtlCol="0">
              <a:spAutoFit/>
            </a:bodyPr>
            <a:lstStyle/>
            <a:p>
              <a:pPr algn="ctr"/>
              <a:r>
                <a:rPr lang="vi-VN" sz="6600">
                  <a:solidFill>
                    <a:schemeClr val="bg1"/>
                  </a:solidFill>
                  <a:latin typeface="Arial" panose="020B0604020202020204" pitchFamily="34" charset="0"/>
                  <a:cs typeface="Arial" panose="020B0604020202020204" pitchFamily="34" charset="0"/>
                </a:rPr>
                <a:t>9</a:t>
              </a:r>
              <a:r>
                <a:rPr lang="en-US" sz="6600">
                  <a:solidFill>
                    <a:schemeClr val="bg1"/>
                  </a:solidFill>
                  <a:latin typeface="Arial" panose="020B0604020202020204" pitchFamily="34" charset="0"/>
                  <a:cs typeface="Arial" panose="020B0604020202020204" pitchFamily="34" charset="0"/>
                </a:rPr>
                <a:t>:</a:t>
              </a:r>
              <a:r>
                <a:rPr lang="vi-VN" sz="6600">
                  <a:solidFill>
                    <a:schemeClr val="bg1"/>
                  </a:solidFill>
                  <a:latin typeface="Arial" panose="020B0604020202020204" pitchFamily="34" charset="0"/>
                  <a:cs typeface="Arial" panose="020B0604020202020204" pitchFamily="34" charset="0"/>
                </a:rPr>
                <a:t>36</a:t>
              </a:r>
            </a:p>
          </p:txBody>
        </p:sp>
        <p:sp>
          <p:nvSpPr>
            <p:cNvPr id="6" name="TextBox 5"/>
            <p:cNvSpPr txBox="1"/>
            <p:nvPr/>
          </p:nvSpPr>
          <p:spPr>
            <a:xfrm>
              <a:off x="4502150" y="1831211"/>
              <a:ext cx="3114675"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Thứ </a:t>
              </a:r>
              <a:r>
                <a:rPr lang="vi-VN">
                  <a:solidFill>
                    <a:schemeClr val="bg1"/>
                  </a:solidFill>
                  <a:latin typeface="Arial" panose="020B0604020202020204" pitchFamily="34" charset="0"/>
                  <a:cs typeface="Arial" panose="020B0604020202020204" pitchFamily="34" charset="0"/>
                </a:rPr>
                <a:t>hai</a:t>
              </a:r>
              <a:r>
                <a:rPr lang="en-US">
                  <a:solidFill>
                    <a:schemeClr val="bg1"/>
                  </a:solidFill>
                  <a:latin typeface="Arial" panose="020B0604020202020204" pitchFamily="34" charset="0"/>
                  <a:cs typeface="Arial" panose="020B0604020202020204" pitchFamily="34" charset="0"/>
                </a:rPr>
                <a:t>, </a:t>
              </a:r>
              <a:r>
                <a:rPr lang="vi-VN">
                  <a:solidFill>
                    <a:schemeClr val="bg1"/>
                  </a:solidFill>
                  <a:latin typeface="Arial" panose="020B0604020202020204" pitchFamily="34" charset="0"/>
                  <a:cs typeface="Arial" panose="020B0604020202020204" pitchFamily="34" charset="0"/>
                </a:rPr>
                <a:t>20</a:t>
              </a:r>
              <a:r>
                <a:rPr lang="en-US">
                  <a:solidFill>
                    <a:schemeClr val="bg1"/>
                  </a:solidFill>
                  <a:latin typeface="Arial" panose="020B0604020202020204" pitchFamily="34" charset="0"/>
                  <a:cs typeface="Arial" panose="020B0604020202020204" pitchFamily="34" charset="0"/>
                </a:rPr>
                <a:t> tháng </a:t>
              </a:r>
              <a:r>
                <a:rPr lang="vi-VN">
                  <a:solidFill>
                    <a:schemeClr val="bg1"/>
                  </a:solidFill>
                  <a:latin typeface="Arial" panose="020B0604020202020204" pitchFamily="34" charset="0"/>
                  <a:cs typeface="Arial" panose="020B0604020202020204" pitchFamily="34" charset="0"/>
                </a:rPr>
                <a:t>3</a:t>
              </a:r>
              <a:r>
                <a:rPr lang="en-US">
                  <a:solidFill>
                    <a:schemeClr val="bg1"/>
                  </a:solidFill>
                  <a:latin typeface="Arial" panose="020B0604020202020204" pitchFamily="34" charset="0"/>
                  <a:cs typeface="Arial" panose="020B0604020202020204" pitchFamily="34" charset="0"/>
                </a:rPr>
                <a:t> </a:t>
              </a:r>
              <a:endParaRPr lang="vi-VN">
                <a:solidFill>
                  <a:schemeClr val="bg1"/>
                </a:solidFill>
                <a:latin typeface="Arial" panose="020B0604020202020204" pitchFamily="34" charset="0"/>
                <a:cs typeface="Arial" panose="020B0604020202020204" pitchFamily="34" charset="0"/>
              </a:endParaRPr>
            </a:p>
          </p:txBody>
        </p:sp>
      </p:grpSp>
      <p:grpSp>
        <p:nvGrpSpPr>
          <p:cNvPr id="33" name="Group 32"/>
          <p:cNvGrpSpPr/>
          <p:nvPr/>
        </p:nvGrpSpPr>
        <p:grpSpPr>
          <a:xfrm>
            <a:off x="569913" y="2757657"/>
            <a:ext cx="4953000" cy="3181350"/>
            <a:chOff x="569913" y="2757657"/>
            <a:chExt cx="4953000" cy="3181350"/>
          </a:xfrm>
        </p:grpSpPr>
        <p:sp>
          <p:nvSpPr>
            <p:cNvPr id="7" name="Rectangle: Rounded Corners 6"/>
            <p:cNvSpPr/>
            <p:nvPr/>
          </p:nvSpPr>
          <p:spPr>
            <a:xfrm>
              <a:off x="569913" y="2757657"/>
              <a:ext cx="4953000" cy="3181350"/>
            </a:xfrm>
            <a:prstGeom prst="roundRect">
              <a:avLst>
                <a:gd name="adj" fmla="val 5589"/>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p:cNvSpPr/>
            <p:nvPr/>
          </p:nvSpPr>
          <p:spPr>
            <a:xfrm>
              <a:off x="809625" y="2978762"/>
              <a:ext cx="1447800" cy="1369134"/>
            </a:xfrm>
            <a:prstGeom prst="roundRect">
              <a:avLst>
                <a:gd name="adj" fmla="val 9570"/>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TextBox 11"/>
            <p:cNvSpPr txBox="1"/>
            <p:nvPr/>
          </p:nvSpPr>
          <p:spPr>
            <a:xfrm>
              <a:off x="2257809" y="3220085"/>
              <a:ext cx="1632359" cy="276999"/>
            </a:xfrm>
            <a:prstGeom prst="rect">
              <a:avLst/>
            </a:prstGeom>
            <a:noFill/>
          </p:spPr>
          <p:txBody>
            <a:bodyPr wrap="square" rtlCol="0">
              <a:spAutoFit/>
            </a:bodyPr>
            <a:lstStyle/>
            <a:p>
              <a:r>
                <a:rPr lang="en-US" sz="1200" b="1">
                  <a:solidFill>
                    <a:srgbClr val="939393"/>
                  </a:solidFill>
                  <a:latin typeface="Arial" panose="020B0604020202020204" pitchFamily="34" charset="0"/>
                  <a:cs typeface="Arial" panose="020B0604020202020204" pitchFamily="34" charset="0"/>
                </a:rPr>
                <a:t>Group Name</a:t>
              </a:r>
              <a:endParaRPr lang="vi-VN" sz="1200" b="1">
                <a:solidFill>
                  <a:srgbClr val="939393"/>
                </a:solidFill>
                <a:latin typeface="Arial" panose="020B0604020202020204" pitchFamily="34" charset="0"/>
                <a:cs typeface="Arial" panose="020B0604020202020204" pitchFamily="34" charset="0"/>
              </a:endParaRPr>
            </a:p>
          </p:txBody>
        </p:sp>
        <p:sp>
          <p:nvSpPr>
            <p:cNvPr id="13" name="TextBox 12"/>
            <p:cNvSpPr txBox="1"/>
            <p:nvPr/>
          </p:nvSpPr>
          <p:spPr>
            <a:xfrm>
              <a:off x="2257425" y="3422383"/>
              <a:ext cx="1879732" cy="369332"/>
            </a:xfrm>
            <a:prstGeom prst="rect">
              <a:avLst/>
            </a:prstGeom>
            <a:noFill/>
          </p:spPr>
          <p:txBody>
            <a:bodyPr wrap="square" rtlCol="0">
              <a:spAutoFit/>
            </a:bodyPr>
            <a:lstStyle/>
            <a:p>
              <a:r>
                <a:rPr lang="en-US" b="1">
                  <a:solidFill>
                    <a:srgbClr val="EAEAEA"/>
                  </a:solidFill>
                  <a:latin typeface="Arial" panose="020B0604020202020204" pitchFamily="34" charset="0"/>
                  <a:cs typeface="Arial" panose="020B0604020202020204" pitchFamily="34" charset="0"/>
                </a:rPr>
                <a:t>Rồi tới luôn</a:t>
              </a:r>
              <a:endParaRPr lang="vi-VN" b="1">
                <a:solidFill>
                  <a:srgbClr val="EAEAEA"/>
                </a:solidFill>
                <a:latin typeface="Arial" panose="020B0604020202020204" pitchFamily="34" charset="0"/>
                <a:cs typeface="Arial" panose="020B0604020202020204" pitchFamily="34" charset="0"/>
              </a:endParaRPr>
            </a:p>
          </p:txBody>
        </p:sp>
        <p:sp>
          <p:nvSpPr>
            <p:cNvPr id="14" name="TextBox 13"/>
            <p:cNvSpPr txBox="1"/>
            <p:nvPr/>
          </p:nvSpPr>
          <p:spPr>
            <a:xfrm>
              <a:off x="2272002" y="3762028"/>
              <a:ext cx="2454325" cy="307777"/>
            </a:xfrm>
            <a:prstGeom prst="rect">
              <a:avLst/>
            </a:prstGeom>
            <a:noFill/>
          </p:spPr>
          <p:txBody>
            <a:bodyPr wrap="square" rtlCol="0">
              <a:spAutoFit/>
            </a:bodyPr>
            <a:lstStyle/>
            <a:p>
              <a:r>
                <a:rPr lang="en-US" sz="1400">
                  <a:solidFill>
                    <a:schemeClr val="bg1"/>
                  </a:solidFill>
                  <a:latin typeface="Arial" panose="020B0604020202020204" pitchFamily="34" charset="0"/>
                  <a:cs typeface="Arial" panose="020B0604020202020204" pitchFamily="34" charset="0"/>
                </a:rPr>
                <a:t>Nal – Rồi tới luôn - Single</a:t>
              </a:r>
              <a:endParaRPr lang="vi-VN" sz="1400">
                <a:solidFill>
                  <a:schemeClr val="bg1"/>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3">
              <a:extLst>
                <a:ext uri="{BEBA8EAE-BF5A-486C-A8C5-ECC9F3942E4B}">
                  <a14:imgProps xmlns:a14="http://schemas.microsoft.com/office/drawing/2010/main">
                    <a14:imgLayer r:embed="rId4">
                      <a14:imgEffect>
                        <a14:backgroundRemoval t="24465" b="31103" l="87594" r="90928"/>
                      </a14:imgEffect>
                    </a14:imgLayer>
                  </a14:imgProps>
                </a:ext>
              </a:extLst>
            </a:blip>
            <a:srcRect l="87177" t="23635" r="8655" b="68067"/>
            <a:stretch>
              <a:fillRect/>
            </a:stretch>
          </p:blipFill>
          <p:spPr>
            <a:xfrm>
              <a:off x="4993589" y="3396551"/>
              <a:ext cx="394687" cy="442012"/>
            </a:xfrm>
            <a:prstGeom prst="rect">
              <a:avLst/>
            </a:prstGeom>
          </p:spPr>
        </p:pic>
        <p:sp>
          <p:nvSpPr>
            <p:cNvPr id="16" name="Rectangle: Rounded Corners 15"/>
            <p:cNvSpPr/>
            <p:nvPr/>
          </p:nvSpPr>
          <p:spPr>
            <a:xfrm>
              <a:off x="809625" y="4531485"/>
              <a:ext cx="4578651" cy="60507"/>
            </a:xfrm>
            <a:prstGeom prst="roundRect">
              <a:avLst>
                <a:gd name="adj" fmla="val 50000"/>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7" name="Picture 16"/>
            <p:cNvPicPr>
              <a:picLocks noChangeAspect="1"/>
            </p:cNvPicPr>
            <p:nvPr/>
          </p:nvPicPr>
          <p:blipFill rotWithShape="1">
            <a:blip r:embed="rId5">
              <a:extLst>
                <a:ext uri="{BEBA8EAE-BF5A-486C-A8C5-ECC9F3942E4B}">
                  <a14:imgProps xmlns:a14="http://schemas.microsoft.com/office/drawing/2010/main">
                    <a14:imgLayer r:embed="rId4">
                      <a14:imgEffect>
                        <a14:backgroundRemoval t="51763" b="63066" l="63625" r="70426">
                          <a14:foregroundMark x1="66123" y1="56441" x2="65987" y2="59098"/>
                        </a14:backgroundRemoval>
                      </a14:imgEffect>
                    </a14:imgLayer>
                  </a14:imgProps>
                </a:ext>
              </a:extLst>
            </a:blip>
            <a:srcRect l="62775" t="50350" r="28724" b="35521"/>
            <a:stretch>
              <a:fillRect/>
            </a:stretch>
          </p:blipFill>
          <p:spPr>
            <a:xfrm>
              <a:off x="2854866" y="4791808"/>
              <a:ext cx="582773" cy="544791"/>
            </a:xfrm>
            <a:prstGeom prst="rect">
              <a:avLst/>
            </a:prstGeom>
          </p:spPr>
        </p:pic>
        <p:pic>
          <p:nvPicPr>
            <p:cNvPr id="18" name="Picture 17"/>
            <p:cNvPicPr>
              <a:picLocks noChangeAspect="1"/>
            </p:cNvPicPr>
            <p:nvPr/>
          </p:nvPicPr>
          <p:blipFill rotWithShape="1">
            <a:blip r:embed="rId6">
              <a:extLst>
                <a:ext uri="{BEBA8EAE-BF5A-486C-A8C5-ECC9F3942E4B}">
                  <a14:imgProps xmlns:a14="http://schemas.microsoft.com/office/drawing/2010/main">
                    <a14:imgLayer r:embed="rId4">
                      <a14:imgEffect>
                        <a14:backgroundRemoval t="54409" b="62739" l="78193" r="85343"/>
                      </a14:imgEffect>
                    </a14:imgLayer>
                  </a14:imgProps>
                </a:ext>
              </a:extLst>
            </a:blip>
            <a:srcRect l="77299" t="53368" r="13763" b="36220"/>
            <a:stretch>
              <a:fillRect/>
            </a:stretch>
          </p:blipFill>
          <p:spPr>
            <a:xfrm>
              <a:off x="4137157" y="4918248"/>
              <a:ext cx="651641" cy="426977"/>
            </a:xfrm>
            <a:prstGeom prst="rect">
              <a:avLst/>
            </a:prstGeom>
          </p:spPr>
        </p:pic>
        <p:pic>
          <p:nvPicPr>
            <p:cNvPr id="19" name="Picture 18"/>
            <p:cNvPicPr>
              <a:picLocks noChangeAspect="1"/>
            </p:cNvPicPr>
            <p:nvPr/>
          </p:nvPicPr>
          <p:blipFill rotWithShape="1">
            <a:blip r:embed="rId7">
              <a:extLst>
                <a:ext uri="{BEBA8EAE-BF5A-486C-A8C5-ECC9F3942E4B}">
                  <a14:imgProps xmlns:a14="http://schemas.microsoft.com/office/drawing/2010/main">
                    <a14:imgLayer r:embed="rId4">
                      <a14:imgEffect>
                        <a14:backgroundRemoval t="53505" b="63013" l="49501" r="56767"/>
                      </a14:imgEffect>
                    </a14:imgLayer>
                  </a14:imgProps>
                </a:ext>
              </a:extLst>
            </a:blip>
            <a:srcRect l="48593" t="52317" r="42325" b="35799"/>
            <a:stretch>
              <a:fillRect/>
            </a:stretch>
          </p:blipFill>
          <p:spPr>
            <a:xfrm>
              <a:off x="1427695" y="4863815"/>
              <a:ext cx="693056" cy="510120"/>
            </a:xfrm>
            <a:prstGeom prst="rect">
              <a:avLst/>
            </a:prstGeom>
          </p:spPr>
        </p:pic>
        <p:sp>
          <p:nvSpPr>
            <p:cNvPr id="20" name="Rectangle: Rounded Corners 19"/>
            <p:cNvSpPr/>
            <p:nvPr/>
          </p:nvSpPr>
          <p:spPr>
            <a:xfrm>
              <a:off x="809624" y="4531485"/>
              <a:ext cx="1311127" cy="60507"/>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Oval 20"/>
            <p:cNvSpPr/>
            <p:nvPr/>
          </p:nvSpPr>
          <p:spPr>
            <a:xfrm>
              <a:off x="2052494" y="4497312"/>
              <a:ext cx="135576" cy="128851"/>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p:cNvPicPr>
              <a:picLocks noChangeAspect="1"/>
            </p:cNvPicPr>
            <p:nvPr/>
          </p:nvPicPr>
          <p:blipFill rotWithShape="1">
            <a:blip r:embed="rId8">
              <a:extLst>
                <a:ext uri="{BEBA8EAE-BF5A-486C-A8C5-ECC9F3942E4B}">
                  <a14:imgProps xmlns:a14="http://schemas.microsoft.com/office/drawing/2010/main">
                    <a14:imgLayer r:embed="rId4">
                      <a14:imgEffect>
                        <a14:backgroundRemoval t="67470" b="74305" l="43746" r="46483">
                          <a14:foregroundMark x1="46014" y1="71014" x2="46014" y2="71014"/>
                        </a14:backgroundRemoval>
                      </a14:imgEffect>
                    </a14:imgLayer>
                  </a14:imgProps>
                </a:ext>
              </a:extLst>
            </a:blip>
            <a:srcRect l="43404" t="66616" r="53175" b="24841"/>
            <a:stretch>
              <a:fillRect/>
            </a:stretch>
          </p:blipFill>
          <p:spPr>
            <a:xfrm>
              <a:off x="919718" y="5373935"/>
              <a:ext cx="330680" cy="464472"/>
            </a:xfrm>
            <a:prstGeom prst="rect">
              <a:avLst/>
            </a:prstGeom>
          </p:spPr>
        </p:pic>
        <p:pic>
          <p:nvPicPr>
            <p:cNvPr id="23" name="Picture 22"/>
            <p:cNvPicPr>
              <a:picLocks noChangeAspect="1"/>
            </p:cNvPicPr>
            <p:nvPr/>
          </p:nvPicPr>
          <p:blipFill rotWithShape="1">
            <a:blip r:embed="rId9">
              <a:extLst>
                <a:ext uri="{BEBA8EAE-BF5A-486C-A8C5-ECC9F3942E4B}">
                  <a14:imgProps xmlns:a14="http://schemas.microsoft.com/office/drawing/2010/main">
                    <a14:imgLayer r:embed="rId4">
                      <a14:imgEffect>
                        <a14:backgroundRemoval t="68785" b="74264" l="86865" r="91604">
                          <a14:foregroundMark x1="89176" y1="71095" x2="89176" y2="71095"/>
                          <a14:foregroundMark x1="89764" y1="71337" x2="89764" y2="71337"/>
                          <a14:foregroundMark x1="90263" y1="71256" x2="90263" y2="71256"/>
                        </a14:backgroundRemoval>
                      </a14:imgEffect>
                    </a14:imgLayer>
                  </a14:imgProps>
                </a:ext>
              </a:extLst>
            </a:blip>
            <a:srcRect l="86273" t="68100" r="7804" b="25051"/>
            <a:stretch>
              <a:fillRect/>
            </a:stretch>
          </p:blipFill>
          <p:spPr>
            <a:xfrm>
              <a:off x="4729419" y="5448943"/>
              <a:ext cx="528340" cy="343594"/>
            </a:xfrm>
            <a:prstGeom prst="rect">
              <a:avLst/>
            </a:prstGeom>
          </p:spPr>
        </p:pic>
        <p:sp>
          <p:nvSpPr>
            <p:cNvPr id="24" name="Rectangle: Rounded Corners 23"/>
            <p:cNvSpPr/>
            <p:nvPr/>
          </p:nvSpPr>
          <p:spPr>
            <a:xfrm>
              <a:off x="1355622" y="5597881"/>
              <a:ext cx="3268573" cy="45719"/>
            </a:xfrm>
            <a:prstGeom prst="roundRect">
              <a:avLst>
                <a:gd name="adj" fmla="val 50000"/>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Rounded Corners 24"/>
            <p:cNvSpPr/>
            <p:nvPr/>
          </p:nvSpPr>
          <p:spPr>
            <a:xfrm>
              <a:off x="1355622" y="5597881"/>
              <a:ext cx="1813247" cy="45719"/>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Oval 25"/>
            <p:cNvSpPr/>
            <p:nvPr/>
          </p:nvSpPr>
          <p:spPr>
            <a:xfrm>
              <a:off x="3079514" y="5476897"/>
              <a:ext cx="307141" cy="296661"/>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p:cNvSpPr txBox="1"/>
            <p:nvPr/>
          </p:nvSpPr>
          <p:spPr>
            <a:xfrm>
              <a:off x="725602" y="4617352"/>
              <a:ext cx="739585" cy="253916"/>
            </a:xfrm>
            <a:prstGeom prst="rect">
              <a:avLst/>
            </a:prstGeom>
            <a:noFill/>
          </p:spPr>
          <p:txBody>
            <a:bodyPr wrap="square" rtlCol="0">
              <a:spAutoFit/>
            </a:bodyPr>
            <a:lstStyle/>
            <a:p>
              <a:r>
                <a:rPr lang="en-US" sz="1050">
                  <a:solidFill>
                    <a:srgbClr val="4B4B4B"/>
                  </a:solidFill>
                  <a:latin typeface="Arial" panose="020B0604020202020204" pitchFamily="34" charset="0"/>
                  <a:cs typeface="Arial" panose="020B0604020202020204" pitchFamily="34" charset="0"/>
                </a:rPr>
                <a:t>0:54</a:t>
              </a:r>
              <a:endParaRPr lang="vi-VN" sz="1050">
                <a:solidFill>
                  <a:srgbClr val="4B4B4B"/>
                </a:solidFill>
                <a:latin typeface="Arial" panose="020B0604020202020204" pitchFamily="34" charset="0"/>
                <a:cs typeface="Arial" panose="020B0604020202020204" pitchFamily="34" charset="0"/>
              </a:endParaRPr>
            </a:p>
          </p:txBody>
        </p:sp>
        <p:sp>
          <p:nvSpPr>
            <p:cNvPr id="28" name="TextBox 27"/>
            <p:cNvSpPr txBox="1"/>
            <p:nvPr/>
          </p:nvSpPr>
          <p:spPr>
            <a:xfrm>
              <a:off x="4960626" y="4617352"/>
              <a:ext cx="493420" cy="253916"/>
            </a:xfrm>
            <a:prstGeom prst="rect">
              <a:avLst/>
            </a:prstGeom>
            <a:noFill/>
          </p:spPr>
          <p:txBody>
            <a:bodyPr wrap="square" rtlCol="0">
              <a:spAutoFit/>
            </a:bodyPr>
            <a:lstStyle/>
            <a:p>
              <a:r>
                <a:rPr lang="en-US" sz="1050">
                  <a:solidFill>
                    <a:srgbClr val="4B4B4B"/>
                  </a:solidFill>
                  <a:latin typeface="Arial" panose="020B0604020202020204" pitchFamily="34" charset="0"/>
                  <a:cs typeface="Arial" panose="020B0604020202020204" pitchFamily="34" charset="0"/>
                </a:rPr>
                <a:t>-2:33</a:t>
              </a:r>
              <a:endParaRPr lang="vi-VN" sz="1050">
                <a:solidFill>
                  <a:srgbClr val="4B4B4B"/>
                </a:solidFill>
                <a:latin typeface="Arial" panose="020B0604020202020204" pitchFamily="34" charset="0"/>
                <a:cs typeface="Arial" panose="020B0604020202020204" pitchFamily="34" charset="0"/>
              </a:endParaRPr>
            </a:p>
          </p:txBody>
        </p:sp>
        <p:pic>
          <p:nvPicPr>
            <p:cNvPr id="32" name="Picture 31" descr="Logo&#10;&#10;Description automatically generated with medium confidenc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11899" y="4045559"/>
              <a:ext cx="250993" cy="250993"/>
            </a:xfrm>
            <a:prstGeom prst="rect">
              <a:avLst/>
            </a:prstGeom>
          </p:spPr>
        </p:pic>
      </p:grpSp>
      <p:pic>
        <p:nvPicPr>
          <p:cNvPr id="36" name="Picture 35"/>
          <p:cNvPicPr>
            <a:picLocks noChangeAspect="1"/>
          </p:cNvPicPr>
          <p:nvPr/>
        </p:nvPicPr>
        <p:blipFill rotWithShape="1">
          <a:blip r:embed="rId11"/>
          <a:srcRect r="86139" b="94091"/>
          <a:stretch>
            <a:fillRect/>
          </a:stretch>
        </p:blipFill>
        <p:spPr>
          <a:xfrm>
            <a:off x="16893" y="0"/>
            <a:ext cx="1338729" cy="321007"/>
          </a:xfrm>
          <a:prstGeom prst="rect">
            <a:avLst/>
          </a:prstGeom>
        </p:spPr>
      </p:pic>
      <p:pic>
        <p:nvPicPr>
          <p:cNvPr id="38" name="Picture 37"/>
          <p:cNvPicPr>
            <a:picLocks noChangeAspect="1"/>
          </p:cNvPicPr>
          <p:nvPr/>
        </p:nvPicPr>
        <p:blipFill rotWithShape="1">
          <a:blip r:embed="rId11"/>
          <a:srcRect l="90854" b="93924"/>
          <a:stretch>
            <a:fillRect/>
          </a:stretch>
        </p:blipFill>
        <p:spPr>
          <a:xfrm>
            <a:off x="11377914" y="1"/>
            <a:ext cx="814086" cy="304226"/>
          </a:xfrm>
          <a:prstGeom prst="rect">
            <a:avLst/>
          </a:prstGeom>
        </p:spPr>
      </p:pic>
      <p:grpSp>
        <p:nvGrpSpPr>
          <p:cNvPr id="42" name="Group 41"/>
          <p:cNvGrpSpPr/>
          <p:nvPr/>
        </p:nvGrpSpPr>
        <p:grpSpPr>
          <a:xfrm>
            <a:off x="6112976" y="2582861"/>
            <a:ext cx="5381624" cy="518558"/>
            <a:chOff x="6109555" y="828734"/>
            <a:chExt cx="4297524" cy="756715"/>
          </a:xfrm>
        </p:grpSpPr>
        <p:sp>
          <p:nvSpPr>
            <p:cNvPr id="39" name="TextBox 38"/>
            <p:cNvSpPr txBox="1"/>
            <p:nvPr/>
          </p:nvSpPr>
          <p:spPr>
            <a:xfrm>
              <a:off x="6109555" y="866843"/>
              <a:ext cx="4297524" cy="718606"/>
            </a:xfrm>
            <a:prstGeom prst="rect">
              <a:avLst/>
            </a:prstGeom>
            <a:noFill/>
          </p:spPr>
          <p:txBody>
            <a:bodyPr wrap="square" rtlCol="0">
              <a:spAutoFit/>
            </a:bodyPr>
            <a:lstStyle/>
            <a:p>
              <a:r>
                <a:rPr lang="vi-VN" sz="2600">
                  <a:solidFill>
                    <a:schemeClr val="bg1"/>
                  </a:solidFill>
                  <a:latin typeface="Arial" panose="020B0604020202020204" pitchFamily="34" charset="0"/>
                  <a:cs typeface="Arial" panose="020B0604020202020204" pitchFamily="34" charset="0"/>
                </a:rPr>
                <a:t>Nhập Môn Trí Tuệ Nhân Tạo</a:t>
              </a:r>
            </a:p>
          </p:txBody>
        </p:sp>
        <p:pic>
          <p:nvPicPr>
            <p:cNvPr id="41" name="Picture 40"/>
            <p:cNvPicPr>
              <a:picLocks noChangeAspect="1"/>
            </p:cNvPicPr>
            <p:nvPr/>
          </p:nvPicPr>
          <p:blipFill rotWithShape="1">
            <a:blip r:embed="rId12">
              <a:extLst>
                <a:ext uri="{BEBA8EAE-BF5A-486C-A8C5-ECC9F3942E4B}">
                  <a14:imgProps xmlns:a14="http://schemas.microsoft.com/office/drawing/2010/main">
                    <a14:imgLayer r:embed="rId13">
                      <a14:imgEffect>
                        <a14:backgroundRemoval t="44145" b="49823" l="88604" r="98119">
                          <a14:foregroundMark x1="93398" y1="49774" x2="93398" y2="49774"/>
                        </a14:backgroundRemoval>
                      </a14:imgEffect>
                    </a14:imgLayer>
                  </a14:imgProps>
                </a:ext>
              </a:extLst>
            </a:blip>
            <a:srcRect l="87415" t="43435" r="692" b="49467"/>
            <a:stretch>
              <a:fillRect/>
            </a:stretch>
          </p:blipFill>
          <p:spPr>
            <a:xfrm>
              <a:off x="9562788" y="828734"/>
              <a:ext cx="458787" cy="756715"/>
            </a:xfrm>
            <a:prstGeom prst="rect">
              <a:avLst/>
            </a:prstGeom>
          </p:spPr>
        </p:pic>
      </p:grpSp>
      <p:grpSp>
        <p:nvGrpSpPr>
          <p:cNvPr id="44" name="Group 43"/>
          <p:cNvGrpSpPr/>
          <p:nvPr/>
        </p:nvGrpSpPr>
        <p:grpSpPr>
          <a:xfrm>
            <a:off x="6115945" y="3438850"/>
            <a:ext cx="5969878" cy="948141"/>
            <a:chOff x="6115945" y="3438850"/>
            <a:chExt cx="5969878" cy="948141"/>
          </a:xfrm>
        </p:grpSpPr>
        <p:sp>
          <p:nvSpPr>
            <p:cNvPr id="86" name="Rectangle: Rounded Corners 85"/>
            <p:cNvSpPr/>
            <p:nvPr/>
          </p:nvSpPr>
          <p:spPr>
            <a:xfrm rot="10800000">
              <a:off x="6115945" y="3438850"/>
              <a:ext cx="5969878" cy="948141"/>
            </a:xfrm>
            <a:prstGeom prst="roundRect">
              <a:avLst>
                <a:gd name="adj" fmla="val 17174"/>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4" name="TextBox 93"/>
            <p:cNvSpPr txBox="1"/>
            <p:nvPr/>
          </p:nvSpPr>
          <p:spPr>
            <a:xfrm>
              <a:off x="6993056" y="3580190"/>
              <a:ext cx="1632518" cy="338554"/>
            </a:xfrm>
            <a:prstGeom prst="rect">
              <a:avLst/>
            </a:prstGeom>
            <a:noFill/>
          </p:spPr>
          <p:txBody>
            <a:bodyPr wrap="square" rtlCol="0">
              <a:spAutoFit/>
            </a:bodyPr>
            <a:lstStyle/>
            <a:p>
              <a:r>
                <a:rPr lang="vi-VN" sz="1600" b="1">
                  <a:solidFill>
                    <a:schemeClr val="bg1"/>
                  </a:solidFill>
                  <a:latin typeface="Arial" panose="020B0604020202020204" pitchFamily="34" charset="0"/>
                  <a:cs typeface="Arial" panose="020B0604020202020204" pitchFamily="34" charset="0"/>
                </a:rPr>
                <a:t>Group 11</a:t>
              </a:r>
            </a:p>
          </p:txBody>
        </p:sp>
        <p:sp>
          <p:nvSpPr>
            <p:cNvPr id="98" name="TextBox 97"/>
            <p:cNvSpPr txBox="1"/>
            <p:nvPr/>
          </p:nvSpPr>
          <p:spPr>
            <a:xfrm>
              <a:off x="6988321" y="3854347"/>
              <a:ext cx="3798577" cy="369332"/>
            </a:xfrm>
            <a:prstGeom prst="rect">
              <a:avLst/>
            </a:prstGeom>
            <a:noFill/>
          </p:spPr>
          <p:txBody>
            <a:bodyPr wrap="square" rtlCol="0">
              <a:spAutoFit/>
            </a:bodyPr>
            <a:lstStyle/>
            <a:p>
              <a:r>
                <a:rPr lang="vi-VN" dirty="0">
                  <a:solidFill>
                    <a:schemeClr val="bg1"/>
                  </a:solidFill>
                  <a:latin typeface="Arial" panose="020B0604020202020204" pitchFamily="34" charset="0"/>
                  <a:cs typeface="Arial" panose="020B0604020202020204" pitchFamily="34" charset="0"/>
                </a:rPr>
                <a:t>Ti</a:t>
              </a:r>
              <a:r>
                <a:rPr lang="en-US" dirty="0">
                  <a:solidFill>
                    <a:schemeClr val="bg1"/>
                  </a:solidFill>
                  <a:latin typeface="Arial" panose="020B0604020202020204" pitchFamily="34" charset="0"/>
                  <a:cs typeface="Arial" panose="020B0604020202020204" pitchFamily="34" charset="0"/>
                </a:rPr>
                <a:t>c</a:t>
              </a:r>
              <a:r>
                <a:rPr lang="vi-VN" dirty="0">
                  <a:solidFill>
                    <a:schemeClr val="bg1"/>
                  </a:solidFill>
                  <a:latin typeface="Arial" panose="020B0604020202020204" pitchFamily="34" charset="0"/>
                  <a:cs typeface="Arial" panose="020B0604020202020204" pitchFamily="34" charset="0"/>
                </a:rPr>
                <a:t> Tac Toe</a:t>
              </a:r>
            </a:p>
          </p:txBody>
        </p:sp>
      </p:grpSp>
      <p:pic>
        <p:nvPicPr>
          <p:cNvPr id="3" name="Picture 2" descr="Shape, arrow&#10;&#10;Description automatically generated"/>
          <p:cNvPicPr>
            <a:picLocks noChangeAspect="1"/>
          </p:cNvPicPr>
          <p:nvPr/>
        </p:nvPicPr>
        <p:blipFill>
          <a:blip r:embed="rId14" cstate="print">
            <a:extLst>
              <a:ext uri="{BEBA8EAE-BF5A-486C-A8C5-ECC9F3942E4B}">
                <a14:imgProps xmlns:a14="http://schemas.microsoft.com/office/drawing/2010/main">
                  <a14:imgLayer r:embed="rId15">
                    <a14:imgEffect>
                      <a14:backgroundRemoval t="1857" b="99469" l="2299" r="98276">
                        <a14:foregroundMark x1="9770" y1="6366" x2="11782" y2="9019"/>
                        <a14:foregroundMark x1="5747" y1="6897" x2="6897" y2="11936"/>
                        <a14:foregroundMark x1="2586" y1="2387" x2="2586" y2="2387"/>
                        <a14:foregroundMark x1="34195" y1="29178" x2="45115" y2="44297"/>
                        <a14:foregroundMark x1="45115" y1="44297" x2="48563" y2="46950"/>
                        <a14:foregroundMark x1="27586" y1="29178" x2="45977" y2="58621"/>
                        <a14:foregroundMark x1="20402" y1="24934" x2="35920" y2="58355"/>
                        <a14:foregroundMark x1="35920" y1="54907" x2="45690" y2="67905"/>
                        <a14:foregroundMark x1="45690" y1="67905" x2="46552" y2="68435"/>
                        <a14:foregroundMark x1="62069" y1="58621" x2="73851" y2="77719"/>
                        <a14:foregroundMark x1="81034" y1="85411" x2="88218" y2="91512"/>
                        <a14:foregroundMark x1="85345" y1="95225" x2="85345" y2="95225"/>
                        <a14:foregroundMark x1="94253" y1="89390" x2="94253" y2="89390"/>
                        <a14:foregroundMark x1="98563" y1="87533" x2="98563" y2="87533"/>
                        <a14:foregroundMark x1="86494" y1="99469" x2="86494" y2="99469"/>
                      </a14:backgroundRemoval>
                    </a14:imgEffect>
                  </a14:imgLayer>
                </a14:imgProps>
              </a:ext>
              <a:ext uri="{28A0092B-C50C-407E-A947-70E740481C1C}">
                <a14:useLocalDpi xmlns:a14="http://schemas.microsoft.com/office/drawing/2010/main" val="0"/>
              </a:ext>
            </a:extLst>
          </a:blip>
          <a:stretch>
            <a:fillRect/>
          </a:stretch>
        </p:blipFill>
        <p:spPr>
          <a:xfrm>
            <a:off x="6934635" y="4162994"/>
            <a:ext cx="376762" cy="408159"/>
          </a:xfrm>
          <a:prstGeom prst="rect">
            <a:avLst/>
          </a:prstGeom>
        </p:spPr>
      </p:pic>
      <p:sp>
        <p:nvSpPr>
          <p:cNvPr id="2" name="Rectangle: Rounded Corners 1"/>
          <p:cNvSpPr/>
          <p:nvPr/>
        </p:nvSpPr>
        <p:spPr>
          <a:xfrm>
            <a:off x="6311782" y="3566948"/>
            <a:ext cx="676539" cy="694097"/>
          </a:xfrm>
          <a:prstGeom prst="roundRect">
            <a:avLst/>
          </a:prstGeom>
          <a:blipFill dpi="0" rotWithShape="1">
            <a:blip r:embed="rId1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11224317" y="3590527"/>
            <a:ext cx="679685" cy="644785"/>
          </a:xfrm>
          <a:prstGeom prst="roundRect">
            <a:avLst>
              <a:gd name="adj" fmla="val 10567"/>
            </a:avLst>
          </a:prstGeom>
          <a:blipFill dpi="0" rotWithShape="1">
            <a:blip r:embed="rId1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ransition spd="slow" advTm="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TextBox 2"/>
          <p:cNvSpPr txBox="1"/>
          <p:nvPr/>
        </p:nvSpPr>
        <p:spPr>
          <a:xfrm>
            <a:off x="3743605" y="4491201"/>
            <a:ext cx="4704790" cy="923330"/>
          </a:xfrm>
          <a:prstGeom prst="rect">
            <a:avLst/>
          </a:prstGeom>
          <a:noFill/>
        </p:spPr>
        <p:txBody>
          <a:bodyPr wrap="square" rtlCol="0">
            <a:spAutoFit/>
          </a:bodyPr>
          <a:lstStyle/>
          <a:p>
            <a:pPr algn="ctr"/>
            <a:r>
              <a:rPr lang="vi-VN" sz="5400" b="1">
                <a:solidFill>
                  <a:schemeClr val="bg1"/>
                </a:solidFill>
                <a:latin typeface="Arial" panose="020B0604020202020204" pitchFamily="34" charset="0"/>
                <a:cs typeface="Arial" panose="020B0604020202020204" pitchFamily="34" charset="0"/>
              </a:rPr>
              <a:t>Begin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21" y="1675909"/>
            <a:ext cx="2865158" cy="28152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7" name="Google Shape;1787;p35"/>
          <p:cNvSpPr txBox="1">
            <a:spLocks noGrp="1"/>
          </p:cNvSpPr>
          <p:nvPr>
            <p:ph type="ctrTitle"/>
          </p:nvPr>
        </p:nvSpPr>
        <p:spPr>
          <a:xfrm>
            <a:off x="1194004" y="2236256"/>
            <a:ext cx="8449200" cy="1268378"/>
          </a:xfrm>
          <a:prstGeom prst="rect">
            <a:avLst/>
          </a:prstGeom>
        </p:spPr>
        <p:txBody>
          <a:bodyPr spcFirstLastPara="1" wrap="square" lIns="121900" tIns="121900" rIns="121900" bIns="121900" anchor="b" anchorCtr="0">
            <a:noAutofit/>
          </a:bodyPr>
          <a:lstStyle/>
          <a:p>
            <a:pPr>
              <a:buClr>
                <a:schemeClr val="dk1"/>
              </a:buClr>
              <a:buSzPts val="1100"/>
            </a:pPr>
            <a:r>
              <a:rPr lang="vi-VN" dirty="0"/>
              <a:t>TI</a:t>
            </a:r>
            <a:r>
              <a:rPr lang="en-US" dirty="0"/>
              <a:t>C</a:t>
            </a:r>
            <a:r>
              <a:rPr lang="vi-VN" dirty="0"/>
              <a:t> TAC TOE</a:t>
            </a:r>
          </a:p>
        </p:txBody>
      </p:sp>
      <p:sp>
        <p:nvSpPr>
          <p:cNvPr id="1788" name="Google Shape;1788;p35"/>
          <p:cNvSpPr/>
          <p:nvPr/>
        </p:nvSpPr>
        <p:spPr>
          <a:xfrm>
            <a:off x="5212102" y="3412458"/>
            <a:ext cx="2188211" cy="334594"/>
          </a:xfrm>
          <a:prstGeom prst="rect">
            <a:avLst/>
          </a:prstGeom>
        </p:spPr>
        <p:txBody>
          <a:bodyPr>
            <a:prstTxWarp prst="textPlain">
              <a:avLst/>
            </a:prstTxWarp>
          </a:bodyPr>
          <a:lstStyle/>
          <a:p>
            <a:pPr algn="ctr" defTabSz="1219200">
              <a:buClr>
                <a:srgbClr val="000000"/>
              </a:buClr>
            </a:pPr>
            <a:r>
              <a:rPr lang="vi-VN" sz="1865" b="1" i="1" kern="0">
                <a:ln w="9525" cap="flat" cmpd="sng">
                  <a:solidFill>
                    <a:srgbClr val="0E6790"/>
                  </a:solidFill>
                  <a:prstDash val="solid"/>
                  <a:round/>
                  <a:headEnd type="none" w="sm" len="sm"/>
                  <a:tailEnd type="none" w="sm" len="sm"/>
                </a:ln>
                <a:solidFill>
                  <a:srgbClr val="FFFFFF"/>
                </a:solidFill>
                <a:latin typeface="Zen Dots"/>
                <a:cs typeface="Arial" panose="020B0604020202020204"/>
                <a:sym typeface="Arial" panose="020B0604020202020204"/>
              </a:rPr>
              <a:t>GROUP 11</a:t>
            </a:r>
            <a:endParaRPr sz="1865" b="1" i="1" kern="0">
              <a:ln w="9525" cap="flat" cmpd="sng">
                <a:solidFill>
                  <a:srgbClr val="0E6790"/>
                </a:solidFill>
                <a:prstDash val="solid"/>
                <a:round/>
                <a:headEnd type="none" w="sm" len="sm"/>
                <a:tailEnd type="none" w="sm" len="sm"/>
              </a:ln>
              <a:solidFill>
                <a:srgbClr val="FFFFFF"/>
              </a:solidFill>
              <a:latin typeface="Zen Dots"/>
              <a:cs typeface="Arial" panose="020B0604020202020204"/>
              <a:sym typeface="Arial" panose="020B0604020202020204"/>
            </a:endParaRPr>
          </a:p>
        </p:txBody>
      </p:sp>
      <p:grpSp>
        <p:nvGrpSpPr>
          <p:cNvPr id="1789" name="Google Shape;1789;p35"/>
          <p:cNvGrpSpPr/>
          <p:nvPr/>
        </p:nvGrpSpPr>
        <p:grpSpPr>
          <a:xfrm>
            <a:off x="1072587" y="4708799"/>
            <a:ext cx="890243" cy="890243"/>
            <a:chOff x="9011850" y="1484962"/>
            <a:chExt cx="552900" cy="552900"/>
          </a:xfrm>
        </p:grpSpPr>
        <p:pic>
          <p:nvPicPr>
            <p:cNvPr id="1790" name="Google Shape;1790;p35"/>
            <p:cNvPicPr preferRelativeResize="0"/>
            <p:nvPr/>
          </p:nvPicPr>
          <p:blipFill>
            <a:blip r:embed="rId3"/>
            <a:stretch>
              <a:fillRect/>
            </a:stretch>
          </p:blipFill>
          <p:spPr>
            <a:xfrm>
              <a:off x="9011850" y="1484962"/>
              <a:ext cx="552900" cy="552900"/>
            </a:xfrm>
            <a:prstGeom prst="rect">
              <a:avLst/>
            </a:prstGeom>
            <a:noFill/>
            <a:ln>
              <a:noFill/>
            </a:ln>
          </p:spPr>
        </p:pic>
        <p:pic>
          <p:nvPicPr>
            <p:cNvPr id="1791" name="Google Shape;1791;p35"/>
            <p:cNvPicPr preferRelativeResize="0"/>
            <p:nvPr/>
          </p:nvPicPr>
          <p:blipFill>
            <a:blip r:embed="rId3"/>
            <a:stretch>
              <a:fillRect/>
            </a:stretch>
          </p:blipFill>
          <p:spPr>
            <a:xfrm>
              <a:off x="9011850" y="1484962"/>
              <a:ext cx="552900" cy="552900"/>
            </a:xfrm>
            <a:prstGeom prst="rect">
              <a:avLst/>
            </a:prstGeom>
            <a:noFill/>
            <a:ln>
              <a:noFill/>
            </a:ln>
          </p:spPr>
        </p:pic>
        <p:pic>
          <p:nvPicPr>
            <p:cNvPr id="1792" name="Google Shape;1792;p35"/>
            <p:cNvPicPr preferRelativeResize="0"/>
            <p:nvPr/>
          </p:nvPicPr>
          <p:blipFill>
            <a:blip r:embed="rId3"/>
            <a:stretch>
              <a:fillRect/>
            </a:stretch>
          </p:blipFill>
          <p:spPr>
            <a:xfrm>
              <a:off x="9011850" y="1484962"/>
              <a:ext cx="552900" cy="552900"/>
            </a:xfrm>
            <a:prstGeom prst="rect">
              <a:avLst/>
            </a:prstGeom>
            <a:noFill/>
            <a:ln>
              <a:noFill/>
            </a:ln>
          </p:spPr>
        </p:pic>
        <p:pic>
          <p:nvPicPr>
            <p:cNvPr id="1793" name="Google Shape;1793;p35"/>
            <p:cNvPicPr preferRelativeResize="0"/>
            <p:nvPr/>
          </p:nvPicPr>
          <p:blipFill>
            <a:blip r:embed="rId3"/>
            <a:stretch>
              <a:fillRect/>
            </a:stretch>
          </p:blipFill>
          <p:spPr>
            <a:xfrm>
              <a:off x="9011850" y="1484962"/>
              <a:ext cx="552900" cy="552900"/>
            </a:xfrm>
            <a:prstGeom prst="rect">
              <a:avLst/>
            </a:prstGeom>
            <a:noFill/>
            <a:ln>
              <a:noFill/>
            </a:ln>
          </p:spPr>
        </p:pic>
      </p:grpSp>
      <p:sp>
        <p:nvSpPr>
          <p:cNvPr id="1794" name="Google Shape;1794;p35"/>
          <p:cNvSpPr/>
          <p:nvPr/>
        </p:nvSpPr>
        <p:spPr>
          <a:xfrm>
            <a:off x="3290423" y="3650475"/>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1795" name="Google Shape;1795;p35"/>
          <p:cNvSpPr/>
          <p:nvPr/>
        </p:nvSpPr>
        <p:spPr>
          <a:xfrm>
            <a:off x="8695565" y="4374375"/>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grpSp>
        <p:nvGrpSpPr>
          <p:cNvPr id="1796" name="Google Shape;1796;p35"/>
          <p:cNvGrpSpPr/>
          <p:nvPr/>
        </p:nvGrpSpPr>
        <p:grpSpPr>
          <a:xfrm>
            <a:off x="2681933" y="301000"/>
            <a:ext cx="1053617" cy="890269"/>
            <a:chOff x="2011449" y="225750"/>
            <a:chExt cx="790213" cy="667702"/>
          </a:xfrm>
        </p:grpSpPr>
        <p:pic>
          <p:nvPicPr>
            <p:cNvPr id="1797" name="Google Shape;1797;p35"/>
            <p:cNvPicPr preferRelativeResize="0"/>
            <p:nvPr/>
          </p:nvPicPr>
          <p:blipFill rotWithShape="1">
            <a:blip r:embed="rId4"/>
            <a:srcRect t="4915"/>
            <a:stretch>
              <a:fillRect/>
            </a:stretch>
          </p:blipFill>
          <p:spPr>
            <a:xfrm>
              <a:off x="2099438" y="225750"/>
              <a:ext cx="702225" cy="667702"/>
            </a:xfrm>
            <a:prstGeom prst="rect">
              <a:avLst/>
            </a:prstGeom>
            <a:noFill/>
            <a:ln>
              <a:noFill/>
            </a:ln>
            <a:effectLst>
              <a:outerShdw blurRad="157163" dist="104775" dir="3180000" algn="bl" rotWithShape="0">
                <a:srgbClr val="0E6790">
                  <a:alpha val="62000"/>
                </a:srgbClr>
              </a:outerShdw>
            </a:effectLst>
          </p:spPr>
        </p:pic>
        <p:grpSp>
          <p:nvGrpSpPr>
            <p:cNvPr id="1798" name="Google Shape;1798;p35"/>
            <p:cNvGrpSpPr/>
            <p:nvPr/>
          </p:nvGrpSpPr>
          <p:grpSpPr>
            <a:xfrm>
              <a:off x="2011449" y="446025"/>
              <a:ext cx="785500" cy="283075"/>
              <a:chOff x="2011449" y="446025"/>
              <a:chExt cx="785500" cy="283075"/>
            </a:xfrm>
          </p:grpSpPr>
          <p:sp>
            <p:nvSpPr>
              <p:cNvPr id="1799" name="Google Shape;1799;p35"/>
              <p:cNvSpPr/>
              <p:nvPr/>
            </p:nvSpPr>
            <p:spPr>
              <a:xfrm>
                <a:off x="2011449" y="446025"/>
                <a:ext cx="785500" cy="169975"/>
              </a:xfrm>
              <a:custGeom>
                <a:avLst/>
                <a:gdLst/>
                <a:ahLst/>
                <a:cxnLst/>
                <a:rect l="l" t="t" r="r" b="b"/>
                <a:pathLst>
                  <a:path w="31420" h="6799" extrusionOk="0">
                    <a:moveTo>
                      <a:pt x="5219" y="0"/>
                    </a:moveTo>
                    <a:cubicBezTo>
                      <a:pt x="4696" y="65"/>
                      <a:pt x="2948" y="65"/>
                      <a:pt x="2082" y="392"/>
                    </a:cubicBezTo>
                    <a:cubicBezTo>
                      <a:pt x="1216" y="719"/>
                      <a:pt x="154" y="1422"/>
                      <a:pt x="23" y="1961"/>
                    </a:cubicBezTo>
                    <a:cubicBezTo>
                      <a:pt x="-108" y="2500"/>
                      <a:pt x="318" y="3055"/>
                      <a:pt x="1298" y="3627"/>
                    </a:cubicBezTo>
                    <a:cubicBezTo>
                      <a:pt x="2278" y="4199"/>
                      <a:pt x="3667" y="4869"/>
                      <a:pt x="5905" y="5392"/>
                    </a:cubicBezTo>
                    <a:cubicBezTo>
                      <a:pt x="8143" y="5915"/>
                      <a:pt x="11508" y="6633"/>
                      <a:pt x="14727" y="6764"/>
                    </a:cubicBezTo>
                    <a:cubicBezTo>
                      <a:pt x="17946" y="6895"/>
                      <a:pt x="22521" y="6650"/>
                      <a:pt x="25217" y="6176"/>
                    </a:cubicBezTo>
                    <a:cubicBezTo>
                      <a:pt x="27913" y="5702"/>
                      <a:pt x="29971" y="4607"/>
                      <a:pt x="30902" y="3921"/>
                    </a:cubicBezTo>
                    <a:cubicBezTo>
                      <a:pt x="31833" y="3235"/>
                      <a:pt x="31327" y="2500"/>
                      <a:pt x="30804" y="2059"/>
                    </a:cubicBezTo>
                    <a:cubicBezTo>
                      <a:pt x="30281" y="1618"/>
                      <a:pt x="28272" y="1406"/>
                      <a:pt x="27765" y="1275"/>
                    </a:cubicBezTo>
                  </a:path>
                </a:pathLst>
              </a:custGeom>
              <a:noFill/>
              <a:ln w="9525" cap="flat" cmpd="sng">
                <a:solidFill>
                  <a:srgbClr val="0E6790"/>
                </a:solidFill>
                <a:prstDash val="solid"/>
                <a:round/>
                <a:headEnd type="none" w="med" len="med"/>
                <a:tailEnd type="none" w="med" len="med"/>
              </a:ln>
            </p:spPr>
          </p:sp>
          <p:sp>
            <p:nvSpPr>
              <p:cNvPr id="1800" name="Google Shape;1800;p35"/>
              <p:cNvSpPr/>
              <p:nvPr/>
            </p:nvSpPr>
            <p:spPr>
              <a:xfrm>
                <a:off x="2011449" y="509750"/>
                <a:ext cx="784925" cy="165625"/>
              </a:xfrm>
              <a:custGeom>
                <a:avLst/>
                <a:gdLst/>
                <a:ahLst/>
                <a:cxnLst/>
                <a:rect l="l" t="t" r="r" b="b"/>
                <a:pathLst>
                  <a:path w="31397" h="6625" extrusionOk="0">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w="9525" cap="flat" cmpd="sng">
                <a:solidFill>
                  <a:srgbClr val="0E6790"/>
                </a:solidFill>
                <a:prstDash val="solid"/>
                <a:round/>
                <a:headEnd type="none" w="med" len="med"/>
                <a:tailEnd type="none" w="med" len="med"/>
              </a:ln>
            </p:spPr>
          </p:sp>
          <p:sp>
            <p:nvSpPr>
              <p:cNvPr id="1801" name="Google Shape;1801;p35"/>
              <p:cNvSpPr/>
              <p:nvPr/>
            </p:nvSpPr>
            <p:spPr>
              <a:xfrm>
                <a:off x="2011450" y="563475"/>
                <a:ext cx="765773" cy="165625"/>
              </a:xfrm>
              <a:custGeom>
                <a:avLst/>
                <a:gdLst/>
                <a:ahLst/>
                <a:cxnLst/>
                <a:rect l="l" t="t" r="r" b="b"/>
                <a:pathLst>
                  <a:path w="31397" h="6625" extrusionOk="0">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w="9525" cap="flat" cmpd="sng">
                <a:solidFill>
                  <a:srgbClr val="0E6790"/>
                </a:solidFill>
                <a:prstDash val="solid"/>
                <a:round/>
                <a:headEnd type="none" w="med" len="med"/>
                <a:tailEnd type="none" w="med" len="med"/>
              </a:ln>
            </p:spPr>
          </p:sp>
        </p:grpSp>
      </p:grpSp>
      <p:grpSp>
        <p:nvGrpSpPr>
          <p:cNvPr id="1802" name="Google Shape;1802;p35"/>
          <p:cNvGrpSpPr/>
          <p:nvPr/>
        </p:nvGrpSpPr>
        <p:grpSpPr>
          <a:xfrm flipH="1">
            <a:off x="9264775" y="3914305"/>
            <a:ext cx="2358732" cy="2394133"/>
            <a:chOff x="7374951" y="493051"/>
            <a:chExt cx="1769049" cy="1795600"/>
          </a:xfrm>
        </p:grpSpPr>
        <p:pic>
          <p:nvPicPr>
            <p:cNvPr id="1803" name="Google Shape;1803;p35"/>
            <p:cNvPicPr preferRelativeResize="0"/>
            <p:nvPr/>
          </p:nvPicPr>
          <p:blipFill rotWithShape="1">
            <a:blip r:embed="rId5"/>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1804" name="Google Shape;1804;p35"/>
            <p:cNvGrpSpPr/>
            <p:nvPr/>
          </p:nvGrpSpPr>
          <p:grpSpPr>
            <a:xfrm>
              <a:off x="8164220" y="1199575"/>
              <a:ext cx="615289" cy="284475"/>
              <a:chOff x="1791515" y="444625"/>
              <a:chExt cx="963345" cy="284475"/>
            </a:xfrm>
          </p:grpSpPr>
          <p:sp>
            <p:nvSpPr>
              <p:cNvPr id="1805" name="Google Shape;1805;p35"/>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a:effectLst>
                <a:outerShdw blurRad="57150" dist="19050" dir="5400000" algn="bl" rotWithShape="0">
                  <a:srgbClr val="000000">
                    <a:alpha val="50000"/>
                  </a:srgbClr>
                </a:outerShdw>
              </a:effectLst>
            </p:spPr>
          </p:sp>
          <p:sp>
            <p:nvSpPr>
              <p:cNvPr id="1806" name="Google Shape;1806;p35"/>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a:effectLst>
                <a:outerShdw blurRad="57150" dist="19050" dir="5400000" algn="bl" rotWithShape="0">
                  <a:srgbClr val="000000">
                    <a:alpha val="50000"/>
                  </a:srgbClr>
                </a:outerShdw>
              </a:effectLst>
            </p:spPr>
          </p:sp>
          <p:sp>
            <p:nvSpPr>
              <p:cNvPr id="1807" name="Google Shape;1807;p35"/>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a:effectLst>
                <a:outerShdw blurRad="57150" dist="19050" dir="5400000" algn="bl" rotWithShape="0">
                  <a:srgbClr val="000000">
                    <a:alpha val="50000"/>
                  </a:srgbClr>
                </a:outerShdw>
              </a:effectLst>
            </p:spPr>
          </p:sp>
        </p:grpSp>
      </p:grpSp>
      <p:pic>
        <p:nvPicPr>
          <p:cNvPr id="1808" name="Google Shape;1808;p35"/>
          <p:cNvPicPr preferRelativeResize="0"/>
          <p:nvPr/>
        </p:nvPicPr>
        <p:blipFill rotWithShape="1">
          <a:blip r:embed="rId5"/>
          <a:srcRect t="6061" b="8687"/>
          <a:stretch>
            <a:fillRect/>
          </a:stretch>
        </p:blipFill>
        <p:spPr>
          <a:xfrm rot="7611348">
            <a:off x="10119761" y="1049831"/>
            <a:ext cx="1785744" cy="1609275"/>
          </a:xfrm>
          <a:prstGeom prst="rect">
            <a:avLst/>
          </a:prstGeom>
          <a:noFill/>
          <a:ln>
            <a:noFill/>
          </a:ln>
          <a:effectLst>
            <a:outerShdw blurRad="142875" dist="76200" dir="5400000" algn="bl" rotWithShape="0">
              <a:srgbClr val="0E6790">
                <a:alpha val="82000"/>
              </a:srgbClr>
            </a:outerShdw>
          </a:effectLst>
        </p:spPr>
      </p:pic>
      <p:pic>
        <p:nvPicPr>
          <p:cNvPr id="4" name="Picture 3" descr="XO"/>
          <p:cNvPicPr>
            <a:picLocks noChangeAspect="1"/>
          </p:cNvPicPr>
          <p:nvPr/>
        </p:nvPicPr>
        <p:blipFill>
          <a:blip r:embed="rId6">
            <a:extLst>
              <a:ext uri="{BEBA8EAE-BF5A-486C-A8C5-ECC9F3942E4B}">
                <a14:imgProps xmlns:a14="http://schemas.microsoft.com/office/drawing/2010/main">
                  <a14:imgLayer r:embed="rId7">
                    <a14:imgEffect>
                      <a14:backgroundRemoval t="0" b="100000" l="435" r="100000"/>
                    </a14:imgEffect>
                  </a14:imgLayer>
                </a14:imgProps>
              </a:ext>
            </a:extLst>
          </a:blip>
          <a:stretch>
            <a:fillRect/>
          </a:stretch>
        </p:blipFill>
        <p:spPr>
          <a:xfrm>
            <a:off x="4042328" y="4050931"/>
            <a:ext cx="3142939" cy="17844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3"/>
        <p:cNvGrpSpPr/>
        <p:nvPr/>
      </p:nvGrpSpPr>
      <p:grpSpPr>
        <a:xfrm>
          <a:off x="0" y="0"/>
          <a:ext cx="0" cy="0"/>
          <a:chOff x="0" y="0"/>
          <a:chExt cx="0" cy="0"/>
        </a:xfrm>
      </p:grpSpPr>
      <p:sp>
        <p:nvSpPr>
          <p:cNvPr id="1844" name="Google Shape;1844;p38"/>
          <p:cNvSpPr txBox="1">
            <a:spLocks noGrp="1"/>
          </p:cNvSpPr>
          <p:nvPr>
            <p:ph type="title" idx="2"/>
          </p:nvPr>
        </p:nvSpPr>
        <p:spPr>
          <a:xfrm>
            <a:off x="960000" y="2745213"/>
            <a:ext cx="3115200" cy="420400"/>
          </a:xfrm>
          <a:prstGeom prst="rect">
            <a:avLst/>
          </a:prstGeom>
        </p:spPr>
        <p:txBody>
          <a:bodyPr spcFirstLastPara="1" wrap="square" lIns="121900" tIns="0" rIns="121900" bIns="0" anchor="b" anchorCtr="0">
            <a:noAutofit/>
          </a:bodyPr>
          <a:lstStyle/>
          <a:p>
            <a:r>
              <a:rPr lang="vi-VN" sz="2600"/>
              <a:t>Giới thiệu đề tài</a:t>
            </a:r>
            <a:endParaRPr sz="2600"/>
          </a:p>
        </p:txBody>
      </p:sp>
      <p:sp>
        <p:nvSpPr>
          <p:cNvPr id="1846" name="Google Shape;1846;p38"/>
          <p:cNvSpPr txBox="1">
            <a:spLocks noGrp="1"/>
          </p:cNvSpPr>
          <p:nvPr>
            <p:ph type="title" idx="21"/>
          </p:nvPr>
        </p:nvSpPr>
        <p:spPr>
          <a:xfrm>
            <a:off x="960000" y="744631"/>
            <a:ext cx="10272000" cy="846000"/>
          </a:xfrm>
          <a:prstGeom prst="rect">
            <a:avLst/>
          </a:prstGeom>
        </p:spPr>
        <p:txBody>
          <a:bodyPr spcFirstLastPara="1" wrap="square" lIns="121900" tIns="121900" rIns="121900" bIns="121900" anchor="t" anchorCtr="0">
            <a:noAutofit/>
          </a:bodyPr>
          <a:lstStyle/>
          <a:p>
            <a:r>
              <a:rPr lang="vi-VN"/>
              <a:t>Nội Dung Thuyết Trình</a:t>
            </a:r>
            <a:endParaRPr>
              <a:solidFill>
                <a:schemeClr val="lt2"/>
              </a:solidFill>
            </a:endParaRPr>
          </a:p>
        </p:txBody>
      </p:sp>
      <p:sp>
        <p:nvSpPr>
          <p:cNvPr id="1847" name="Google Shape;1847;p38"/>
          <p:cNvSpPr txBox="1">
            <a:spLocks noGrp="1"/>
          </p:cNvSpPr>
          <p:nvPr>
            <p:ph type="title" idx="4"/>
          </p:nvPr>
        </p:nvSpPr>
        <p:spPr>
          <a:xfrm>
            <a:off x="960000" y="4854002"/>
            <a:ext cx="3115200" cy="420400"/>
          </a:xfrm>
          <a:prstGeom prst="rect">
            <a:avLst/>
          </a:prstGeom>
        </p:spPr>
        <p:txBody>
          <a:bodyPr spcFirstLastPara="1" wrap="square" lIns="121900" tIns="0" rIns="121900" bIns="0" anchor="b" anchorCtr="0">
            <a:noAutofit/>
          </a:bodyPr>
          <a:lstStyle/>
          <a:p>
            <a:pPr>
              <a:buClr>
                <a:schemeClr val="dk1"/>
              </a:buClr>
              <a:buSzPts val="1100"/>
            </a:pPr>
            <a:r>
              <a:rPr lang="vi-VN" sz="2600" dirty="0"/>
              <a:t>Ti</a:t>
            </a:r>
            <a:r>
              <a:rPr lang="en-US" sz="2600" dirty="0"/>
              <a:t>c</a:t>
            </a:r>
            <a:r>
              <a:rPr lang="vi-VN" sz="2600" dirty="0"/>
              <a:t> Tac Toe</a:t>
            </a:r>
            <a:endParaRPr sz="2600" dirty="0"/>
          </a:p>
        </p:txBody>
      </p:sp>
      <p:sp>
        <p:nvSpPr>
          <p:cNvPr id="1849" name="Google Shape;1849;p38"/>
          <p:cNvSpPr txBox="1">
            <a:spLocks noGrp="1"/>
          </p:cNvSpPr>
          <p:nvPr>
            <p:ph type="title" idx="7"/>
          </p:nvPr>
        </p:nvSpPr>
        <p:spPr>
          <a:xfrm>
            <a:off x="4538345" y="2740023"/>
            <a:ext cx="3115310" cy="420128"/>
          </a:xfrm>
          <a:prstGeom prst="rect">
            <a:avLst/>
          </a:prstGeom>
        </p:spPr>
        <p:txBody>
          <a:bodyPr spcFirstLastPara="1" wrap="square" lIns="121900" tIns="0" rIns="121900" bIns="0" anchor="b" anchorCtr="0">
            <a:noAutofit/>
          </a:bodyPr>
          <a:lstStyle/>
          <a:p>
            <a:r>
              <a:rPr lang="vi-VN" sz="2600"/>
              <a:t>Thuật toán Minimax</a:t>
            </a:r>
            <a:endParaRPr sz="2600"/>
          </a:p>
        </p:txBody>
      </p:sp>
      <p:sp>
        <p:nvSpPr>
          <p:cNvPr id="1851" name="Google Shape;1851;p38"/>
          <p:cNvSpPr txBox="1">
            <a:spLocks noGrp="1"/>
          </p:cNvSpPr>
          <p:nvPr>
            <p:ph type="title" idx="13"/>
          </p:nvPr>
        </p:nvSpPr>
        <p:spPr>
          <a:xfrm>
            <a:off x="4538345" y="4751765"/>
            <a:ext cx="3115310" cy="541655"/>
          </a:xfrm>
          <a:prstGeom prst="rect">
            <a:avLst/>
          </a:prstGeom>
        </p:spPr>
        <p:txBody>
          <a:bodyPr spcFirstLastPara="1" wrap="square" lIns="121900" tIns="0" rIns="121900" bIns="0" anchor="b" anchorCtr="0">
            <a:noAutofit/>
          </a:bodyPr>
          <a:lstStyle/>
          <a:p>
            <a:r>
              <a:rPr lang="vi-VN" sz="2600"/>
              <a:t>Tổng kết</a:t>
            </a:r>
            <a:endParaRPr sz="2600"/>
          </a:p>
        </p:txBody>
      </p:sp>
      <p:sp>
        <p:nvSpPr>
          <p:cNvPr id="1853" name="Google Shape;1853;p38"/>
          <p:cNvSpPr txBox="1">
            <a:spLocks noGrp="1"/>
          </p:cNvSpPr>
          <p:nvPr>
            <p:ph type="title" idx="16"/>
          </p:nvPr>
        </p:nvSpPr>
        <p:spPr>
          <a:xfrm>
            <a:off x="8116570" y="2618740"/>
            <a:ext cx="3115310" cy="541411"/>
          </a:xfrm>
          <a:prstGeom prst="rect">
            <a:avLst/>
          </a:prstGeom>
        </p:spPr>
        <p:txBody>
          <a:bodyPr spcFirstLastPara="1" wrap="square" lIns="121900" tIns="0" rIns="121900" bIns="0" anchor="b" anchorCtr="0">
            <a:noAutofit/>
          </a:bodyPr>
          <a:lstStyle/>
          <a:p>
            <a:r>
              <a:rPr lang="vi-VN" sz="2600"/>
              <a:t>Cắt tỉa Alpha-Beta</a:t>
            </a:r>
            <a:endParaRPr sz="2600"/>
          </a:p>
        </p:txBody>
      </p:sp>
      <p:pic>
        <p:nvPicPr>
          <p:cNvPr id="1857" name="Google Shape;1857;p38"/>
          <p:cNvPicPr preferRelativeResize="0"/>
          <p:nvPr/>
        </p:nvPicPr>
        <p:blipFill rotWithShape="1">
          <a:blip r:embed="rId3"/>
          <a:srcRect l="12492" t="18400" r="12342" b="12005"/>
          <a:stretch>
            <a:fillRect/>
          </a:stretch>
        </p:blipFill>
        <p:spPr>
          <a:xfrm>
            <a:off x="-642441" y="3905999"/>
            <a:ext cx="1602445" cy="1483599"/>
          </a:xfrm>
          <a:prstGeom prst="rect">
            <a:avLst/>
          </a:prstGeom>
          <a:noFill/>
          <a:ln>
            <a:noFill/>
          </a:ln>
        </p:spPr>
      </p:pic>
      <p:sp>
        <p:nvSpPr>
          <p:cNvPr id="1858" name="Google Shape;1858;p38"/>
          <p:cNvSpPr/>
          <p:nvPr/>
        </p:nvSpPr>
        <p:spPr>
          <a:xfrm>
            <a:off x="2021586" y="1927165"/>
            <a:ext cx="992028" cy="513800"/>
          </a:xfrm>
          <a:prstGeom prst="rect">
            <a:avLst/>
          </a:prstGeom>
        </p:spPr>
        <p:txBody>
          <a:bodyPr>
            <a:prstTxWarp prst="textPlain">
              <a:avLst/>
            </a:prstTxWarp>
          </a:bodyPr>
          <a:lstStyle/>
          <a:p>
            <a:pPr algn="ctr" defTabSz="1219200">
              <a:buClr>
                <a:srgbClr val="000000"/>
              </a:buClr>
            </a:pPr>
            <a:r>
              <a:rPr sz="1865" b="1" i="1" kern="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rPr>
              <a:t>01</a:t>
            </a:r>
          </a:p>
        </p:txBody>
      </p:sp>
      <p:sp>
        <p:nvSpPr>
          <p:cNvPr id="1859" name="Google Shape;1859;p38"/>
          <p:cNvSpPr/>
          <p:nvPr/>
        </p:nvSpPr>
        <p:spPr>
          <a:xfrm>
            <a:off x="5450278" y="1927165"/>
            <a:ext cx="1291445" cy="513800"/>
          </a:xfrm>
          <a:prstGeom prst="rect">
            <a:avLst/>
          </a:prstGeom>
        </p:spPr>
        <p:txBody>
          <a:bodyPr>
            <a:prstTxWarp prst="textPlain">
              <a:avLst/>
            </a:prstTxWarp>
          </a:bodyPr>
          <a:lstStyle/>
          <a:p>
            <a:pPr algn="ctr" defTabSz="1219200">
              <a:buClr>
                <a:srgbClr val="000000"/>
              </a:buClr>
            </a:pPr>
            <a:r>
              <a:rPr sz="1865" b="1" i="1" kern="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rPr>
              <a:t>02</a:t>
            </a:r>
          </a:p>
        </p:txBody>
      </p:sp>
      <p:sp>
        <p:nvSpPr>
          <p:cNvPr id="1860" name="Google Shape;1860;p38"/>
          <p:cNvSpPr/>
          <p:nvPr/>
        </p:nvSpPr>
        <p:spPr>
          <a:xfrm>
            <a:off x="9028009" y="1927165"/>
            <a:ext cx="1292785" cy="513800"/>
          </a:xfrm>
          <a:prstGeom prst="rect">
            <a:avLst/>
          </a:prstGeom>
        </p:spPr>
        <p:txBody>
          <a:bodyPr>
            <a:prstTxWarp prst="textPlain">
              <a:avLst/>
            </a:prstTxWarp>
          </a:bodyPr>
          <a:lstStyle/>
          <a:p>
            <a:pPr algn="ctr" defTabSz="1219200">
              <a:buClr>
                <a:srgbClr val="000000"/>
              </a:buClr>
            </a:pPr>
            <a:r>
              <a:rPr sz="1865" b="1" i="1" kern="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rPr>
              <a:t>03</a:t>
            </a:r>
          </a:p>
        </p:txBody>
      </p:sp>
      <p:sp>
        <p:nvSpPr>
          <p:cNvPr id="1861" name="Google Shape;1861;p38"/>
          <p:cNvSpPr/>
          <p:nvPr/>
        </p:nvSpPr>
        <p:spPr>
          <a:xfrm>
            <a:off x="1855133" y="4112787"/>
            <a:ext cx="1324937" cy="513800"/>
          </a:xfrm>
          <a:prstGeom prst="rect">
            <a:avLst/>
          </a:prstGeom>
        </p:spPr>
        <p:txBody>
          <a:bodyPr>
            <a:prstTxWarp prst="textPlain">
              <a:avLst/>
            </a:prstTxWarp>
          </a:bodyPr>
          <a:lstStyle/>
          <a:p>
            <a:pPr algn="ctr" defTabSz="1219200">
              <a:buClr>
                <a:srgbClr val="000000"/>
              </a:buClr>
            </a:pPr>
            <a:r>
              <a:rPr sz="1865" b="1" i="1" kern="0" dirty="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rPr>
              <a:t>04</a:t>
            </a:r>
          </a:p>
        </p:txBody>
      </p:sp>
      <p:sp>
        <p:nvSpPr>
          <p:cNvPr id="1862" name="Google Shape;1862;p38"/>
          <p:cNvSpPr/>
          <p:nvPr/>
        </p:nvSpPr>
        <p:spPr>
          <a:xfrm>
            <a:off x="5440566" y="4112787"/>
            <a:ext cx="1310871" cy="513800"/>
          </a:xfrm>
          <a:prstGeom prst="rect">
            <a:avLst/>
          </a:prstGeom>
        </p:spPr>
        <p:txBody>
          <a:bodyPr>
            <a:prstTxWarp prst="textPlain">
              <a:avLst/>
            </a:prstTxWarp>
          </a:bodyPr>
          <a:lstStyle/>
          <a:p>
            <a:pPr algn="ctr" defTabSz="1219200">
              <a:buClr>
                <a:srgbClr val="000000"/>
              </a:buClr>
            </a:pPr>
            <a:r>
              <a:rPr sz="1865" b="1" i="1" kern="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rPr>
              <a:t>05</a:t>
            </a:r>
          </a:p>
        </p:txBody>
      </p:sp>
      <p:sp>
        <p:nvSpPr>
          <p:cNvPr id="1864" name="Google Shape;1864;p38"/>
          <p:cNvSpPr/>
          <p:nvPr/>
        </p:nvSpPr>
        <p:spPr>
          <a:xfrm>
            <a:off x="390800" y="860717"/>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1865" name="Google Shape;1865;p38"/>
          <p:cNvSpPr/>
          <p:nvPr/>
        </p:nvSpPr>
        <p:spPr>
          <a:xfrm>
            <a:off x="7547537" y="291345"/>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pic>
        <p:nvPicPr>
          <p:cNvPr id="1866" name="Google Shape;1866;p38"/>
          <p:cNvPicPr preferRelativeResize="0"/>
          <p:nvPr/>
        </p:nvPicPr>
        <p:blipFill rotWithShape="1">
          <a:blip r:embed="rId4"/>
          <a:srcRect t="6061" b="8687"/>
          <a:stretch>
            <a:fillRect/>
          </a:stretch>
        </p:blipFill>
        <p:spPr>
          <a:xfrm rot="5728707">
            <a:off x="9865595" y="340697"/>
            <a:ext cx="1785744" cy="1609275"/>
          </a:xfrm>
          <a:prstGeom prst="rect">
            <a:avLst/>
          </a:prstGeom>
          <a:noFill/>
          <a:ln>
            <a:noFill/>
          </a:ln>
          <a:effectLst>
            <a:outerShdw blurRad="142875" dist="76200" dir="5400000" algn="bl" rotWithShape="0">
              <a:srgbClr val="0E6790">
                <a:alpha val="82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901" name="Google Shape;1901;p41"/>
          <p:cNvSpPr txBox="1">
            <a:spLocks noGrp="1"/>
          </p:cNvSpPr>
          <p:nvPr>
            <p:ph type="title" idx="2"/>
          </p:nvPr>
        </p:nvSpPr>
        <p:spPr>
          <a:xfrm>
            <a:off x="3188970" y="3716020"/>
            <a:ext cx="5813425" cy="965835"/>
          </a:xfrm>
          <a:prstGeom prst="rect">
            <a:avLst/>
          </a:prstGeom>
        </p:spPr>
        <p:txBody>
          <a:bodyPr spcFirstLastPara="1" wrap="square" lIns="121900" tIns="121900" rIns="121900" bIns="121900" anchor="b" anchorCtr="0">
            <a:noAutofit/>
          </a:bodyPr>
          <a:lstStyle/>
          <a:p>
            <a:r>
              <a:rPr lang="vi-VN" sz="4600"/>
              <a:t>Giới thiệu đề tài</a:t>
            </a:r>
            <a:endParaRPr sz="4600"/>
          </a:p>
        </p:txBody>
      </p:sp>
      <p:pic>
        <p:nvPicPr>
          <p:cNvPr id="1903" name="Google Shape;1903;p41"/>
          <p:cNvPicPr preferRelativeResize="0"/>
          <p:nvPr/>
        </p:nvPicPr>
        <p:blipFill rotWithShape="1">
          <a:blip r:embed="rId3"/>
          <a:srcRect l="12492" t="18400" r="12342" b="12005"/>
          <a:stretch>
            <a:fillRect/>
          </a:stretch>
        </p:blipFill>
        <p:spPr>
          <a:xfrm>
            <a:off x="1216001" y="485311"/>
            <a:ext cx="1936033" cy="1792488"/>
          </a:xfrm>
          <a:prstGeom prst="rect">
            <a:avLst/>
          </a:prstGeom>
          <a:noFill/>
          <a:ln>
            <a:noFill/>
          </a:ln>
        </p:spPr>
      </p:pic>
      <p:pic>
        <p:nvPicPr>
          <p:cNvPr id="1904" name="Google Shape;1904;p41"/>
          <p:cNvPicPr preferRelativeResize="0"/>
          <p:nvPr/>
        </p:nvPicPr>
        <p:blipFill rotWithShape="1">
          <a:blip r:embed="rId4"/>
          <a:srcRect t="4915"/>
          <a:stretch>
            <a:fillRect/>
          </a:stretch>
        </p:blipFill>
        <p:spPr>
          <a:xfrm>
            <a:off x="9197834" y="4872300"/>
            <a:ext cx="2662268" cy="2531400"/>
          </a:xfrm>
          <a:prstGeom prst="rect">
            <a:avLst/>
          </a:prstGeom>
          <a:noFill/>
          <a:ln>
            <a:noFill/>
          </a:ln>
        </p:spPr>
      </p:pic>
      <p:sp>
        <p:nvSpPr>
          <p:cNvPr id="1905" name="Google Shape;1905;p41"/>
          <p:cNvSpPr/>
          <p:nvPr/>
        </p:nvSpPr>
        <p:spPr>
          <a:xfrm>
            <a:off x="4974266" y="2369534"/>
            <a:ext cx="2243468" cy="1161967"/>
          </a:xfrm>
          <a:prstGeom prst="rect">
            <a:avLst/>
          </a:prstGeom>
        </p:spPr>
        <p:txBody>
          <a:bodyPr>
            <a:prstTxWarp prst="textPlain">
              <a:avLst/>
            </a:prstTxWarp>
          </a:bodyPr>
          <a:lstStyle/>
          <a:p>
            <a:pPr algn="ctr" defTabSz="1219200">
              <a:buClr>
                <a:srgbClr val="000000"/>
              </a:buClr>
            </a:pPr>
            <a:r>
              <a:rPr sz="1865" b="1" i="1" kern="0">
                <a:ln w="9525" cap="flat" cmpd="sng">
                  <a:solidFill>
                    <a:srgbClr val="0E6790"/>
                  </a:solidFill>
                  <a:prstDash val="solid"/>
                  <a:round/>
                  <a:headEnd type="none" w="sm" len="sm"/>
                  <a:tailEnd type="none" w="sm" len="sm"/>
                </a:ln>
                <a:solidFill>
                  <a:srgbClr val="88D6DF"/>
                </a:solidFill>
                <a:latin typeface="Zen Dots"/>
                <a:cs typeface="Arial" panose="020B0604020202020204"/>
                <a:sym typeface="Arial" panose="020B0604020202020204"/>
              </a:rPr>
              <a:t>01</a:t>
            </a:r>
          </a:p>
        </p:txBody>
      </p:sp>
      <p:sp>
        <p:nvSpPr>
          <p:cNvPr id="1906" name="Google Shape;1906;p41"/>
          <p:cNvSpPr/>
          <p:nvPr/>
        </p:nvSpPr>
        <p:spPr>
          <a:xfrm>
            <a:off x="2582833" y="3894951"/>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1907" name="Google Shape;1907;p41"/>
          <p:cNvSpPr/>
          <p:nvPr/>
        </p:nvSpPr>
        <p:spPr>
          <a:xfrm>
            <a:off x="9126933" y="3894967"/>
            <a:ext cx="569200" cy="569200"/>
          </a:xfrm>
          <a:prstGeom prst="star4">
            <a:avLst>
              <a:gd name="adj" fmla="val 12500"/>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grpSp>
        <p:nvGrpSpPr>
          <p:cNvPr id="1908" name="Google Shape;1908;p41"/>
          <p:cNvGrpSpPr/>
          <p:nvPr/>
        </p:nvGrpSpPr>
        <p:grpSpPr>
          <a:xfrm rot="8993877" flipH="1">
            <a:off x="-1316421" y="3018428"/>
            <a:ext cx="4284868" cy="4349179"/>
            <a:chOff x="7374951" y="493051"/>
            <a:chExt cx="1769049" cy="1795600"/>
          </a:xfrm>
        </p:grpSpPr>
        <p:pic>
          <p:nvPicPr>
            <p:cNvPr id="1909" name="Google Shape;1909;p41"/>
            <p:cNvPicPr preferRelativeResize="0"/>
            <p:nvPr/>
          </p:nvPicPr>
          <p:blipFill rotWithShape="1">
            <a:blip r:embed="rId5"/>
            <a:srcRect t="6061" b="8687"/>
            <a:stretch>
              <a:fillRect/>
            </a:stretch>
          </p:blipFill>
          <p:spPr>
            <a:xfrm rot="7611348">
              <a:off x="7589821" y="787373"/>
              <a:ext cx="1339308" cy="1206956"/>
            </a:xfrm>
            <a:prstGeom prst="rect">
              <a:avLst/>
            </a:prstGeom>
            <a:noFill/>
            <a:ln>
              <a:noFill/>
            </a:ln>
            <a:effectLst>
              <a:outerShdw blurRad="142875" dist="76200" dir="5400000" algn="bl" rotWithShape="0">
                <a:srgbClr val="0E6790">
                  <a:alpha val="82000"/>
                </a:srgbClr>
              </a:outerShdw>
            </a:effectLst>
          </p:spPr>
        </p:pic>
        <p:grpSp>
          <p:nvGrpSpPr>
            <p:cNvPr id="1910" name="Google Shape;1910;p41"/>
            <p:cNvGrpSpPr/>
            <p:nvPr/>
          </p:nvGrpSpPr>
          <p:grpSpPr>
            <a:xfrm>
              <a:off x="8164220" y="1199575"/>
              <a:ext cx="615289" cy="284475"/>
              <a:chOff x="1791515" y="444625"/>
              <a:chExt cx="963345" cy="284475"/>
            </a:xfrm>
          </p:grpSpPr>
          <p:sp>
            <p:nvSpPr>
              <p:cNvPr id="1911" name="Google Shape;1911;p41"/>
              <p:cNvSpPr/>
              <p:nvPr/>
            </p:nvSpPr>
            <p:spPr>
              <a:xfrm>
                <a:off x="1791515" y="444625"/>
                <a:ext cx="952475" cy="171400"/>
              </a:xfrm>
              <a:custGeom>
                <a:avLst/>
                <a:gdLst/>
                <a:ahLst/>
                <a:cxnLst/>
                <a:rect l="l" t="t" r="r" b="b"/>
                <a:pathLst>
                  <a:path w="38099" h="6856" extrusionOk="0">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w="9525" cap="flat" cmpd="sng">
                <a:solidFill>
                  <a:srgbClr val="0E6790"/>
                </a:solidFill>
                <a:prstDash val="solid"/>
                <a:round/>
                <a:headEnd type="none" w="med" len="med"/>
                <a:tailEnd type="none" w="med" len="med"/>
              </a:ln>
            </p:spPr>
          </p:sp>
          <p:sp>
            <p:nvSpPr>
              <p:cNvPr id="1912" name="Google Shape;1912;p41"/>
              <p:cNvSpPr/>
              <p:nvPr/>
            </p:nvSpPr>
            <p:spPr>
              <a:xfrm>
                <a:off x="1916285" y="509750"/>
                <a:ext cx="831400" cy="165625"/>
              </a:xfrm>
              <a:custGeom>
                <a:avLst/>
                <a:gdLst/>
                <a:ahLst/>
                <a:cxnLst/>
                <a:rect l="l" t="t" r="r" b="b"/>
                <a:pathLst>
                  <a:path w="33256" h="6625" extrusionOk="0">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w="9525" cap="flat" cmpd="sng">
                <a:solidFill>
                  <a:srgbClr val="0E6790"/>
                </a:solidFill>
                <a:prstDash val="solid"/>
                <a:round/>
                <a:headEnd type="none" w="med" len="med"/>
                <a:tailEnd type="none" w="med" len="med"/>
              </a:ln>
            </p:spPr>
          </p:sp>
          <p:sp>
            <p:nvSpPr>
              <p:cNvPr id="1913" name="Google Shape;1913;p41"/>
              <p:cNvSpPr/>
              <p:nvPr/>
            </p:nvSpPr>
            <p:spPr>
              <a:xfrm>
                <a:off x="1989061" y="553875"/>
                <a:ext cx="765800" cy="175225"/>
              </a:xfrm>
              <a:custGeom>
                <a:avLst/>
                <a:gdLst/>
                <a:ahLst/>
                <a:cxnLst/>
                <a:rect l="l" t="t" r="r" b="b"/>
                <a:pathLst>
                  <a:path w="30632" h="7009" extrusionOk="0">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w="9525" cap="flat" cmpd="sng">
                <a:solidFill>
                  <a:srgbClr val="0E6790"/>
                </a:solidFill>
                <a:prstDash val="solid"/>
                <a:round/>
                <a:headEnd type="none" w="med" len="med"/>
                <a:tailEnd type="none" w="med" len="med"/>
              </a:ln>
            </p:spPr>
          </p:sp>
        </p:grpSp>
      </p:grpSp>
      <p:pic>
        <p:nvPicPr>
          <p:cNvPr id="1914" name="Google Shape;1914;p41"/>
          <p:cNvPicPr preferRelativeResize="0"/>
          <p:nvPr/>
        </p:nvPicPr>
        <p:blipFill rotWithShape="1">
          <a:blip r:embed="rId5"/>
          <a:srcRect t="6061" b="8687"/>
          <a:stretch>
            <a:fillRect/>
          </a:stretch>
        </p:blipFill>
        <p:spPr>
          <a:xfrm rot="7617556">
            <a:off x="9154116" y="217505"/>
            <a:ext cx="2033504" cy="1832556"/>
          </a:xfrm>
          <a:prstGeom prst="rect">
            <a:avLst/>
          </a:prstGeom>
          <a:noFill/>
          <a:ln>
            <a:noFill/>
          </a:ln>
          <a:effectLst>
            <a:outerShdw blurRad="142875" dist="76200" dir="5400000" algn="bl" rotWithShape="0">
              <a:srgbClr val="0E6790">
                <a:alpha val="82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EM Elective Subject for Middle School - 6th Grade: Coding, Engineering, and Robotics Design by Slidesgo">
  <a:themeElements>
    <a:clrScheme name="Simple Light">
      <a:dk1>
        <a:srgbClr val="0E6790"/>
      </a:dk1>
      <a:lt1>
        <a:srgbClr val="FFFFFF"/>
      </a:lt1>
      <a:dk2>
        <a:srgbClr val="248DBD"/>
      </a:dk2>
      <a:lt2>
        <a:srgbClr val="41A8B6"/>
      </a:lt2>
      <a:accent1>
        <a:srgbClr val="88D6DF"/>
      </a:accent1>
      <a:accent2>
        <a:srgbClr val="B6EFF6"/>
      </a:accent2>
      <a:accent3>
        <a:srgbClr val="FFFFFF"/>
      </a:accent3>
      <a:accent4>
        <a:srgbClr val="FFFFFF"/>
      </a:accent4>
      <a:accent5>
        <a:srgbClr val="FFFFFF"/>
      </a:accent5>
      <a:accent6>
        <a:srgbClr val="FFFFFF"/>
      </a:accent6>
      <a:hlink>
        <a:srgbClr val="0E679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860</Words>
  <Application>Microsoft Office PowerPoint</Application>
  <PresentationFormat>Widescreen</PresentationFormat>
  <Paragraphs>80</Paragraphs>
  <Slides>27</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Arimo</vt:lpstr>
      <vt:lpstr>Zen Dots</vt:lpstr>
      <vt:lpstr>Arial</vt:lpstr>
      <vt:lpstr>Calibri</vt:lpstr>
      <vt:lpstr>Calibri Light</vt:lpstr>
      <vt:lpstr>Times New Roman</vt:lpstr>
      <vt:lpstr>Wingdings</vt:lpstr>
      <vt:lpstr>Office Theme</vt:lpstr>
      <vt:lpstr>STEM Elective Subject for Middle School - 6th Grade: Coding, Engineering, and Robotics Design by Slidesgo</vt:lpstr>
      <vt:lpstr>PowerPoint Presentation</vt:lpstr>
      <vt:lpstr>PowerPoint Presentation</vt:lpstr>
      <vt:lpstr>PowerPoint Presentation</vt:lpstr>
      <vt:lpstr>PowerPoint Presentation</vt:lpstr>
      <vt:lpstr>PowerPoint Presentation</vt:lpstr>
      <vt:lpstr>PowerPoint Presentation</vt:lpstr>
      <vt:lpstr>TIC TAC TOE</vt:lpstr>
      <vt:lpstr>Giới thiệu đề tài</vt:lpstr>
      <vt:lpstr>Giới thiệu đề tài</vt:lpstr>
      <vt:lpstr>PowerPoint Presentation</vt:lpstr>
      <vt:lpstr>Thuật toán Minimax</vt:lpstr>
      <vt:lpstr>Thuật toán Minimax</vt:lpstr>
      <vt:lpstr>Thuật toán Minimax</vt:lpstr>
      <vt:lpstr>PowerPoint Presentation</vt:lpstr>
      <vt:lpstr>Cắt tỉa Alpha-Beta</vt:lpstr>
      <vt:lpstr>Cắt tỉa Alpha-Beta</vt:lpstr>
      <vt:lpstr>PowerPoint Presentation</vt:lpstr>
      <vt:lpstr>Tic Tac Toe</vt:lpstr>
      <vt:lpstr>Tic Tac Toe Minimax</vt:lpstr>
      <vt:lpstr>Demo Tic Toc Toe </vt:lpstr>
      <vt:lpstr>Demo Tic Toc Toe </vt:lpstr>
      <vt:lpstr>Tic Tac Toe cải tiến Alpha-Beta</vt:lpstr>
      <vt:lpstr>PowerPoint Presentation</vt:lpstr>
      <vt:lpstr>Demo Tic Toc Toe    Alpha-Beta</vt:lpstr>
      <vt:lpstr>Tổng Kết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dc:creator>
  <cp:lastModifiedBy>Van Le</cp:lastModifiedBy>
  <cp:revision>95</cp:revision>
  <dcterms:created xsi:type="dcterms:W3CDTF">2021-08-18T13:36:00Z</dcterms:created>
  <dcterms:modified xsi:type="dcterms:W3CDTF">2023-05-19T09:44:47Z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25979DB78CEF437DB7EBD11FC5051FD8</vt:lpwstr>
  </property>
  <property fmtid="{D5CDD505-2E9C-101B-9397-08002B2CF9AE}" pid="3" name="KSOProductBuildVer">
    <vt:lpwstr>1033-11.2.0.11537</vt:lpwstr>
  </property>
</Properties>
</file>