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1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64C7-528A-415F-A354-1CCD07B53EE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EE33-CCAB-4326-A28A-B5C6F434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643"/>
          </a:xfrm>
        </p:spPr>
        <p:txBody>
          <a:bodyPr/>
          <a:lstStyle/>
          <a:p>
            <a:r>
              <a:rPr lang="en-US" dirty="0" err="1" smtClean="0"/>
              <a:t>Principes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8954"/>
            <a:ext cx="9144000" cy="359860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SOLID</a:t>
            </a:r>
          </a:p>
          <a:p>
            <a:pPr algn="l"/>
            <a:r>
              <a:rPr lang="en-US" dirty="0" smtClean="0"/>
              <a:t>	1.1 </a:t>
            </a:r>
            <a:r>
              <a:rPr lang="en-US" dirty="0"/>
              <a:t>Single-responsibility principle</a:t>
            </a:r>
          </a:p>
          <a:p>
            <a:pPr algn="l"/>
            <a:r>
              <a:rPr lang="en-US" dirty="0" smtClean="0"/>
              <a:t>	1.2 </a:t>
            </a:r>
            <a:r>
              <a:rPr lang="en-US" dirty="0"/>
              <a:t>Open–closed </a:t>
            </a:r>
            <a:r>
              <a:rPr lang="en-US" dirty="0" smtClean="0"/>
              <a:t>principle</a:t>
            </a:r>
          </a:p>
          <a:p>
            <a:pPr algn="l"/>
            <a:r>
              <a:rPr lang="en-US" dirty="0" smtClean="0"/>
              <a:t>	1.3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algn="l"/>
            <a:r>
              <a:rPr lang="en-US" dirty="0" smtClean="0"/>
              <a:t>	1.4 Interface Segregation Principle</a:t>
            </a:r>
          </a:p>
          <a:p>
            <a:pPr algn="l"/>
            <a:r>
              <a:rPr lang="en-US" dirty="0" smtClean="0"/>
              <a:t>	1.5 Dependency Inversion Principle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DRY – Don’t repeat </a:t>
            </a:r>
            <a:r>
              <a:rPr lang="en-US" dirty="0" err="1" smtClean="0"/>
              <a:t>yourselt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dirty="0" smtClean="0"/>
              <a:t>YAGNI – You aren’t </a:t>
            </a:r>
            <a:r>
              <a:rPr lang="en-US" dirty="0" err="1" smtClean="0"/>
              <a:t>gona</a:t>
            </a:r>
            <a:r>
              <a:rPr lang="en-US" dirty="0" smtClean="0"/>
              <a:t> need it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KISS – Keep it simple stupid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0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1.1 Single-responsibility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A </a:t>
            </a:r>
            <a:r>
              <a:rPr lang="en-US" i="1" dirty="0" smtClean="0"/>
              <a:t>class/Function </a:t>
            </a:r>
            <a:r>
              <a:rPr lang="en-US" i="1" dirty="0"/>
              <a:t>should have one, and only one, reason to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1.2 Open–closed principle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652" y="1784555"/>
            <a:ext cx="10454148" cy="439240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Software </a:t>
            </a:r>
            <a:r>
              <a:rPr lang="en-US" i="1" dirty="0"/>
              <a:t>entities (classes, modules, functions, etc.) should be open for extension, but closed for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1.3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Subclass/derived class should be substitutable for their base/parent class.</a:t>
            </a:r>
          </a:p>
        </p:txBody>
      </p:sp>
    </p:spTree>
    <p:extLst>
      <p:ext uri="{BB962C8B-B14F-4D97-AF65-F5344CB8AC3E}">
        <p14:creationId xmlns:p14="http://schemas.microsoft.com/office/powerpoint/2010/main" val="6636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1.4 Interface Segregation Principle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 Client should not be forced to implement an interface that it doesn’t use.</a:t>
            </a:r>
          </a:p>
        </p:txBody>
      </p:sp>
    </p:spTree>
    <p:extLst>
      <p:ext uri="{BB962C8B-B14F-4D97-AF65-F5344CB8AC3E}">
        <p14:creationId xmlns:p14="http://schemas.microsoft.com/office/powerpoint/2010/main" val="320744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1.5 Dependency Inversion Principle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modules should not depend on low-level modules. Both should depend on abstractions.</a:t>
            </a:r>
          </a:p>
          <a:p>
            <a:r>
              <a:rPr lang="en-US" dirty="0" smtClean="0"/>
              <a:t>Abstractions should not depend on details. Details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Principes</vt:lpstr>
      <vt:lpstr>1.1 Single-responsibility principle</vt:lpstr>
      <vt:lpstr>1.2 Open–closed principle</vt:lpstr>
      <vt:lpstr>1.3 Liskov substitution principle</vt:lpstr>
      <vt:lpstr>1.4 Interface Segregation Principle</vt:lpstr>
      <vt:lpstr>1.5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</dc:title>
  <dc:creator>Khanh</dc:creator>
  <cp:lastModifiedBy>Khanh</cp:lastModifiedBy>
  <cp:revision>39</cp:revision>
  <dcterms:created xsi:type="dcterms:W3CDTF">2020-03-14T04:28:35Z</dcterms:created>
  <dcterms:modified xsi:type="dcterms:W3CDTF">2020-03-14T05:16:16Z</dcterms:modified>
</cp:coreProperties>
</file>