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7790-8DFA-4692-B0DB-5645A86DCD2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475B-E6A9-4ED2-B0C4-12F558E6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7790-8DFA-4692-B0DB-5645A86DCD2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475B-E6A9-4ED2-B0C4-12F558E6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7790-8DFA-4692-B0DB-5645A86DCD2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475B-E6A9-4ED2-B0C4-12F558E6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3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7790-8DFA-4692-B0DB-5645A86DCD2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475B-E6A9-4ED2-B0C4-12F558E6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7790-8DFA-4692-B0DB-5645A86DCD2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475B-E6A9-4ED2-B0C4-12F558E6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7790-8DFA-4692-B0DB-5645A86DCD2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475B-E6A9-4ED2-B0C4-12F558E6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1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7790-8DFA-4692-B0DB-5645A86DCD2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475B-E6A9-4ED2-B0C4-12F558E6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7790-8DFA-4692-B0DB-5645A86DCD2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475B-E6A9-4ED2-B0C4-12F558E6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2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7790-8DFA-4692-B0DB-5645A86DCD2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475B-E6A9-4ED2-B0C4-12F558E6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3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7790-8DFA-4692-B0DB-5645A86DCD2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475B-E6A9-4ED2-B0C4-12F558E6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7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7790-8DFA-4692-B0DB-5645A86DCD2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475B-E6A9-4ED2-B0C4-12F558E6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6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7790-8DFA-4692-B0DB-5645A86DCD2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475B-E6A9-4ED2-B0C4-12F558E6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5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8141"/>
            <a:ext cx="9144000" cy="53831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1. Core Lib (Base CURD)</a:t>
            </a:r>
            <a:br>
              <a:rPr lang="en-US" sz="2800" dirty="0" smtClean="0"/>
            </a:br>
            <a:r>
              <a:rPr lang="en-US" sz="2800" dirty="0" smtClean="0"/>
              <a:t>2. CQRS – </a:t>
            </a:r>
            <a:r>
              <a:rPr lang="en-US" sz="2800" dirty="0" err="1" smtClean="0"/>
              <a:t>MediatR</a:t>
            </a:r>
            <a:r>
              <a:rPr lang="en-US" sz="2800" dirty="0"/>
              <a:t> </a:t>
            </a:r>
            <a:r>
              <a:rPr lang="en-US" sz="2800" dirty="0" smtClean="0"/>
              <a:t>– DI – Domain Event</a:t>
            </a:r>
            <a:br>
              <a:rPr lang="en-US" sz="2800" dirty="0" smtClean="0"/>
            </a:br>
            <a:r>
              <a:rPr lang="en-US" sz="2800" dirty="0" smtClean="0"/>
              <a:t>3. EF – Soft delete with Query filter</a:t>
            </a:r>
            <a:br>
              <a:rPr lang="en-US" sz="2800" dirty="0" smtClean="0"/>
            </a:br>
            <a:r>
              <a:rPr lang="en-US" sz="2800" dirty="0" smtClean="0"/>
              <a:t>4. EF – POCO – Fluent </a:t>
            </a:r>
            <a:r>
              <a:rPr lang="en-US" sz="2800" dirty="0" err="1" smtClean="0"/>
              <a:t>Api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5. Fluent Validation</a:t>
            </a:r>
            <a:br>
              <a:rPr lang="en-US" sz="2800" dirty="0" smtClean="0"/>
            </a:br>
            <a:r>
              <a:rPr lang="en-US" sz="2800" dirty="0" smtClean="0"/>
              <a:t>6. Action Filter</a:t>
            </a:r>
            <a:br>
              <a:rPr lang="en-US" sz="2800" dirty="0" smtClean="0"/>
            </a:br>
            <a:r>
              <a:rPr lang="en-US" sz="2800" dirty="0" smtClean="0"/>
              <a:t>8. Swagger</a:t>
            </a:r>
            <a:br>
              <a:rPr lang="en-US" sz="2800" dirty="0" smtClean="0"/>
            </a:br>
            <a:r>
              <a:rPr lang="en-US" sz="2800" dirty="0" smtClean="0"/>
              <a:t>9. </a:t>
            </a:r>
            <a:r>
              <a:rPr lang="en-US" sz="2800" dirty="0" err="1" smtClean="0"/>
              <a:t>Elmah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10. </a:t>
            </a:r>
            <a:r>
              <a:rPr lang="en-US" sz="2800" dirty="0" err="1" smtClean="0"/>
              <a:t>RabitMq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11. Multilanguage</a:t>
            </a:r>
            <a:br>
              <a:rPr lang="en-US" sz="2800" dirty="0" smtClean="0"/>
            </a:br>
            <a:r>
              <a:rPr lang="en-US" sz="2800" dirty="0" smtClean="0"/>
              <a:t>12. </a:t>
            </a:r>
            <a:r>
              <a:rPr lang="en-US" sz="2800" dirty="0" err="1" smtClean="0"/>
              <a:t>Api</a:t>
            </a:r>
            <a:r>
              <a:rPr lang="en-US" sz="2800" dirty="0" smtClean="0"/>
              <a:t> Gate way</a:t>
            </a:r>
            <a:br>
              <a:rPr lang="en-US" sz="2800" dirty="0" smtClean="0"/>
            </a:br>
            <a:r>
              <a:rPr lang="en-US" sz="2800" dirty="0" smtClean="0"/>
              <a:t>13. </a:t>
            </a:r>
            <a:r>
              <a:rPr lang="en-US" sz="2800" dirty="0" err="1" smtClean="0"/>
              <a:t>Globle</a:t>
            </a:r>
            <a:r>
              <a:rPr lang="en-US" sz="2800" dirty="0" smtClean="0"/>
              <a:t> Exception</a:t>
            </a:r>
            <a:br>
              <a:rPr lang="en-US" sz="2800" dirty="0" smtClean="0"/>
            </a:br>
            <a:r>
              <a:rPr lang="en-US" sz="2800" dirty="0" smtClean="0"/>
              <a:t>14. Auto Mapper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239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103" y="811161"/>
            <a:ext cx="4542503" cy="54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7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77" y="398206"/>
            <a:ext cx="8509820" cy="61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7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459" y="988141"/>
            <a:ext cx="6356554" cy="50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35" y="840658"/>
            <a:ext cx="9438968" cy="54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0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8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1. Core Lib (Base CURD) 2. CQRS – MediatR – DI – Domain Event 3. EF – Soft delete with Query filter 4. EF – POCO – Fluent Api 5. Fluent Validation 6. Action Filter 8. Swagger 9. Elmah 10. RabitMq 11. Multilanguage 12. Api Gate way 13. Globle Exception 14. Auto Mapper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Model  </dc:title>
  <dc:creator>Khanh</dc:creator>
  <cp:lastModifiedBy>Khanh</cp:lastModifiedBy>
  <cp:revision>40</cp:revision>
  <dcterms:created xsi:type="dcterms:W3CDTF">2019-07-17T01:51:48Z</dcterms:created>
  <dcterms:modified xsi:type="dcterms:W3CDTF">2019-07-17T02:33:02Z</dcterms:modified>
</cp:coreProperties>
</file>